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4" r:id="rId2"/>
    <p:sldId id="1183" r:id="rId3"/>
    <p:sldId id="1586" r:id="rId4"/>
    <p:sldId id="1598" r:id="rId5"/>
    <p:sldId id="1597" r:id="rId6"/>
    <p:sldId id="1599" r:id="rId7"/>
    <p:sldId id="1602" r:id="rId8"/>
    <p:sldId id="1588" r:id="rId9"/>
    <p:sldId id="1589" r:id="rId10"/>
    <p:sldId id="1603" r:id="rId11"/>
    <p:sldId id="1601" r:id="rId12"/>
    <p:sldId id="1590" r:id="rId13"/>
    <p:sldId id="1604" r:id="rId14"/>
    <p:sldId id="1591" r:id="rId15"/>
    <p:sldId id="1605" r:id="rId16"/>
    <p:sldId id="1606" r:id="rId17"/>
    <p:sldId id="1609" r:id="rId18"/>
    <p:sldId id="1607" r:id="rId19"/>
    <p:sldId id="1610" r:id="rId20"/>
    <p:sldId id="1608" r:id="rId21"/>
    <p:sldId id="1611" r:id="rId22"/>
    <p:sldId id="1592" r:id="rId23"/>
    <p:sldId id="1617" r:id="rId24"/>
    <p:sldId id="1593" r:id="rId25"/>
    <p:sldId id="1600" r:id="rId26"/>
    <p:sldId id="1612" r:id="rId27"/>
    <p:sldId id="1613" r:id="rId28"/>
    <p:sldId id="1594" r:id="rId29"/>
    <p:sldId id="1614" r:id="rId30"/>
    <p:sldId id="1615" r:id="rId31"/>
    <p:sldId id="1595" r:id="rId32"/>
    <p:sldId id="1616" r:id="rId33"/>
    <p:sldId id="1596" r:id="rId34"/>
    <p:sldId id="1547" r:id="rId35"/>
    <p:sldId id="77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94575" autoAdjust="0"/>
  </p:normalViewPr>
  <p:slideViewPr>
    <p:cSldViewPr snapToGrid="0">
      <p:cViewPr varScale="1">
        <p:scale>
          <a:sx n="76" d="100"/>
          <a:sy n="76" d="100"/>
        </p:scale>
        <p:origin x="216" y="83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err="1"/>
              <a:t>Ya’akov</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11/4/21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11/4/21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11/4/21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bibletruth.cc/"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youtube.com/channel/UCs_00x4DPn9OJH-E406Vh7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November 6,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James 4</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Friendship With the World</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Root Cause of Infighting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4:1</a:t>
            </a:r>
          </a:p>
          <a:p>
            <a:pPr marL="0" indent="0">
              <a:buNone/>
            </a:pPr>
            <a:r>
              <a:rPr lang="en-US" sz="4000" b="1" dirty="0"/>
              <a:t>What is the source of </a:t>
            </a:r>
            <a:r>
              <a:rPr lang="en-US" sz="4000" b="1" u="sng" dirty="0"/>
              <a:t>quarrels</a:t>
            </a:r>
            <a:r>
              <a:rPr lang="en-US" sz="4000" b="1" dirty="0"/>
              <a:t> and </a:t>
            </a:r>
            <a:r>
              <a:rPr lang="en-US" sz="4000" b="1" u="sng" dirty="0"/>
              <a:t>conflicts</a:t>
            </a:r>
            <a:r>
              <a:rPr lang="en-US" sz="4000" b="1" dirty="0"/>
              <a:t> among you? Is not the source your pleasures that </a:t>
            </a:r>
            <a:r>
              <a:rPr lang="en-US" sz="4000" b="1" u="sng" dirty="0"/>
              <a:t>wage war</a:t>
            </a:r>
            <a:r>
              <a:rPr lang="en-US" sz="4000" b="1" dirty="0"/>
              <a:t> in your members?</a:t>
            </a:r>
          </a:p>
        </p:txBody>
      </p:sp>
    </p:spTree>
    <p:extLst>
      <p:ext uri="{BB962C8B-B14F-4D97-AF65-F5344CB8AC3E}">
        <p14:creationId xmlns:p14="http://schemas.microsoft.com/office/powerpoint/2010/main" val="3728478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Warring and Fighting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l-GR" sz="4000" b="1" dirty="0" err="1"/>
              <a:t>πόλεμος</a:t>
            </a:r>
            <a:r>
              <a:rPr lang="el-GR" sz="4000" b="1" dirty="0"/>
              <a:t> </a:t>
            </a:r>
            <a:r>
              <a:rPr lang="en-US" sz="4000" b="1" dirty="0"/>
              <a:t>(</a:t>
            </a:r>
            <a:r>
              <a:rPr lang="en-US" sz="4000" b="1" dirty="0" err="1"/>
              <a:t>polemos</a:t>
            </a:r>
            <a:r>
              <a:rPr lang="en-US" sz="4000" b="1" dirty="0"/>
              <a:t>) – war, </a:t>
            </a:r>
            <a:r>
              <a:rPr lang="en-US" sz="4000" i="1" dirty="0"/>
              <a:t>a dispute, strife, quarrel</a:t>
            </a:r>
            <a:r>
              <a:rPr lang="en-US" dirty="0"/>
              <a:t>:  </a:t>
            </a:r>
          </a:p>
          <a:p>
            <a:pPr marL="0" indent="0">
              <a:buNone/>
            </a:pPr>
            <a:r>
              <a:rPr lang="el-GR" sz="4000" b="1" dirty="0" err="1"/>
              <a:t>μάχη</a:t>
            </a:r>
            <a:r>
              <a:rPr lang="el-GR" sz="4000" b="1" dirty="0"/>
              <a:t> </a:t>
            </a:r>
            <a:r>
              <a:rPr lang="en-US" sz="4000" b="1" dirty="0"/>
              <a:t>(ma-kay) o</a:t>
            </a:r>
            <a:r>
              <a:rPr lang="en-US" sz="4000" dirty="0"/>
              <a:t>f persons at variance, disputants, etc., </a:t>
            </a:r>
            <a:r>
              <a:rPr lang="en-US" sz="4000" i="1" dirty="0"/>
              <a:t>strife, contention; a quarrel</a:t>
            </a:r>
            <a:r>
              <a:rPr lang="en-US" sz="4000" dirty="0"/>
              <a:t>: </a:t>
            </a:r>
          </a:p>
          <a:p>
            <a:pPr marL="0" indent="0">
              <a:buNone/>
            </a:pPr>
            <a:r>
              <a:rPr lang="el-GR" sz="4000" b="1" dirty="0" err="1"/>
              <a:t>στρατεύω</a:t>
            </a:r>
            <a:r>
              <a:rPr lang="el-GR" b="1" dirty="0"/>
              <a:t> </a:t>
            </a:r>
            <a:r>
              <a:rPr lang="en-US" sz="4000" dirty="0"/>
              <a:t>(</a:t>
            </a:r>
            <a:r>
              <a:rPr lang="en-US" sz="4000" dirty="0" err="1"/>
              <a:t>strateu</a:t>
            </a:r>
            <a:r>
              <a:rPr lang="en-US" sz="4000" dirty="0"/>
              <a:t>-o) </a:t>
            </a:r>
            <a:r>
              <a:rPr lang="en-US" sz="4000" i="1" dirty="0"/>
              <a:t>to make a military expedition, to lead soldiers to war or to battle </a:t>
            </a:r>
            <a:r>
              <a:rPr lang="en-US" sz="4000" dirty="0"/>
              <a:t>(spoken of a commander); to do military duty, be on active service, be a soldier</a:t>
            </a:r>
          </a:p>
          <a:p>
            <a:pPr marL="0" indent="0">
              <a:buNone/>
            </a:pPr>
            <a:endParaRPr lang="en-US" sz="4000" b="1" dirty="0"/>
          </a:p>
        </p:txBody>
      </p:sp>
    </p:spTree>
    <p:extLst>
      <p:ext uri="{BB962C8B-B14F-4D97-AF65-F5344CB8AC3E}">
        <p14:creationId xmlns:p14="http://schemas.microsoft.com/office/powerpoint/2010/main" val="452992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My Members Wage War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Romans 7:22-23</a:t>
            </a:r>
          </a:p>
          <a:p>
            <a:pPr marL="0" indent="0">
              <a:buNone/>
            </a:pPr>
            <a:r>
              <a:rPr lang="en-US" sz="4000" b="1" dirty="0"/>
              <a:t>For I joyfully concur with the law of Elohim in the inner man, but I see a different law in the members of my body, waging war against the law of my mind and making me a prisoner of the law of sin which is in my members.</a:t>
            </a:r>
          </a:p>
        </p:txBody>
      </p:sp>
    </p:spTree>
    <p:extLst>
      <p:ext uri="{BB962C8B-B14F-4D97-AF65-F5344CB8AC3E}">
        <p14:creationId xmlns:p14="http://schemas.microsoft.com/office/powerpoint/2010/main" val="3489425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War Against the Flesh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Peter 2:11-12</a:t>
            </a:r>
          </a:p>
          <a:p>
            <a:pPr marL="0" indent="0">
              <a:buNone/>
            </a:pPr>
            <a:r>
              <a:rPr lang="en-US" sz="4000" b="1" dirty="0"/>
              <a:t>Beloved, I urge you as aliens and strangers to abstain from fleshly lusts which wage war against the soul. Keep your behavior excellent among the Gentiles, so that in the thing in which they slander you as evildoers, they may because of your good deeds, as they observe [them], glorify Elohim in the day of visitation.</a:t>
            </a:r>
          </a:p>
        </p:txBody>
      </p:sp>
    </p:spTree>
    <p:extLst>
      <p:ext uri="{BB962C8B-B14F-4D97-AF65-F5344CB8AC3E}">
        <p14:creationId xmlns:p14="http://schemas.microsoft.com/office/powerpoint/2010/main" val="3308659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Our True Warfare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2 Corinthians 10:3-5</a:t>
            </a:r>
          </a:p>
          <a:p>
            <a:pPr marL="0" indent="0">
              <a:buNone/>
            </a:pPr>
            <a:r>
              <a:rPr lang="en-US" sz="4000" b="1" dirty="0"/>
              <a:t>For though we walk in the flesh, we do not war according to the flesh, for the weapons of our warfare are not of the flesh, but divinely powerful for the destruction of fortresses. [We are] destroying speculations and every lofty thing raised up against the knowledge of Elohim, and [we are] taking every thought captive to the obedience of Messiah,</a:t>
            </a:r>
          </a:p>
        </p:txBody>
      </p:sp>
    </p:spTree>
    <p:extLst>
      <p:ext uri="{BB962C8B-B14F-4D97-AF65-F5344CB8AC3E}">
        <p14:creationId xmlns:p14="http://schemas.microsoft.com/office/powerpoint/2010/main" val="4168635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Root Cause of Infighting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4:2-3</a:t>
            </a:r>
          </a:p>
          <a:p>
            <a:pPr marL="0" indent="0">
              <a:buNone/>
            </a:pPr>
            <a:r>
              <a:rPr lang="en-US" sz="4000" b="1" dirty="0"/>
              <a:t>You </a:t>
            </a:r>
            <a:r>
              <a:rPr lang="en-US" sz="4000" b="1" u="sng" dirty="0"/>
              <a:t>lust</a:t>
            </a:r>
            <a:r>
              <a:rPr lang="en-US" sz="4000" b="1" dirty="0"/>
              <a:t> and do not have; [so] you commit murder. You are </a:t>
            </a:r>
            <a:r>
              <a:rPr lang="en-US" sz="4000" b="1" u="sng" dirty="0"/>
              <a:t>envious</a:t>
            </a:r>
            <a:r>
              <a:rPr lang="en-US" sz="4000" b="1" dirty="0"/>
              <a:t> and cannot obtain; [so] you fight and quarrel. You do not have because you do not ask. You ask and do not receive, because you ask with wrong motives, so that you may spend [it] on your pleasures.</a:t>
            </a:r>
          </a:p>
        </p:txBody>
      </p:sp>
    </p:spTree>
    <p:extLst>
      <p:ext uri="{BB962C8B-B14F-4D97-AF65-F5344CB8AC3E}">
        <p14:creationId xmlns:p14="http://schemas.microsoft.com/office/powerpoint/2010/main" val="2274923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Friend of the World?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4:4</a:t>
            </a:r>
          </a:p>
          <a:p>
            <a:pPr marL="0" indent="0">
              <a:buNone/>
            </a:pPr>
            <a:r>
              <a:rPr lang="en-US" sz="4000" b="1" dirty="0"/>
              <a:t>You adulteresses, do you not know that friendship with the world is hostility toward Elohim? Therefore whoever wishes to be a friend of the world makes himself an enemy of Elohim.</a:t>
            </a:r>
          </a:p>
        </p:txBody>
      </p:sp>
    </p:spTree>
    <p:extLst>
      <p:ext uri="{BB962C8B-B14F-4D97-AF65-F5344CB8AC3E}">
        <p14:creationId xmlns:p14="http://schemas.microsoft.com/office/powerpoint/2010/main" val="4073549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Hostility Toward Elohim</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Romans 8:5-8</a:t>
            </a:r>
          </a:p>
          <a:p>
            <a:pPr marL="0" indent="0">
              <a:buNone/>
            </a:pPr>
            <a:r>
              <a:rPr lang="en-US" sz="4000" b="1" dirty="0"/>
              <a:t>For those who are according to the flesh set their minds on the things of the flesh, but those who are according to the Spirit, the things of the Spirit. For the mind set on the flesh is death, but the mind set on the Spirit is life and peace, because the mind set on the flesh is hostile toward Elohim; for it does not subject itself to the law of Elohim, for it is not even able [to do so], and those who are in the flesh cannot please Elohim.</a:t>
            </a:r>
          </a:p>
        </p:txBody>
      </p:sp>
    </p:spTree>
    <p:extLst>
      <p:ext uri="{BB962C8B-B14F-4D97-AF65-F5344CB8AC3E}">
        <p14:creationId xmlns:p14="http://schemas.microsoft.com/office/powerpoint/2010/main" val="2627349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Friend of the World?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John 2:15-17</a:t>
            </a:r>
          </a:p>
          <a:p>
            <a:pPr marL="0" indent="0">
              <a:buNone/>
            </a:pPr>
            <a:r>
              <a:rPr lang="en-US" sz="4000" b="1" dirty="0"/>
              <a:t>Do not love the world nor the things in the world. If anyone loves the world, the love of the Father is not in him. For all that is in the world, the lust of the flesh and the lust of the eyes and the boastful pride of life, is not from the Father, but is from the world. The world is passing away, and  its lusts; but the one who does the will of Elohim lives forever.</a:t>
            </a:r>
          </a:p>
        </p:txBody>
      </p:sp>
    </p:spTree>
    <p:extLst>
      <p:ext uri="{BB962C8B-B14F-4D97-AF65-F5344CB8AC3E}">
        <p14:creationId xmlns:p14="http://schemas.microsoft.com/office/powerpoint/2010/main" val="879579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Root Scripture</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James 4:5-6</a:t>
            </a:r>
          </a:p>
          <a:p>
            <a:pPr marL="0" indent="0">
              <a:buNone/>
            </a:pPr>
            <a:r>
              <a:rPr lang="en-US" sz="4000" b="1" dirty="0"/>
              <a:t>Or do you think that the Scripture speaks to no purpose: "He jealously desires the Spirit which He has made to dwell in us"? But greater (than that) He gives grace. Therefore [it] says, "GOD IS OPPOSED TO THE PROUD, BUT GIVES GRACE TO THE HUMBLE.”</a:t>
            </a:r>
          </a:p>
          <a:p>
            <a:pPr marL="0" indent="0">
              <a:buNone/>
            </a:pPr>
            <a:r>
              <a:rPr lang="en-US" sz="4000" b="1" dirty="0"/>
              <a:t>- He zealously desires the Spirit – he put his Spirit in us so that we would listen to him and not the flesh</a:t>
            </a:r>
          </a:p>
        </p:txBody>
      </p:sp>
    </p:spTree>
    <p:extLst>
      <p:ext uri="{BB962C8B-B14F-4D97-AF65-F5344CB8AC3E}">
        <p14:creationId xmlns:p14="http://schemas.microsoft.com/office/powerpoint/2010/main" val="2693028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Root Scripture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GOD IS OPPOSED TO THE PROUD, BUT GIVES GRACE TO THE HUMBLE.</a:t>
            </a:r>
          </a:p>
          <a:p>
            <a:pPr marL="0" indent="0">
              <a:buNone/>
            </a:pPr>
            <a:r>
              <a:rPr lang="en-US" sz="4000" b="1" dirty="0"/>
              <a:t>- Proverbs 3:34 </a:t>
            </a:r>
            <a:r>
              <a:rPr lang="en-US" sz="4000" b="1" dirty="0" err="1"/>
              <a:t>Lxx</a:t>
            </a:r>
            <a:r>
              <a:rPr lang="en-US" sz="4000" b="1" dirty="0"/>
              <a:t> (Septuagint) – Yahuwah</a:t>
            </a:r>
            <a:r>
              <a:rPr lang="en-US" dirty="0"/>
              <a:t> </a:t>
            </a:r>
            <a:r>
              <a:rPr lang="en-US" sz="4000" b="1" dirty="0"/>
              <a:t>resists the proud; but he gives grace to the humble.</a:t>
            </a:r>
            <a:endParaRPr lang="en-US" b="1" dirty="0"/>
          </a:p>
        </p:txBody>
      </p:sp>
    </p:spTree>
    <p:extLst>
      <p:ext uri="{BB962C8B-B14F-4D97-AF65-F5344CB8AC3E}">
        <p14:creationId xmlns:p14="http://schemas.microsoft.com/office/powerpoint/2010/main" val="1264312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Submitting and Resisting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4:7</a:t>
            </a:r>
          </a:p>
          <a:p>
            <a:pPr marL="0" indent="0">
              <a:buNone/>
            </a:pPr>
            <a:r>
              <a:rPr lang="en-US" sz="4000" b="1" dirty="0"/>
              <a:t>Submit therefore to Elohim. Resist the devil (slanderer) and he will flee from you.</a:t>
            </a:r>
          </a:p>
          <a:p>
            <a:pPr marL="0" indent="0">
              <a:buNone/>
            </a:pPr>
            <a:r>
              <a:rPr lang="en-US" sz="4000" b="1" dirty="0"/>
              <a:t>- You have the Spirit, submit to Him</a:t>
            </a:r>
          </a:p>
          <a:p>
            <a:pPr marL="0" indent="0">
              <a:buNone/>
            </a:pPr>
            <a:r>
              <a:rPr lang="en-US" sz="4000" b="1" dirty="0"/>
              <a:t> - (get behind me Satan)</a:t>
            </a:r>
          </a:p>
        </p:txBody>
      </p:sp>
    </p:spTree>
    <p:extLst>
      <p:ext uri="{BB962C8B-B14F-4D97-AF65-F5344CB8AC3E}">
        <p14:creationId xmlns:p14="http://schemas.microsoft.com/office/powerpoint/2010/main" val="1620605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Our Struggle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Ephesians 6:12-13</a:t>
            </a:r>
          </a:p>
          <a:p>
            <a:pPr marL="0" indent="0">
              <a:buNone/>
            </a:pPr>
            <a:r>
              <a:rPr lang="en-US" sz="4000" b="1" dirty="0"/>
              <a:t>For our struggle is not against flesh and blood, but against the rulers, against the powers, against the world forces of this darkness, against the spiritual [forces] of wickedness in the heavenly [places]. Therefore, take up the full armor of Elohim, so that you will be able to resist in the evil day, and having done everything, to stand firm.</a:t>
            </a:r>
          </a:p>
        </p:txBody>
      </p:sp>
    </p:spTree>
    <p:extLst>
      <p:ext uri="{BB962C8B-B14F-4D97-AF65-F5344CB8AC3E}">
        <p14:creationId xmlns:p14="http://schemas.microsoft.com/office/powerpoint/2010/main" val="3776269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Who Do You Want To Be Near?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4:8</a:t>
            </a:r>
          </a:p>
          <a:p>
            <a:pPr marL="0" indent="0">
              <a:buNone/>
            </a:pPr>
            <a:r>
              <a:rPr lang="en-US" sz="4000" b="1" dirty="0"/>
              <a:t>Draw near to Elohim and He will draw near to you. Cleanse your hands, you sinners; and purify your hearts, you double-minded.</a:t>
            </a:r>
          </a:p>
          <a:p>
            <a:pPr marL="0" indent="0">
              <a:buNone/>
            </a:pPr>
            <a:endParaRPr lang="en-US" sz="4000" b="1" dirty="0"/>
          </a:p>
        </p:txBody>
      </p:sp>
    </p:spTree>
    <p:extLst>
      <p:ext uri="{BB962C8B-B14F-4D97-AF65-F5344CB8AC3E}">
        <p14:creationId xmlns:p14="http://schemas.microsoft.com/office/powerpoint/2010/main" val="1902170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Draw Near to Elohim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Zechariah 1:3-4</a:t>
            </a:r>
          </a:p>
          <a:p>
            <a:pPr marL="0" indent="0">
              <a:buNone/>
            </a:pPr>
            <a:r>
              <a:rPr lang="en-US" sz="4000" b="1" dirty="0"/>
              <a:t>"Therefore say to them, 'Thus says Yahuwah of hosts, "Return to Me," declares Yahuwah of hosts, "that I may return to you," says Yahuwah of hosts. "Do not be like your fathers, to whom the former prophets proclaimed, saying, 'Thus says Yahuwah of hosts, "Return now from your evil ways and from your evil deeds."' But they did not listen or give heed to Me," declares Yahuwah.</a:t>
            </a:r>
          </a:p>
          <a:p>
            <a:pPr marL="0" indent="0">
              <a:buNone/>
            </a:pPr>
            <a:endParaRPr lang="en-US" sz="4000" b="1" dirty="0"/>
          </a:p>
        </p:txBody>
      </p:sp>
    </p:spTree>
    <p:extLst>
      <p:ext uri="{BB962C8B-B14F-4D97-AF65-F5344CB8AC3E}">
        <p14:creationId xmlns:p14="http://schemas.microsoft.com/office/powerpoint/2010/main" val="835816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Peter on Humbling Yourselves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Peter 5:5-7</a:t>
            </a:r>
          </a:p>
          <a:p>
            <a:pPr marL="0" indent="0">
              <a:buNone/>
            </a:pPr>
            <a:r>
              <a:rPr lang="en-US" sz="4000" b="1" dirty="0"/>
              <a:t>You younger men, likewise, be subject to [your] elders; and all of you, clothe yourselves with humility toward one another, for GOD IS OPPOSED TO THE PROUD, BUT GIVES GRACE TO THE HUMBLE. Therefore humble yourselves under the mighty hand of Elohim, that He may exalt you at the proper time, casting all your anxiety on Him, because He cares for you.</a:t>
            </a:r>
          </a:p>
        </p:txBody>
      </p:sp>
    </p:spTree>
    <p:extLst>
      <p:ext uri="{BB962C8B-B14F-4D97-AF65-F5344CB8AC3E}">
        <p14:creationId xmlns:p14="http://schemas.microsoft.com/office/powerpoint/2010/main" val="3366836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Malachi on Returning (Drawing Near)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Malachi 3:7-8</a:t>
            </a:r>
          </a:p>
          <a:p>
            <a:pPr marL="0" indent="0">
              <a:buNone/>
            </a:pPr>
            <a:r>
              <a:rPr lang="en-US" sz="4000" b="1" dirty="0"/>
              <a:t>"From the days of your fathers you have turned aside from My statutes and have not kept [them]. Return to Me, and I will return to you," says Yahuwah of hosts. "But you say, 'How shall we return?' "Will a man rob Elohim? Yet you are robbing Me! But you say, 'How have we robbed You?' In tithes and offerings.</a:t>
            </a:r>
          </a:p>
        </p:txBody>
      </p:sp>
    </p:spTree>
    <p:extLst>
      <p:ext uri="{BB962C8B-B14F-4D97-AF65-F5344CB8AC3E}">
        <p14:creationId xmlns:p14="http://schemas.microsoft.com/office/powerpoint/2010/main" val="3792686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Peter on Resisting the Devil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Peter 5:8-9</a:t>
            </a:r>
          </a:p>
          <a:p>
            <a:pPr marL="0" indent="0">
              <a:buNone/>
            </a:pPr>
            <a:r>
              <a:rPr lang="en-US" sz="4000" b="1" dirty="0"/>
              <a:t>Be of sober [spirit], be on the alert. Your adversary, the devil, prowls around like a roaring lion, seeking someone to devour. But </a:t>
            </a:r>
            <a:r>
              <a:rPr lang="en-US" sz="4000" b="1" u="sng" dirty="0"/>
              <a:t>resist him</a:t>
            </a:r>
            <a:r>
              <a:rPr lang="en-US" sz="4000" b="1" dirty="0"/>
              <a:t>, firm in [your] faith, knowing that the same experiences of suffering are being accomplished by your brethren who are in the world.</a:t>
            </a:r>
          </a:p>
        </p:txBody>
      </p:sp>
    </p:spTree>
    <p:extLst>
      <p:ext uri="{BB962C8B-B14F-4D97-AF65-F5344CB8AC3E}">
        <p14:creationId xmlns:p14="http://schemas.microsoft.com/office/powerpoint/2010/main" val="2923003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Isaiah on Washing Your Hands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Isaiah 1:15-17</a:t>
            </a:r>
          </a:p>
          <a:p>
            <a:pPr marL="0" indent="0">
              <a:buNone/>
            </a:pPr>
            <a:r>
              <a:rPr lang="en-US" sz="4000" b="1" dirty="0"/>
              <a:t>"So when you spread out your hands [in prayer], I will hide My eyes from you; Yes, even though you multiply prayers, I will not listen. Your hands are covered with blood. "Wash yourselves, make yourselves clean; Remove the evil of your deeds from My sight. Cease to do evil, Learn to do good; Seek justice, Reprove the ruthless, Defend the orphan, Plead for the widow.</a:t>
            </a:r>
          </a:p>
        </p:txBody>
      </p:sp>
    </p:spTree>
    <p:extLst>
      <p:ext uri="{BB962C8B-B14F-4D97-AF65-F5344CB8AC3E}">
        <p14:creationId xmlns:p14="http://schemas.microsoft.com/office/powerpoint/2010/main" val="1041478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Be Humble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4:9-10</a:t>
            </a:r>
          </a:p>
          <a:p>
            <a:pPr marL="0" indent="0">
              <a:buNone/>
            </a:pPr>
            <a:r>
              <a:rPr lang="en-US" sz="4000" b="1" dirty="0"/>
              <a:t>Be miserable and mourn and weep; let your laughter be turned into mourning and your joy to gloom. Humble yourselves in the presence of the Lord, and He will exalt you.</a:t>
            </a:r>
          </a:p>
          <a:p>
            <a:pPr marL="0" indent="0">
              <a:buNone/>
            </a:pPr>
            <a:r>
              <a:rPr lang="en-US" sz="4000" b="1" dirty="0"/>
              <a:t>- Luke 6:21 "Blessed [are] you who hunger now, for you shall be satisfied. Blessed [are] you who weep now, for you shall laugh.</a:t>
            </a:r>
            <a:endParaRPr lang="en-US" b="1" dirty="0"/>
          </a:p>
        </p:txBody>
      </p:sp>
    </p:spTree>
    <p:extLst>
      <p:ext uri="{BB962C8B-B14F-4D97-AF65-F5344CB8AC3E}">
        <p14:creationId xmlns:p14="http://schemas.microsoft.com/office/powerpoint/2010/main" val="2012353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Be Miserable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4:9-10 Be miserable</a:t>
            </a:r>
          </a:p>
          <a:p>
            <a:pPr marL="0" indent="0">
              <a:buNone/>
            </a:pPr>
            <a:r>
              <a:rPr lang="el-GR" sz="4000" b="1" dirty="0" err="1"/>
              <a:t>ταλαιπωρέω</a:t>
            </a:r>
            <a:r>
              <a:rPr lang="el-GR" sz="4000" b="1" dirty="0"/>
              <a:t> </a:t>
            </a:r>
            <a:r>
              <a:rPr lang="en-US" sz="4000" b="1" dirty="0"/>
              <a:t>(</a:t>
            </a:r>
            <a:r>
              <a:rPr lang="en-US" sz="4000" b="1" dirty="0" err="1"/>
              <a:t>talaiporea</a:t>
            </a:r>
            <a:r>
              <a:rPr lang="en-US" sz="4000" b="1" dirty="0"/>
              <a:t>) </a:t>
            </a:r>
            <a:r>
              <a:rPr lang="en-US" sz="4000" i="1" dirty="0"/>
              <a:t>to toil heavily, </a:t>
            </a:r>
            <a:r>
              <a:rPr lang="en-US" sz="4000" i="1" u="sng" dirty="0"/>
              <a:t>to endure labors and hardships</a:t>
            </a:r>
            <a:r>
              <a:rPr lang="en-US" sz="4000" i="1" dirty="0"/>
              <a:t>; to be afflicted; to feel afflicted and miserable</a:t>
            </a:r>
            <a:r>
              <a:rPr lang="en-US" sz="4000" dirty="0"/>
              <a:t>: </a:t>
            </a:r>
            <a:endParaRPr lang="en-US" dirty="0"/>
          </a:p>
        </p:txBody>
      </p:sp>
    </p:spTree>
    <p:extLst>
      <p:ext uri="{BB962C8B-B14F-4D97-AF65-F5344CB8AC3E}">
        <p14:creationId xmlns:p14="http://schemas.microsoft.com/office/powerpoint/2010/main" val="2209075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Judge Others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4:11-12</a:t>
            </a:r>
          </a:p>
          <a:p>
            <a:pPr marL="0" indent="0">
              <a:buNone/>
            </a:pPr>
            <a:r>
              <a:rPr lang="en-US" sz="4000" b="1" dirty="0"/>
              <a:t>Do not speak against one another, brethren. He who speaks against a brother or judges his brother, speaks against the law and judges the law; but if you judge the law, you are not a doer of the law but a judge [of it]. There is [only] one Lawgiver and Judge, the One who is able to save and to destroy; but who are you who judge your neighbor?</a:t>
            </a:r>
          </a:p>
        </p:txBody>
      </p:sp>
    </p:spTree>
    <p:extLst>
      <p:ext uri="{BB962C8B-B14F-4D97-AF65-F5344CB8AC3E}">
        <p14:creationId xmlns:p14="http://schemas.microsoft.com/office/powerpoint/2010/main" val="723520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Spread Slander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Leviticus 19:16</a:t>
            </a:r>
          </a:p>
          <a:p>
            <a:pPr marL="0" indent="0">
              <a:buNone/>
            </a:pPr>
            <a:r>
              <a:rPr lang="en-US" sz="4000" b="1" dirty="0"/>
              <a:t> 'You shall not go about as a slanderer among your people, and you are not to act against the life of your neighbor; I am Yahuwah</a:t>
            </a:r>
          </a:p>
          <a:p>
            <a:pPr marL="0" indent="0">
              <a:buNone/>
            </a:pPr>
            <a:r>
              <a:rPr lang="en-US" sz="4000" b="1" dirty="0"/>
              <a:t>- </a:t>
            </a:r>
            <a:r>
              <a:rPr lang="he-IL" sz="4000" dirty="0"/>
              <a:t> רָכִיל</a:t>
            </a:r>
            <a:r>
              <a:rPr lang="en-US" sz="4000" b="1" dirty="0"/>
              <a:t>(</a:t>
            </a:r>
            <a:r>
              <a:rPr lang="en-US" sz="4000" b="1" dirty="0" err="1"/>
              <a:t>rakeel</a:t>
            </a:r>
            <a:r>
              <a:rPr lang="en-US" sz="4000" b="1" dirty="0"/>
              <a:t>) -  </a:t>
            </a:r>
            <a:r>
              <a:rPr lang="en-US" sz="4000" dirty="0"/>
              <a:t>slander, &gt; tale-bearer, in-former; </a:t>
            </a:r>
          </a:p>
        </p:txBody>
      </p:sp>
    </p:spTree>
    <p:extLst>
      <p:ext uri="{BB962C8B-B14F-4D97-AF65-F5344CB8AC3E}">
        <p14:creationId xmlns:p14="http://schemas.microsoft.com/office/powerpoint/2010/main" val="1656146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Judge Others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Romans 2:1</a:t>
            </a:r>
          </a:p>
          <a:p>
            <a:pPr marL="0" indent="0">
              <a:buNone/>
            </a:pPr>
            <a:r>
              <a:rPr lang="en-US" sz="4000" b="1" dirty="0"/>
              <a:t>Therefore you have no excuse, everyone of you who passes judgment, for in that which you judge another, you condemn yourself; for you who judge practice the same things.</a:t>
            </a:r>
          </a:p>
        </p:txBody>
      </p:sp>
    </p:spTree>
    <p:extLst>
      <p:ext uri="{BB962C8B-B14F-4D97-AF65-F5344CB8AC3E}">
        <p14:creationId xmlns:p14="http://schemas.microsoft.com/office/powerpoint/2010/main" val="734246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Whom Should You Fear?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10:28</a:t>
            </a:r>
          </a:p>
          <a:p>
            <a:pPr marL="0" indent="0">
              <a:buNone/>
            </a:pPr>
            <a:r>
              <a:rPr lang="en-US" sz="4000" b="1" dirty="0"/>
              <a:t>"Do not fear those who kill the body but are unable to kill the soul; but rather fear Him who is able to destroy both soul and body in hell.</a:t>
            </a:r>
          </a:p>
        </p:txBody>
      </p:sp>
    </p:spTree>
    <p:extLst>
      <p:ext uri="{BB962C8B-B14F-4D97-AF65-F5344CB8AC3E}">
        <p14:creationId xmlns:p14="http://schemas.microsoft.com/office/powerpoint/2010/main" val="15043815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Whose Plans Prevail?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4:13-14</a:t>
            </a:r>
          </a:p>
          <a:p>
            <a:pPr marL="0" indent="0">
              <a:buNone/>
            </a:pPr>
            <a:r>
              <a:rPr lang="en-US" sz="4000" b="1" dirty="0"/>
              <a:t>Come now, you who say, "Today or tomorrow we will go to such and such a city, and spend a year there and engage in business and make a profit." Yet you do not know what your life will be like tomorrow. You are [just] a vapor that appears for a little while and then vanishes away.</a:t>
            </a:r>
          </a:p>
        </p:txBody>
      </p:sp>
    </p:spTree>
    <p:extLst>
      <p:ext uri="{BB962C8B-B14F-4D97-AF65-F5344CB8AC3E}">
        <p14:creationId xmlns:p14="http://schemas.microsoft.com/office/powerpoint/2010/main" val="2612216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What About Tomorrow?</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Proverbs 27:1</a:t>
            </a:r>
          </a:p>
          <a:p>
            <a:pPr marL="0" indent="0">
              <a:buNone/>
            </a:pPr>
            <a:r>
              <a:rPr lang="en-US" sz="4000" b="1" dirty="0"/>
              <a:t>Do not boast about tomorrow, For you do not know what a day may bring forth.</a:t>
            </a:r>
          </a:p>
        </p:txBody>
      </p:sp>
    </p:spTree>
    <p:extLst>
      <p:ext uri="{BB962C8B-B14F-4D97-AF65-F5344CB8AC3E}">
        <p14:creationId xmlns:p14="http://schemas.microsoft.com/office/powerpoint/2010/main" val="3126110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Life is a Vapor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Job 7:8-10</a:t>
            </a:r>
          </a:p>
          <a:p>
            <a:pPr marL="0" indent="0">
              <a:buNone/>
            </a:pPr>
            <a:r>
              <a:rPr lang="en-US" sz="4000" b="1" dirty="0"/>
              <a:t>The eye of him who sees me will behold me no longer; Your eyes [will be] on me, but I will not be. </a:t>
            </a:r>
            <a:r>
              <a:rPr lang="en-US" sz="4000" b="1" u="sng" dirty="0"/>
              <a:t>When a cloud vanishes, it is gone, So he who goes down to </a:t>
            </a:r>
            <a:r>
              <a:rPr lang="en-US" sz="4000" b="1" u="sng" dirty="0" err="1"/>
              <a:t>Sheol</a:t>
            </a:r>
            <a:r>
              <a:rPr lang="en-US" sz="4000" b="1" u="sng" dirty="0"/>
              <a:t> does not come up</a:t>
            </a:r>
            <a:r>
              <a:rPr lang="en-US" sz="4000" b="1" dirty="0"/>
              <a:t>. He will not return again to his house, Nor will his place know him anymore.</a:t>
            </a:r>
          </a:p>
          <a:p>
            <a:pPr marL="0" indent="0">
              <a:buNone/>
            </a:pPr>
            <a:endParaRPr lang="en-US" sz="4000" b="1" dirty="0"/>
          </a:p>
        </p:txBody>
      </p:sp>
    </p:spTree>
    <p:extLst>
      <p:ext uri="{BB962C8B-B14F-4D97-AF65-F5344CB8AC3E}">
        <p14:creationId xmlns:p14="http://schemas.microsoft.com/office/powerpoint/2010/main" val="904722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Let </a:t>
            </a:r>
            <a:r>
              <a:rPr lang="en-US" sz="4800" b="1" dirty="0" err="1">
                <a:latin typeface="+mn-lt"/>
              </a:rPr>
              <a:t>Yah’s</a:t>
            </a:r>
            <a:r>
              <a:rPr lang="en-US" sz="4800" b="1" dirty="0">
                <a:latin typeface="+mn-lt"/>
              </a:rPr>
              <a:t> Will Be Done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4:15-16</a:t>
            </a:r>
          </a:p>
          <a:p>
            <a:pPr marL="0" indent="0">
              <a:buNone/>
            </a:pPr>
            <a:r>
              <a:rPr lang="en-US" sz="4000" b="1" dirty="0"/>
              <a:t>Instead, [you ought] to say, "If the Lord wills, we will live and also do this or that." But as it is, you boast in your arrogance; all such boasting is evil.</a:t>
            </a:r>
          </a:p>
        </p:txBody>
      </p:sp>
    </p:spTree>
    <p:extLst>
      <p:ext uri="{BB962C8B-B14F-4D97-AF65-F5344CB8AC3E}">
        <p14:creationId xmlns:p14="http://schemas.microsoft.com/office/powerpoint/2010/main" val="1485314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Paul’s Example – If Elohim Wills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Acts 18:20-21</a:t>
            </a:r>
          </a:p>
          <a:p>
            <a:pPr marL="0" indent="0">
              <a:buNone/>
            </a:pPr>
            <a:r>
              <a:rPr lang="en-US" sz="4000" b="1" dirty="0"/>
              <a:t>When they asked him to stay for a longer time, he did not consent, but taking leave of them and saying, "I will return to you again if Elohim wills," he set sail from Ephesus.</a:t>
            </a:r>
          </a:p>
        </p:txBody>
      </p:sp>
    </p:spTree>
    <p:extLst>
      <p:ext uri="{BB962C8B-B14F-4D97-AF65-F5344CB8AC3E}">
        <p14:creationId xmlns:p14="http://schemas.microsoft.com/office/powerpoint/2010/main" val="3349672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 What You Know is Right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4:17</a:t>
            </a:r>
          </a:p>
          <a:p>
            <a:pPr marL="0" indent="0">
              <a:buNone/>
            </a:pPr>
            <a:r>
              <a:rPr lang="en-US" sz="4000" b="1" dirty="0"/>
              <a:t>Therefore, to one who knows [the] right thing to do and does not do it, to him it is sin.</a:t>
            </a:r>
          </a:p>
          <a:p>
            <a:pPr marL="0" indent="0">
              <a:buNone/>
            </a:pPr>
            <a:r>
              <a:rPr lang="en-US" sz="4000" b="1" dirty="0"/>
              <a:t>- This ties right back into </a:t>
            </a:r>
            <a:r>
              <a:rPr lang="en-US" sz="4000" b="1" dirty="0" err="1"/>
              <a:t>Ya’akov’s</a:t>
            </a:r>
            <a:r>
              <a:rPr lang="en-US" sz="4000" b="1" dirty="0"/>
              <a:t> discussion of Faith and Works. We must do and not just “hear” the Word, otherwise it is sin to just “have faith” without </a:t>
            </a:r>
            <a:r>
              <a:rPr lang="en-US" sz="4000" b="1"/>
              <a:t>the works</a:t>
            </a:r>
            <a:endParaRPr lang="en-US" sz="4000" b="1" dirty="0"/>
          </a:p>
        </p:txBody>
      </p:sp>
    </p:spTree>
    <p:extLst>
      <p:ext uri="{BB962C8B-B14F-4D97-AF65-F5344CB8AC3E}">
        <p14:creationId xmlns:p14="http://schemas.microsoft.com/office/powerpoint/2010/main" val="9943827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All infighting is because we are submitting to the flesh rather than to the Spirit</a:t>
            </a:r>
          </a:p>
          <a:p>
            <a:pPr marL="0" indent="0">
              <a:buNone/>
            </a:pPr>
            <a:r>
              <a:rPr lang="en-US" sz="4000" b="1" dirty="0"/>
              <a:t>We were given the Spirit so that we have an alternative to loving the world</a:t>
            </a:r>
          </a:p>
          <a:p>
            <a:pPr marL="0" indent="0">
              <a:buNone/>
            </a:pPr>
            <a:r>
              <a:rPr lang="en-US" sz="4000" b="1" dirty="0"/>
              <a:t>Judging our brother is tantamount to slander</a:t>
            </a:r>
          </a:p>
          <a:p>
            <a:pPr marL="0" indent="0">
              <a:buNone/>
            </a:pPr>
            <a:r>
              <a:rPr lang="en-US" sz="4000" b="1" dirty="0"/>
              <a:t>We should always be seeking Abba’s will rather than our own agenda</a:t>
            </a:r>
          </a:p>
        </p:txBody>
      </p:sp>
    </p:spTree>
    <p:extLst>
      <p:ext uri="{BB962C8B-B14F-4D97-AF65-F5344CB8AC3E}">
        <p14:creationId xmlns:p14="http://schemas.microsoft.com/office/powerpoint/2010/main" val="540831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fontScale="92500"/>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hlinkClick r:id="rId3"/>
              </a:rPr>
              <a:t>www.BibleTruth.cc</a:t>
            </a:r>
            <a:endParaRPr lang="en-US" sz="6000" b="1" dirty="0">
              <a:solidFill>
                <a:schemeClr val="tx1"/>
              </a:solidFill>
              <a:latin typeface="+mn-lt"/>
            </a:endParaRPr>
          </a:p>
          <a:p>
            <a:pPr algn="ctr">
              <a:buNone/>
            </a:pPr>
            <a:r>
              <a:rPr lang="en-US" sz="6000" b="1" dirty="0"/>
              <a:t>and</a:t>
            </a:r>
          </a:p>
          <a:p>
            <a:pPr algn="ctr">
              <a:buNone/>
            </a:pPr>
            <a:r>
              <a:rPr lang="en-US" sz="6000" b="1" dirty="0">
                <a:hlinkClick r:id="rId4"/>
              </a:rPr>
              <a:t>https://</a:t>
            </a:r>
            <a:r>
              <a:rPr lang="en-US" sz="6000" b="1" dirty="0" err="1">
                <a:hlinkClick r:id="rId4"/>
              </a:rPr>
              <a:t>www.youtube.com</a:t>
            </a:r>
            <a:r>
              <a:rPr lang="en-US" sz="6000" b="1" dirty="0">
                <a:hlinkClick r:id="rId4"/>
              </a:rPr>
              <a:t>/channel/UCs_00x4DPn9OJH-E406Vh7g/</a:t>
            </a:r>
            <a:endParaRPr lang="en-US" sz="6000" b="1" dirty="0">
              <a:solidFill>
                <a:schemeClr val="tx1"/>
              </a:solidFill>
              <a:latin typeface="+mn-lt"/>
            </a:endParaRP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313168</TotalTime>
  <Words>2088</Words>
  <Application>Microsoft Macintosh PowerPoint</Application>
  <PresentationFormat>Widescreen</PresentationFormat>
  <Paragraphs>127</Paragraphs>
  <Slides>35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Helvetica</vt:lpstr>
      <vt:lpstr>Office Theme</vt:lpstr>
      <vt:lpstr>PowerPoint Presentation</vt:lpstr>
      <vt:lpstr>PowerPoint Presentation</vt:lpstr>
      <vt:lpstr>The Root Cause of Infighting</vt:lpstr>
      <vt:lpstr>Warring and Fighting</vt:lpstr>
      <vt:lpstr>My Members Wage War</vt:lpstr>
      <vt:lpstr>War Against the Flesh</vt:lpstr>
      <vt:lpstr>Our True Warfare</vt:lpstr>
      <vt:lpstr>The Root Cause of Infighting</vt:lpstr>
      <vt:lpstr>Friend of the World?</vt:lpstr>
      <vt:lpstr>Hostility Toward Elohim</vt:lpstr>
      <vt:lpstr>Friend of the World?</vt:lpstr>
      <vt:lpstr>The Root Scripture</vt:lpstr>
      <vt:lpstr>The Root Scripture</vt:lpstr>
      <vt:lpstr>Submitting and Resisting</vt:lpstr>
      <vt:lpstr>Our Struggle</vt:lpstr>
      <vt:lpstr>Who Do You Want To Be Near?</vt:lpstr>
      <vt:lpstr>Draw Near to Elohim</vt:lpstr>
      <vt:lpstr>Peter on Humbling Yourselves</vt:lpstr>
      <vt:lpstr>Malachi on Returning (Drawing Near)</vt:lpstr>
      <vt:lpstr>Peter on Resisting the Devil</vt:lpstr>
      <vt:lpstr>Isaiah on Washing Your Hands</vt:lpstr>
      <vt:lpstr>Be Humble</vt:lpstr>
      <vt:lpstr>Be Miserable</vt:lpstr>
      <vt:lpstr>Don’t Judge Others</vt:lpstr>
      <vt:lpstr>Don’t Spread Slander</vt:lpstr>
      <vt:lpstr>Don’t Judge Others</vt:lpstr>
      <vt:lpstr>Whom Should You Fear?</vt:lpstr>
      <vt:lpstr>Whose Plans Prevail?</vt:lpstr>
      <vt:lpstr>What About Tomorrow?</vt:lpstr>
      <vt:lpstr>Life is a Vapor</vt:lpstr>
      <vt:lpstr>Let Yah’s Will Be Done</vt:lpstr>
      <vt:lpstr>Paul’s Example – If Elohim Wills</vt:lpstr>
      <vt:lpstr>Do What You Know is Right</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2468</cp:revision>
  <dcterms:created xsi:type="dcterms:W3CDTF">2018-11-07T08:55:54Z</dcterms:created>
  <dcterms:modified xsi:type="dcterms:W3CDTF">2021-11-06T14:17:34Z</dcterms:modified>
</cp:coreProperties>
</file>