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4" r:id="rId2"/>
    <p:sldId id="1183" r:id="rId3"/>
    <p:sldId id="1586" r:id="rId4"/>
    <p:sldId id="1594" r:id="rId5"/>
    <p:sldId id="1605" r:id="rId6"/>
    <p:sldId id="1595" r:id="rId7"/>
    <p:sldId id="1587" r:id="rId8"/>
    <p:sldId id="1588" r:id="rId9"/>
    <p:sldId id="1599" r:id="rId10"/>
    <p:sldId id="1598" r:id="rId11"/>
    <p:sldId id="1596" r:id="rId12"/>
    <p:sldId id="1597" r:id="rId13"/>
    <p:sldId id="1600" r:id="rId14"/>
    <p:sldId id="1589" r:id="rId15"/>
    <p:sldId id="1601" r:id="rId16"/>
    <p:sldId id="1590" r:id="rId17"/>
    <p:sldId id="1602" r:id="rId18"/>
    <p:sldId id="1591" r:id="rId19"/>
    <p:sldId id="1603" r:id="rId20"/>
    <p:sldId id="1592" r:id="rId21"/>
    <p:sldId id="1593" r:id="rId22"/>
    <p:sldId id="1604" r:id="rId23"/>
    <p:sldId id="1547" r:id="rId24"/>
    <p:sldId id="77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43" autoAdjust="0"/>
    <p:restoredTop sz="94575" autoAdjust="0"/>
  </p:normalViewPr>
  <p:slideViewPr>
    <p:cSldViewPr snapToGrid="0">
      <p:cViewPr varScale="1">
        <p:scale>
          <a:sx n="76" d="100"/>
          <a:sy n="76" d="100"/>
        </p:scale>
        <p:origin x="216" y="832"/>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10/24/21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err="1"/>
              <a:t>Ya’akov</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10/24/21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10/24/21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10/24/21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10/24/21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10/24/21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10/24/21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10/24/21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bibletruth.cc/"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youtube.com/channel/UCs_00x4DPn9OJH-E406Vh7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613317"/>
            <a:ext cx="11489633" cy="6016082"/>
          </a:xfrm>
        </p:spPr>
        <p:txBody>
          <a:bodyPr>
            <a:normAutofit fontScale="85000" lnSpcReduction="20000"/>
          </a:bodyPr>
          <a:lstStyle/>
          <a:p>
            <a:pPr algn="ctr">
              <a:buNone/>
            </a:pPr>
            <a:r>
              <a:rPr lang="en-US" sz="78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p>
          <a:p>
            <a:pPr algn="ctr">
              <a:spcAft>
                <a:spcPts val="1200"/>
              </a:spcAft>
              <a:buNone/>
            </a:pP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rgbClr val="C00000"/>
                </a:solidFill>
                <a:latin typeface="Helvetica" pitchFamily="34" charset="0"/>
                <a:cs typeface="Helvetica" pitchFamily="34" charset="0"/>
              </a:rPr>
              <a:t>Proclaiming the Ancient Paths</a:t>
            </a:r>
          </a:p>
          <a:p>
            <a:pPr marL="0" indent="0" algn="ctr">
              <a:spcBef>
                <a:spcPts val="0"/>
              </a:spcBef>
              <a:buNone/>
            </a:pPr>
            <a:r>
              <a:rPr lang="en-US" sz="5333" b="1" dirty="0">
                <a:solidFill>
                  <a:srgbClr val="C00000"/>
                </a:solidFill>
                <a:latin typeface="Helvetica" pitchFamily="34" charset="0"/>
                <a:cs typeface="Helvetica" pitchFamily="34" charset="0"/>
              </a:rPr>
              <a:t>of Our Biblical Roots</a:t>
            </a:r>
          </a:p>
          <a:p>
            <a:pPr marL="0" indent="0" algn="ctr">
              <a:spcBef>
                <a:spcPts val="0"/>
              </a:spcBef>
              <a:buNone/>
            </a:pP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October 30, 2021</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a:solidFill>
                  <a:schemeClr val="accent2">
                    <a:lumMod val="50000"/>
                  </a:schemeClr>
                </a:solidFill>
                <a:cs typeface="Helvetica" pitchFamily="34" charset="0"/>
              </a:rPr>
              <a:t>James 3</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Taming the Tongue</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a:latin typeface="+mn-lt"/>
              </a:rPr>
              <a:t>Wanna</a:t>
            </a:r>
            <a:r>
              <a:rPr lang="en-US" sz="4800" b="1" dirty="0">
                <a:latin typeface="+mn-lt"/>
              </a:rPr>
              <a:t> Be a Teacher?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3:1</a:t>
            </a:r>
          </a:p>
          <a:p>
            <a:pPr marL="0" indent="0">
              <a:buNone/>
            </a:pPr>
            <a:r>
              <a:rPr lang="en-US" sz="4000" b="1" dirty="0"/>
              <a:t>Let not many [of you] become teachers, my brethren, knowing that as such we will incur a stricter judgment. </a:t>
            </a:r>
          </a:p>
        </p:txBody>
      </p:sp>
    </p:spTree>
    <p:extLst>
      <p:ext uri="{BB962C8B-B14F-4D97-AF65-F5344CB8AC3E}">
        <p14:creationId xmlns:p14="http://schemas.microsoft.com/office/powerpoint/2010/main" val="3728478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Perfect Person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l-GR" b="1" dirty="0"/>
              <a:t> </a:t>
            </a:r>
            <a:r>
              <a:rPr lang="el-GR" sz="4000" b="1" dirty="0" err="1"/>
              <a:t>τέλειος</a:t>
            </a:r>
            <a:r>
              <a:rPr lang="el-GR" b="1" dirty="0"/>
              <a:t> </a:t>
            </a:r>
            <a:r>
              <a:rPr lang="en-US" sz="4000" b="1" dirty="0"/>
              <a:t> (</a:t>
            </a:r>
            <a:r>
              <a:rPr lang="en-US" sz="4000" b="1" dirty="0" err="1"/>
              <a:t>telei-os</a:t>
            </a:r>
            <a:r>
              <a:rPr lang="en-US" sz="4000" b="1" dirty="0"/>
              <a:t>) - </a:t>
            </a:r>
            <a:r>
              <a:rPr lang="en-US" dirty="0"/>
              <a:t> </a:t>
            </a:r>
            <a:r>
              <a:rPr lang="en-US" sz="4000" i="1" dirty="0"/>
              <a:t>brought to its end, finished; lacking nothing necessary to completeness; perfect</a:t>
            </a:r>
            <a:r>
              <a:rPr lang="en-US" sz="4000" dirty="0"/>
              <a:t>: </a:t>
            </a:r>
          </a:p>
          <a:p>
            <a:pPr marL="0" indent="0">
              <a:buNone/>
            </a:pPr>
            <a:r>
              <a:rPr lang="en-US" sz="4000" i="1" dirty="0"/>
              <a:t>full-grown, adult; of full age, mature </a:t>
            </a:r>
            <a:endParaRPr lang="en-US" sz="4000" dirty="0"/>
          </a:p>
          <a:p>
            <a:pPr marL="0" indent="0">
              <a:buNone/>
            </a:pPr>
            <a:r>
              <a:rPr lang="en-US" sz="4000" b="1" dirty="0"/>
              <a:t>Equivalent to Hebrew </a:t>
            </a:r>
            <a:r>
              <a:rPr lang="he-IL" dirty="0"/>
              <a:t> </a:t>
            </a:r>
            <a:r>
              <a:rPr lang="he-IL" sz="4000" dirty="0"/>
              <a:t>תָּמִים</a:t>
            </a:r>
            <a:r>
              <a:rPr lang="he-IL" dirty="0"/>
              <a:t> </a:t>
            </a:r>
            <a:r>
              <a:rPr lang="en-US" sz="4000" b="1" dirty="0"/>
              <a:t> (</a:t>
            </a:r>
            <a:r>
              <a:rPr lang="en-US" sz="4000" b="1" dirty="0" err="1"/>
              <a:t>tammim</a:t>
            </a:r>
            <a:r>
              <a:rPr lang="en-US" sz="4000" b="1" dirty="0"/>
              <a:t>) – complete, blameless, mature   </a:t>
            </a:r>
          </a:p>
        </p:txBody>
      </p:sp>
    </p:spTree>
    <p:extLst>
      <p:ext uri="{BB962C8B-B14F-4D97-AF65-F5344CB8AC3E}">
        <p14:creationId xmlns:p14="http://schemas.microsoft.com/office/powerpoint/2010/main" val="2508317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Perfect Man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3:2</a:t>
            </a:r>
          </a:p>
          <a:p>
            <a:pPr marL="0" indent="0">
              <a:buNone/>
            </a:pPr>
            <a:r>
              <a:rPr lang="en-US" sz="4000" b="1" dirty="0"/>
              <a:t>For we all stumble in many [ways]. </a:t>
            </a:r>
            <a:r>
              <a:rPr lang="en-US" sz="4000" b="1" u="sng" dirty="0"/>
              <a:t>If anyone does not stumble in what he says</a:t>
            </a:r>
            <a:r>
              <a:rPr lang="en-US" sz="4000" b="1" dirty="0"/>
              <a:t>, he is a perfect man, able to bridle the whole body as well.</a:t>
            </a:r>
          </a:p>
        </p:txBody>
      </p:sp>
    </p:spTree>
    <p:extLst>
      <p:ext uri="{BB962C8B-B14F-4D97-AF65-F5344CB8AC3E}">
        <p14:creationId xmlns:p14="http://schemas.microsoft.com/office/powerpoint/2010/main" val="4104983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What About the Teacher?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Don’t be quick to become a teacher because it appears to be glamorous</a:t>
            </a:r>
          </a:p>
          <a:p>
            <a:pPr marL="0" indent="0">
              <a:buNone/>
            </a:pPr>
            <a:r>
              <a:rPr lang="en-US" sz="4000" b="1" dirty="0"/>
              <a:t>A teacher is accountable (his judgment is stricter)</a:t>
            </a:r>
          </a:p>
          <a:p>
            <a:pPr marL="0" indent="0">
              <a:buNone/>
            </a:pPr>
            <a:r>
              <a:rPr lang="en-US" sz="4000" b="1" dirty="0"/>
              <a:t>Must be outwardly blameless</a:t>
            </a:r>
          </a:p>
          <a:p>
            <a:pPr marL="0" indent="0">
              <a:buNone/>
            </a:pPr>
            <a:r>
              <a:rPr lang="en-US" sz="4000" b="1" dirty="0"/>
              <a:t>Must have his speech in check at all times </a:t>
            </a:r>
          </a:p>
        </p:txBody>
      </p:sp>
    </p:spTree>
    <p:extLst>
      <p:ext uri="{BB962C8B-B14F-4D97-AF65-F5344CB8AC3E}">
        <p14:creationId xmlns:p14="http://schemas.microsoft.com/office/powerpoint/2010/main" val="143380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Illustrations of “Taming”</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3:3-4</a:t>
            </a:r>
          </a:p>
          <a:p>
            <a:pPr marL="0" indent="0">
              <a:buNone/>
            </a:pPr>
            <a:r>
              <a:rPr lang="en-US" sz="4000" b="1" dirty="0"/>
              <a:t>Now if we put the bits into the horses' mouths so that they will obey us, we direct their entire body as well. Look at the ships also, though they are so great and are driven by strong winds, are still directed by a very small rudder wherever the inclination of the pilot desires.</a:t>
            </a:r>
          </a:p>
        </p:txBody>
      </p:sp>
    </p:spTree>
    <p:extLst>
      <p:ext uri="{BB962C8B-B14F-4D97-AF65-F5344CB8AC3E}">
        <p14:creationId xmlns:p14="http://schemas.microsoft.com/office/powerpoint/2010/main" val="2106156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Tongue!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3:5-6</a:t>
            </a:r>
          </a:p>
          <a:p>
            <a:pPr marL="0" indent="0">
              <a:buNone/>
            </a:pPr>
            <a:r>
              <a:rPr lang="en-US" sz="4000" b="1" dirty="0"/>
              <a:t>So also the tongue is a small part of the body, and [yet] it boasts of great things. See how great a forest is set aflame by such a small fire! And the tongue is a fire, the [very] world of iniquity; the tongue is set among our members as that which defiles the entire body, and sets on fire the course of [our] life, and is set on fire by hell.</a:t>
            </a:r>
            <a:endParaRPr lang="en-US" sz="5400" b="1" dirty="0"/>
          </a:p>
          <a:p>
            <a:pPr marL="0" indent="0">
              <a:buNone/>
            </a:pPr>
            <a:endParaRPr lang="en-US" sz="4000" dirty="0"/>
          </a:p>
        </p:txBody>
      </p:sp>
    </p:spTree>
    <p:extLst>
      <p:ext uri="{BB962C8B-B14F-4D97-AF65-F5344CB8AC3E}">
        <p14:creationId xmlns:p14="http://schemas.microsoft.com/office/powerpoint/2010/main" val="27397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Tongue!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Psalm 57:4</a:t>
            </a:r>
          </a:p>
          <a:p>
            <a:pPr marL="0" indent="0">
              <a:buNone/>
            </a:pPr>
            <a:r>
              <a:rPr lang="en-US" sz="4000" b="1" dirty="0"/>
              <a:t>My soul is among lions; I must lie among those </a:t>
            </a:r>
            <a:r>
              <a:rPr lang="en-US" sz="4000" b="1" u="sng" dirty="0"/>
              <a:t>who breathe forth fire</a:t>
            </a:r>
            <a:r>
              <a:rPr lang="en-US" sz="4000" b="1" dirty="0"/>
              <a:t>, [even] the sons of men, whose teeth are spears and arrows And </a:t>
            </a:r>
            <a:r>
              <a:rPr lang="en-US" sz="4000" b="1" u="sng" dirty="0"/>
              <a:t>their tongue a sharp sword</a:t>
            </a:r>
            <a:r>
              <a:rPr lang="en-US" sz="4000" b="1" dirty="0"/>
              <a:t>.</a:t>
            </a:r>
            <a:endParaRPr lang="en-US" sz="7200" b="1" dirty="0"/>
          </a:p>
          <a:p>
            <a:pPr marL="0" indent="0">
              <a:buNone/>
            </a:pPr>
            <a:endParaRPr lang="en-US" sz="4000" dirty="0"/>
          </a:p>
        </p:txBody>
      </p:sp>
    </p:spTree>
    <p:extLst>
      <p:ext uri="{BB962C8B-B14F-4D97-AF65-F5344CB8AC3E}">
        <p14:creationId xmlns:p14="http://schemas.microsoft.com/office/powerpoint/2010/main" val="1588971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Evil Man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Psalm 5:9 - There is nothing reliable in what they say; Their inward part is destruction [itself]. Their throat is an open grave; They flatter with their tongue.</a:t>
            </a:r>
          </a:p>
          <a:p>
            <a:pPr marL="0" indent="0">
              <a:buNone/>
            </a:pPr>
            <a:r>
              <a:rPr lang="en-US" sz="4000" b="1" dirty="0"/>
              <a:t>Psalm 10:7 - His mouth is full of curses and deceit and oppression; Under his tongue is mischief and wickedness.</a:t>
            </a:r>
          </a:p>
        </p:txBody>
      </p:sp>
    </p:spTree>
    <p:extLst>
      <p:ext uri="{BB962C8B-B14F-4D97-AF65-F5344CB8AC3E}">
        <p14:creationId xmlns:p14="http://schemas.microsoft.com/office/powerpoint/2010/main" val="2892988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Keep Your Tongue From Evil!</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Psalm 34:12-14</a:t>
            </a:r>
          </a:p>
          <a:p>
            <a:pPr marL="0" indent="0">
              <a:buNone/>
            </a:pPr>
            <a:r>
              <a:rPr lang="en-US" sz="4000" b="1" dirty="0"/>
              <a:t>Who is the man who desires life And loves [length of] days that he may see good? Keep your tongue from evil And your lips from speaking deceit. Depart from evil and do good; Seek peace and pursue it.</a:t>
            </a:r>
          </a:p>
        </p:txBody>
      </p:sp>
    </p:spTree>
    <p:extLst>
      <p:ext uri="{BB962C8B-B14F-4D97-AF65-F5344CB8AC3E}">
        <p14:creationId xmlns:p14="http://schemas.microsoft.com/office/powerpoint/2010/main" val="1638008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Qualifying to Enter His Presence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Psalm 15:1-3</a:t>
            </a:r>
          </a:p>
          <a:p>
            <a:pPr marL="0" indent="0">
              <a:buNone/>
            </a:pPr>
            <a:r>
              <a:rPr lang="en-US" sz="4000" b="1" dirty="0"/>
              <a:t>O Yahuwah, who may abide in Your tent? Who may dwell on Your holy hill? He who walks with integrity, and works righteousness, And, </a:t>
            </a:r>
            <a:r>
              <a:rPr lang="en-US" sz="4000" b="1" u="sng" dirty="0"/>
              <a:t>speaks truth in his heart. He does not slander with his tongue </a:t>
            </a:r>
            <a:r>
              <a:rPr lang="en-US" sz="4000" b="1" dirty="0"/>
              <a:t>Nor does evil to his neighbor, Nor takes up a reproach against his friend;</a:t>
            </a:r>
          </a:p>
        </p:txBody>
      </p:sp>
    </p:spTree>
    <p:extLst>
      <p:ext uri="{BB962C8B-B14F-4D97-AF65-F5344CB8AC3E}">
        <p14:creationId xmlns:p14="http://schemas.microsoft.com/office/powerpoint/2010/main" val="2789598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Guarding the Tongue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Psalm 39:1</a:t>
            </a:r>
          </a:p>
          <a:p>
            <a:pPr marL="0" indent="0">
              <a:buNone/>
            </a:pPr>
            <a:r>
              <a:rPr lang="en-US" sz="4000" b="1" dirty="0"/>
              <a:t>For the choir director, for Jeduthun. A Psalm of David. I said, "</a:t>
            </a:r>
            <a:r>
              <a:rPr lang="en-US" sz="4000" b="1" u="sng" dirty="0"/>
              <a:t>I will guard my ways That I may not sin with my tongue; I will guard my mouth as with a muzzle</a:t>
            </a:r>
            <a:r>
              <a:rPr lang="en-US" sz="4000" b="1" dirty="0"/>
              <a:t> While the wicked are in my presence.</a:t>
            </a:r>
          </a:p>
        </p:txBody>
      </p:sp>
    </p:spTree>
    <p:extLst>
      <p:ext uri="{BB962C8B-B14F-4D97-AF65-F5344CB8AC3E}">
        <p14:creationId xmlns:p14="http://schemas.microsoft.com/office/powerpoint/2010/main" val="4083929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Taming Creatures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3:7</a:t>
            </a:r>
          </a:p>
          <a:p>
            <a:pPr marL="0" indent="0">
              <a:buNone/>
            </a:pPr>
            <a:r>
              <a:rPr lang="en-US" sz="4000" b="1" dirty="0"/>
              <a:t>For every species of beasts and birds, of reptiles and creatures of the sea, is tamed and has been tamed by the human race.</a:t>
            </a:r>
          </a:p>
          <a:p>
            <a:pPr>
              <a:buFontTx/>
              <a:buChar char="-"/>
            </a:pPr>
            <a:r>
              <a:rPr lang="en-US" sz="4000" b="1" dirty="0"/>
              <a:t>Speaks of man’s authority and supremacy over creation</a:t>
            </a:r>
          </a:p>
          <a:p>
            <a:pPr>
              <a:buFontTx/>
              <a:buChar char="-"/>
            </a:pPr>
            <a:r>
              <a:rPr lang="en-US" sz="4000" b="1" dirty="0"/>
              <a:t>Psalm 8 </a:t>
            </a:r>
            <a:endParaRPr lang="en-US" sz="4000" dirty="0"/>
          </a:p>
        </p:txBody>
      </p:sp>
    </p:spTree>
    <p:extLst>
      <p:ext uri="{BB962C8B-B14F-4D97-AF65-F5344CB8AC3E}">
        <p14:creationId xmlns:p14="http://schemas.microsoft.com/office/powerpoint/2010/main" val="184837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Psalm 8:4-6</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What is man that You take thought of him, And the son of man that You care for him? Yet You have made him a little lower than Elohim, And You crown him with glory and majesty! </a:t>
            </a:r>
            <a:r>
              <a:rPr lang="en-US" sz="4000" b="1" u="sng" dirty="0"/>
              <a:t>You make him to rule over the works of Your hands; You have put all things under his feet</a:t>
            </a:r>
            <a:r>
              <a:rPr lang="en-US" sz="4000" b="1" dirty="0"/>
              <a:t>,</a:t>
            </a:r>
          </a:p>
        </p:txBody>
      </p:sp>
    </p:spTree>
    <p:extLst>
      <p:ext uri="{BB962C8B-B14F-4D97-AF65-F5344CB8AC3E}">
        <p14:creationId xmlns:p14="http://schemas.microsoft.com/office/powerpoint/2010/main" val="3060171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Tongue Not Tamed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3:8-10</a:t>
            </a:r>
          </a:p>
          <a:p>
            <a:pPr marL="0" indent="0">
              <a:buNone/>
            </a:pPr>
            <a:r>
              <a:rPr lang="en-US" sz="4000" b="1" dirty="0"/>
              <a:t>But no one can tame the tongue; [it is] a restless evil [and] full of deadly poison.  With it we bless [our] Lord and Father, and with it we curse men, who have been made in the likeness of Elohim; from the same mouth come [both] blessing and cursing. My brethren, these things ought not to be this way.</a:t>
            </a:r>
          </a:p>
          <a:p>
            <a:pPr marL="0" indent="0">
              <a:buNone/>
            </a:pPr>
            <a:r>
              <a:rPr lang="en-US" sz="4000" b="1" dirty="0"/>
              <a:t>- Double tongued?</a:t>
            </a:r>
            <a:endParaRPr lang="en-US" sz="5400" b="1" dirty="0"/>
          </a:p>
          <a:p>
            <a:pPr marL="0" indent="0">
              <a:buNone/>
            </a:pPr>
            <a:endParaRPr lang="en-US" sz="4000" dirty="0"/>
          </a:p>
        </p:txBody>
      </p:sp>
    </p:spTree>
    <p:extLst>
      <p:ext uri="{BB962C8B-B14F-4D97-AF65-F5344CB8AC3E}">
        <p14:creationId xmlns:p14="http://schemas.microsoft.com/office/powerpoint/2010/main" val="417143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Tongue Filled With Poison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Psalm 140:1-3</a:t>
            </a:r>
          </a:p>
          <a:p>
            <a:pPr marL="0" indent="0">
              <a:buNone/>
            </a:pPr>
            <a:r>
              <a:rPr lang="en-US" sz="4000" b="1" dirty="0"/>
              <a:t>O Yahuwah, from evil men; Preserve me from violent men Who devise evil things in [their] hearts; They continually stir up wars. They sharpen their tongues as a serpent; Poison of a viper is under their lips. Selah.</a:t>
            </a:r>
          </a:p>
          <a:p>
            <a:pPr marL="0" indent="0">
              <a:buNone/>
            </a:pPr>
            <a:endParaRPr lang="en-US" sz="4000" dirty="0"/>
          </a:p>
        </p:txBody>
      </p:sp>
    </p:spTree>
    <p:extLst>
      <p:ext uri="{BB962C8B-B14F-4D97-AF65-F5344CB8AC3E}">
        <p14:creationId xmlns:p14="http://schemas.microsoft.com/office/powerpoint/2010/main" val="1210705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Singleness of Fruit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3:11-13</a:t>
            </a:r>
          </a:p>
          <a:p>
            <a:pPr marL="0" indent="0">
              <a:buNone/>
            </a:pPr>
            <a:r>
              <a:rPr lang="en-US" sz="4000" b="1" dirty="0"/>
              <a:t>Does a fountain send out from the same opening [both] fresh and bitter [water]? Can a fig tree, my brethren, produce olives, or a vine produce figs? Nor [can] salt water produce fresh. Who among you is wise and understanding? Let him show by his good behavior his deeds in the gentleness of wisdom.</a:t>
            </a:r>
          </a:p>
          <a:p>
            <a:pPr marL="0" indent="0">
              <a:buNone/>
            </a:pPr>
            <a:r>
              <a:rPr lang="en-US" sz="4000" b="1" dirty="0"/>
              <a:t>- Double minded - double tongued</a:t>
            </a:r>
            <a:endParaRPr lang="en-US" sz="5400" b="1" dirty="0"/>
          </a:p>
          <a:p>
            <a:pPr marL="0" indent="0">
              <a:buNone/>
            </a:pPr>
            <a:endParaRPr lang="en-US" sz="4000" dirty="0"/>
          </a:p>
        </p:txBody>
      </p:sp>
    </p:spTree>
    <p:extLst>
      <p:ext uri="{BB962C8B-B14F-4D97-AF65-F5344CB8AC3E}">
        <p14:creationId xmlns:p14="http://schemas.microsoft.com/office/powerpoint/2010/main" val="1840911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Wisdom Revisited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1:4-6</a:t>
            </a:r>
          </a:p>
          <a:p>
            <a:pPr marL="0" indent="0">
              <a:buNone/>
            </a:pPr>
            <a:r>
              <a:rPr lang="en-US" sz="4000" b="1" dirty="0"/>
              <a:t>And let endurance have [its] perfect result, so that you may be </a:t>
            </a:r>
            <a:r>
              <a:rPr lang="en-US" sz="4000" b="1" u="sng" dirty="0"/>
              <a:t>perfect and complete</a:t>
            </a:r>
            <a:r>
              <a:rPr lang="en-US" sz="4000" b="1" dirty="0"/>
              <a:t>, lacking in nothing. But if any of you lacks </a:t>
            </a:r>
            <a:r>
              <a:rPr lang="en-US" sz="4000" b="1" u="sng" dirty="0"/>
              <a:t>wisdom</a:t>
            </a:r>
            <a:r>
              <a:rPr lang="en-US" sz="4000" b="1" dirty="0"/>
              <a:t>, let him ask of Elohim, who gives to all generously and without reproach, and it </a:t>
            </a:r>
            <a:r>
              <a:rPr lang="en-US" sz="4000" b="1" u="sng" dirty="0"/>
              <a:t>will be given to him</a:t>
            </a:r>
            <a:r>
              <a:rPr lang="en-US" sz="4000" b="1" dirty="0"/>
              <a:t>. But he must ask in faith without any doubting (no double mindedness, singleness in producing fruit)</a:t>
            </a:r>
          </a:p>
        </p:txBody>
      </p:sp>
    </p:spTree>
    <p:extLst>
      <p:ext uri="{BB962C8B-B14F-4D97-AF65-F5344CB8AC3E}">
        <p14:creationId xmlns:p14="http://schemas.microsoft.com/office/powerpoint/2010/main" val="16162189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Fruit of the Evil Tongue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3:14-16</a:t>
            </a:r>
          </a:p>
          <a:p>
            <a:pPr marL="0" indent="0">
              <a:buNone/>
            </a:pPr>
            <a:r>
              <a:rPr lang="en-US" sz="4000" b="1" dirty="0"/>
              <a:t>But if you have bitter jealousy and selfish ambition in your heart, do not be arrogant and [so] lie against the truth. This wisdom is not that which comes down from above, but is earthly, natural, demonic. For where jealousy and selfish ambition exist, there is disorder and every evil thing.</a:t>
            </a:r>
          </a:p>
          <a:p>
            <a:pPr>
              <a:buFontTx/>
              <a:buChar char="-"/>
            </a:pPr>
            <a:r>
              <a:rPr lang="en-US" sz="4000" b="1" dirty="0"/>
              <a:t>Worldly wisdom produces ugly fruit</a:t>
            </a:r>
          </a:p>
          <a:p>
            <a:pPr>
              <a:buFontTx/>
              <a:buChar char="-"/>
            </a:pPr>
            <a:r>
              <a:rPr lang="en-US" sz="4000" b="1" dirty="0" err="1"/>
              <a:t>Yah’s</a:t>
            </a:r>
            <a:r>
              <a:rPr lang="en-US" sz="4000" b="1" dirty="0"/>
              <a:t> wisdom produces godliness</a:t>
            </a:r>
            <a:endParaRPr lang="en-US" sz="5400" b="1" dirty="0"/>
          </a:p>
          <a:p>
            <a:pPr marL="0" indent="0">
              <a:buNone/>
            </a:pPr>
            <a:endParaRPr lang="en-US" sz="4000" dirty="0"/>
          </a:p>
        </p:txBody>
      </p:sp>
    </p:spTree>
    <p:extLst>
      <p:ext uri="{BB962C8B-B14F-4D97-AF65-F5344CB8AC3E}">
        <p14:creationId xmlns:p14="http://schemas.microsoft.com/office/powerpoint/2010/main" val="41743189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Fruit of Wisdom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3:17-18</a:t>
            </a:r>
          </a:p>
          <a:p>
            <a:pPr marL="0" indent="0">
              <a:buNone/>
            </a:pPr>
            <a:r>
              <a:rPr lang="en-US" sz="4000" b="1" dirty="0"/>
              <a:t>But the wisdom from above is first pure, then peaceable, gentle, reasonable, full of mercy and good fruits, unwavering, without hypocrisy. And the seed whose fruit is righteousness is sown in peace by those who make peace.</a:t>
            </a:r>
          </a:p>
          <a:p>
            <a:pPr>
              <a:buFontTx/>
              <a:buChar char="-"/>
            </a:pPr>
            <a:r>
              <a:rPr lang="en-US" sz="4000" b="1" dirty="0"/>
              <a:t>You can’t produce good fruit by cursing</a:t>
            </a:r>
          </a:p>
          <a:p>
            <a:pPr>
              <a:buFontTx/>
              <a:buChar char="-"/>
            </a:pPr>
            <a:r>
              <a:rPr lang="en-US" sz="4000" b="1" dirty="0"/>
              <a:t>Our tongue must sow in peace</a:t>
            </a:r>
            <a:endParaRPr lang="en-US" sz="5400" b="1" dirty="0"/>
          </a:p>
          <a:p>
            <a:pPr marL="0" indent="0">
              <a:buNone/>
            </a:pPr>
            <a:endParaRPr lang="en-US" sz="4000" dirty="0"/>
          </a:p>
        </p:txBody>
      </p:sp>
    </p:spTree>
    <p:extLst>
      <p:ext uri="{BB962C8B-B14F-4D97-AF65-F5344CB8AC3E}">
        <p14:creationId xmlns:p14="http://schemas.microsoft.com/office/powerpoint/2010/main" val="28356150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Our Witness to Others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 testimony that speaks harshly to unbelievers rarely produces the fruit we desire to sow</a:t>
            </a:r>
          </a:p>
          <a:p>
            <a:pPr marL="0" indent="0">
              <a:buNone/>
            </a:pPr>
            <a:r>
              <a:rPr lang="en-US" sz="4000" b="1" dirty="0"/>
              <a:t>What result do you desire when witnessing?</a:t>
            </a:r>
          </a:p>
          <a:p>
            <a:pPr marL="0" indent="0">
              <a:buNone/>
            </a:pPr>
            <a:r>
              <a:rPr lang="en-US" sz="4000" b="1" dirty="0"/>
              <a:t>How will our words affect the listener?  Do we speak out of both sides of our mouths?</a:t>
            </a:r>
          </a:p>
          <a:p>
            <a:pPr marL="0" indent="0">
              <a:buNone/>
            </a:pPr>
            <a:r>
              <a:rPr lang="en-US" sz="4000" b="1" dirty="0"/>
              <a:t>Give hope to people, not judgement</a:t>
            </a:r>
            <a:endParaRPr lang="en-US" sz="5400" b="1" dirty="0"/>
          </a:p>
          <a:p>
            <a:pPr marL="0" indent="0">
              <a:buNone/>
            </a:pPr>
            <a:endParaRPr lang="en-US" sz="4000" dirty="0"/>
          </a:p>
        </p:txBody>
      </p:sp>
    </p:spTree>
    <p:extLst>
      <p:ext uri="{BB962C8B-B14F-4D97-AF65-F5344CB8AC3E}">
        <p14:creationId xmlns:p14="http://schemas.microsoft.com/office/powerpoint/2010/main" val="3256205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Our behavior must be consistent with who we are</a:t>
            </a:r>
          </a:p>
          <a:p>
            <a:pPr marL="0" indent="0">
              <a:buNone/>
            </a:pPr>
            <a:r>
              <a:rPr lang="en-US" sz="4000" b="1" dirty="0"/>
              <a:t>Who are we? Sons of the Living Creator</a:t>
            </a:r>
          </a:p>
          <a:p>
            <a:pPr marL="0" indent="0">
              <a:buNone/>
            </a:pPr>
            <a:r>
              <a:rPr lang="en-US" sz="4000" b="1" dirty="0"/>
              <a:t>The tongue (usually) controls our behavior</a:t>
            </a:r>
          </a:p>
          <a:p>
            <a:pPr marL="0" indent="0">
              <a:buNone/>
            </a:pPr>
            <a:r>
              <a:rPr lang="en-US" sz="4000" b="1" dirty="0"/>
              <a:t>If we tame the tongue, all else will fall in place</a:t>
            </a:r>
          </a:p>
          <a:p>
            <a:pPr marL="0" indent="0">
              <a:buNone/>
            </a:pPr>
            <a:r>
              <a:rPr lang="en-US" sz="4000" b="1" dirty="0"/>
              <a:t>If we don’t guard the tongue, the results toward others will not meet our goals</a:t>
            </a:r>
          </a:p>
        </p:txBody>
      </p:sp>
    </p:spTree>
    <p:extLst>
      <p:ext uri="{BB962C8B-B14F-4D97-AF65-F5344CB8AC3E}">
        <p14:creationId xmlns:p14="http://schemas.microsoft.com/office/powerpoint/2010/main" val="5408319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fontScale="92500"/>
          </a:bodyPr>
          <a:lstStyle/>
          <a:p>
            <a:pPr algn="ctr">
              <a:buNone/>
            </a:pPr>
            <a:r>
              <a:rPr lang="en-US" sz="4000" b="1" dirty="0">
                <a:solidFill>
                  <a:schemeClr val="tx1"/>
                </a:solidFill>
                <a:latin typeface="+mn-lt"/>
              </a:rPr>
              <a:t>You Can Get More Information About Many Other Bible Study Topics From a Hebraic Perspective At My Website:</a:t>
            </a:r>
          </a:p>
          <a:p>
            <a:pPr algn="ctr">
              <a:buNone/>
            </a:pPr>
            <a:r>
              <a:rPr lang="en-US" sz="6000" b="1" dirty="0">
                <a:solidFill>
                  <a:schemeClr val="tx1"/>
                </a:solidFill>
                <a:latin typeface="+mn-lt"/>
                <a:hlinkClick r:id="rId3"/>
              </a:rPr>
              <a:t>www.BibleTruth.cc</a:t>
            </a:r>
            <a:endParaRPr lang="en-US" sz="6000" b="1" dirty="0">
              <a:solidFill>
                <a:schemeClr val="tx1"/>
              </a:solidFill>
              <a:latin typeface="+mn-lt"/>
            </a:endParaRPr>
          </a:p>
          <a:p>
            <a:pPr algn="ctr">
              <a:buNone/>
            </a:pPr>
            <a:r>
              <a:rPr lang="en-US" sz="6000" b="1" dirty="0"/>
              <a:t>and</a:t>
            </a:r>
          </a:p>
          <a:p>
            <a:pPr algn="ctr">
              <a:buNone/>
            </a:pPr>
            <a:r>
              <a:rPr lang="en-US" sz="6000" b="1" dirty="0">
                <a:hlinkClick r:id="rId4"/>
              </a:rPr>
              <a:t>https://</a:t>
            </a:r>
            <a:r>
              <a:rPr lang="en-US" sz="6000" b="1" dirty="0" err="1">
                <a:hlinkClick r:id="rId4"/>
              </a:rPr>
              <a:t>www.youtube.com</a:t>
            </a:r>
            <a:r>
              <a:rPr lang="en-US" sz="6000" b="1" dirty="0">
                <a:hlinkClick r:id="rId4"/>
              </a:rPr>
              <a:t>/channel/UCs_00x4DPn9OJH-E406Vh7g/</a:t>
            </a:r>
            <a:endParaRPr lang="en-US" sz="6000" b="1" dirty="0">
              <a:solidFill>
                <a:schemeClr val="tx1"/>
              </a:solidFill>
              <a:latin typeface="+mn-lt"/>
            </a:endParaRP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310552</TotalTime>
  <Words>1303</Words>
  <Application>Microsoft Macintosh PowerPoint</Application>
  <PresentationFormat>Widescreen</PresentationFormat>
  <Paragraphs>100</Paragraphs>
  <Slides>24</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Helvetica</vt:lpstr>
      <vt:lpstr>Office Theme</vt:lpstr>
      <vt:lpstr>PowerPoint Presentation</vt:lpstr>
      <vt:lpstr>PowerPoint Presentation</vt:lpstr>
      <vt:lpstr>Wanna Be a Teacher?</vt:lpstr>
      <vt:lpstr>The Perfect Person</vt:lpstr>
      <vt:lpstr>The Perfect Man</vt:lpstr>
      <vt:lpstr>What About the Teacher?</vt:lpstr>
      <vt:lpstr>Illustrations of “Taming”</vt:lpstr>
      <vt:lpstr>The Tongue!</vt:lpstr>
      <vt:lpstr>The Tongue!</vt:lpstr>
      <vt:lpstr>The Evil Man</vt:lpstr>
      <vt:lpstr>Keep Your Tongue From Evil!</vt:lpstr>
      <vt:lpstr>Qualifying to Enter His Presence</vt:lpstr>
      <vt:lpstr>Guarding the Tongue</vt:lpstr>
      <vt:lpstr>Taming Creatures</vt:lpstr>
      <vt:lpstr>Psalm 8:4-6</vt:lpstr>
      <vt:lpstr>The Tongue Not Tamed</vt:lpstr>
      <vt:lpstr>The Tongue Filled With Poison</vt:lpstr>
      <vt:lpstr>Singleness of Fruit</vt:lpstr>
      <vt:lpstr>Wisdom Revisited</vt:lpstr>
      <vt:lpstr>The Fruit of the Evil Tongue</vt:lpstr>
      <vt:lpstr>The Fruit of Wisdom</vt:lpstr>
      <vt:lpstr>Our Witness to Others</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2445</cp:revision>
  <dcterms:created xsi:type="dcterms:W3CDTF">2018-11-07T08:55:54Z</dcterms:created>
  <dcterms:modified xsi:type="dcterms:W3CDTF">2021-10-30T15:01:25Z</dcterms:modified>
</cp:coreProperties>
</file>