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4" r:id="rId2"/>
    <p:sldId id="1183" r:id="rId3"/>
    <p:sldId id="1575" r:id="rId4"/>
    <p:sldId id="1576" r:id="rId5"/>
    <p:sldId id="1577" r:id="rId6"/>
    <p:sldId id="1253" r:id="rId7"/>
    <p:sldId id="1252" r:id="rId8"/>
    <p:sldId id="1578" r:id="rId9"/>
    <p:sldId id="1573" r:id="rId10"/>
    <p:sldId id="1579" r:id="rId11"/>
    <p:sldId id="1580" r:id="rId12"/>
    <p:sldId id="1581" r:id="rId13"/>
    <p:sldId id="1582" r:id="rId14"/>
    <p:sldId id="1583" r:id="rId15"/>
    <p:sldId id="1584" r:id="rId16"/>
    <p:sldId id="1595" r:id="rId17"/>
    <p:sldId id="1596" r:id="rId18"/>
    <p:sldId id="1597" r:id="rId19"/>
    <p:sldId id="1598" r:id="rId20"/>
    <p:sldId id="1599" r:id="rId21"/>
    <p:sldId id="1593" r:id="rId22"/>
    <p:sldId id="1594" r:id="rId23"/>
    <p:sldId id="1585" r:id="rId24"/>
    <p:sldId id="1586" r:id="rId25"/>
    <p:sldId id="1587" r:id="rId26"/>
    <p:sldId id="1600" r:id="rId27"/>
    <p:sldId id="1588" r:id="rId28"/>
    <p:sldId id="1601" r:id="rId29"/>
    <p:sldId id="1602" r:id="rId30"/>
    <p:sldId id="1589" r:id="rId31"/>
    <p:sldId id="1590" r:id="rId32"/>
    <p:sldId id="1591" r:id="rId33"/>
    <p:sldId id="1572" r:id="rId34"/>
    <p:sldId id="1603" r:id="rId35"/>
    <p:sldId id="1604" r:id="rId36"/>
    <p:sldId id="1574" r:id="rId37"/>
    <p:sldId id="1592" r:id="rId38"/>
    <p:sldId id="1547" r:id="rId39"/>
    <p:sldId id="77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64" autoAdjust="0"/>
  </p:normalViewPr>
  <p:slideViewPr>
    <p:cSldViewPr snapToGrid="0">
      <p:cViewPr varScale="1">
        <p:scale>
          <a:sx n="93" d="100"/>
          <a:sy n="93" d="100"/>
        </p:scale>
        <p:origin x="216" y="536"/>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310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838151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9/25/21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9/25/21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9/25/21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9/25/21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01782"/>
            <a:ext cx="11489633" cy="6227617"/>
          </a:xfrm>
        </p:spPr>
        <p:txBody>
          <a:bodyPr>
            <a:normAutofit fontScale="70000" lnSpcReduction="20000"/>
          </a:bodyPr>
          <a:lstStyle/>
          <a:p>
            <a:pPr algn="ctr">
              <a:buNone/>
            </a:pPr>
            <a:r>
              <a:rPr lang="en-US" sz="7800" b="1" dirty="0" err="1">
                <a:solidFill>
                  <a:schemeClr val="accent1">
                    <a:lumMod val="50000"/>
                  </a:schemeClr>
                </a:solidFill>
                <a:latin typeface="Helvetica" pitchFamily="34" charset="0"/>
                <a:cs typeface="Helvetica" pitchFamily="34" charset="0"/>
              </a:rPr>
              <a:t>Chag</a:t>
            </a:r>
            <a:r>
              <a:rPr lang="en-US" sz="7800" b="1" dirty="0">
                <a:solidFill>
                  <a:schemeClr val="accent1">
                    <a:lumMod val="50000"/>
                  </a:schemeClr>
                </a:solidFill>
                <a:latin typeface="Helvetica" pitchFamily="34" charset="0"/>
                <a:cs typeface="Helvetica" pitchFamily="34" charset="0"/>
              </a:rPr>
              <a:t> Sukkot Sameach</a:t>
            </a:r>
          </a:p>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September 21,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Sukkot 2021</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The Marriage Supper of the Lamb</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Sukkot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Leviticus 23:34-36</a:t>
            </a:r>
          </a:p>
          <a:p>
            <a:pPr marL="0" indent="0">
              <a:buNone/>
            </a:pPr>
            <a:r>
              <a:rPr lang="en-US" sz="4000" b="1" dirty="0"/>
              <a:t>"Speak to the sons of Israel, saying, 'On the fifteenth of this seventh month is the Feast of Booths for seven days to Yahuwah. 'On the first day is a holy convocation; you shall do no laborious work of any kind. 'For seven days you shall present an offering by fire to Yahuwah. On the eighth day you shall have a holy convocation and present an offering by fire to Yahuwah; it is an assembly. You shall do no laborious work.</a:t>
            </a:r>
            <a:endParaRPr lang="en-US" sz="5400" b="1" dirty="0"/>
          </a:p>
        </p:txBody>
      </p:sp>
    </p:spTree>
    <p:extLst>
      <p:ext uri="{BB962C8B-B14F-4D97-AF65-F5344CB8AC3E}">
        <p14:creationId xmlns:p14="http://schemas.microsoft.com/office/powerpoint/2010/main" val="70376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Sukkot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Leviticus 23:40-41</a:t>
            </a:r>
          </a:p>
          <a:p>
            <a:pPr marL="0" indent="0">
              <a:buNone/>
            </a:pPr>
            <a:r>
              <a:rPr lang="en-US" sz="4000" b="1" dirty="0"/>
              <a:t>'Now on the first day you shall take for yourselves the fruit of ornamented trees, palm branches and boughs of leafy trees and willows of the brook, and </a:t>
            </a:r>
            <a:r>
              <a:rPr lang="en-US" sz="4000" b="1" u="sng" dirty="0"/>
              <a:t>you shall rejoice</a:t>
            </a:r>
            <a:r>
              <a:rPr lang="en-US" sz="4000" b="1" dirty="0"/>
              <a:t> before Yahuwah your Elohim for seven days. 'You shall thus celebrate it [as] a feast to Yahuwah for seven days in the year. It [shall be] a perpetual statute throughout your generations; you shall celebrate it in the seventh month.</a:t>
            </a:r>
          </a:p>
        </p:txBody>
      </p:sp>
    </p:spTree>
    <p:extLst>
      <p:ext uri="{BB962C8B-B14F-4D97-AF65-F5344CB8AC3E}">
        <p14:creationId xmlns:p14="http://schemas.microsoft.com/office/powerpoint/2010/main" val="196399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Sukkot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23:42-43</a:t>
            </a:r>
          </a:p>
          <a:p>
            <a:pPr marL="0" indent="0">
              <a:buNone/>
            </a:pPr>
            <a:r>
              <a:rPr lang="en-US" sz="4000" b="1" dirty="0"/>
              <a:t>'You shall live in booths (sukkot) for seven days; all the native-born in Israel shall live in booths, so that your generations may know that I had the sons of Israel live in booths when I brought them out from the land of Mitzrayim. I am Yahuwah your Elohim.'"</a:t>
            </a:r>
          </a:p>
        </p:txBody>
      </p:sp>
    </p:spTree>
    <p:extLst>
      <p:ext uri="{BB962C8B-B14F-4D97-AF65-F5344CB8AC3E}">
        <p14:creationId xmlns:p14="http://schemas.microsoft.com/office/powerpoint/2010/main" val="1346241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114301"/>
            <a:ext cx="10266439" cy="6297386"/>
          </a:xfrm>
        </p:spPr>
        <p:txBody>
          <a:bodyPr>
            <a:noAutofit/>
          </a:bodyPr>
          <a:lstStyle/>
          <a:p>
            <a:pPr marL="0" indent="0">
              <a:buNone/>
            </a:pPr>
            <a:r>
              <a:rPr lang="en-US" sz="4000" b="1" baseline="30000" dirty="0"/>
              <a:t>17</a:t>
            </a:r>
            <a:r>
              <a:rPr lang="en-US" sz="4000" b="1" dirty="0"/>
              <a:t> You must not eat in your own towns the tithe of your grain and new wine and oil, or the firstborn of your herds and flocks, or whatever you have vowed to give, or your freewill offerings or special gifts.</a:t>
            </a:r>
            <a:r>
              <a:rPr lang="en-US" sz="4000" b="1" baseline="30000" dirty="0"/>
              <a:t>18</a:t>
            </a:r>
            <a:r>
              <a:rPr lang="en-US" sz="4000" b="1" dirty="0"/>
              <a:t> Instead, you are to eat them in the presence of Yahuwah your Elohim at the place Yahuwah your Elohim will choose-- you, your sons and daughters, your menservants and maidservants, and the Levites from your towns-- and </a:t>
            </a:r>
            <a:r>
              <a:rPr lang="en-US" sz="4000" b="1" u="sng" dirty="0"/>
              <a:t>you are to rejoice before Yahuwah your Elohim</a:t>
            </a:r>
            <a:r>
              <a:rPr lang="en-US" sz="4000" b="1" dirty="0"/>
              <a:t> in everything you put your hand to. (Deuteronomy 12)</a:t>
            </a:r>
            <a:r>
              <a:rPr lang="en-US" sz="4000" b="1" dirty="0">
                <a:latin typeface="Bwhebb" panose="00000400000000000000" pitchFamily="2" charset="0"/>
              </a:rPr>
              <a:t>   </a:t>
            </a:r>
          </a:p>
        </p:txBody>
      </p:sp>
    </p:spTree>
    <p:extLst>
      <p:ext uri="{BB962C8B-B14F-4D97-AF65-F5344CB8AC3E}">
        <p14:creationId xmlns:p14="http://schemas.microsoft.com/office/powerpoint/2010/main" val="5029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3" y="165100"/>
            <a:ext cx="10961913" cy="6388101"/>
          </a:xfrm>
        </p:spPr>
        <p:txBody>
          <a:bodyPr>
            <a:noAutofit/>
          </a:bodyPr>
          <a:lstStyle/>
          <a:p>
            <a:pPr>
              <a:buNone/>
            </a:pPr>
            <a:r>
              <a:rPr lang="en-US" sz="4000" b="1" u="sng" dirty="0"/>
              <a:t>You shall do</a:t>
            </a:r>
            <a:r>
              <a:rPr lang="en-US" sz="4000" b="1" dirty="0"/>
              <a:t> the Feast of Tabernacles for seven days after you have gathered the produce of your threshing floor and your winepress.  </a:t>
            </a:r>
            <a:r>
              <a:rPr lang="en-US" sz="4000" b="1" u="sng" dirty="0"/>
              <a:t>Be joyful at your Feast-</a:t>
            </a:r>
            <a:r>
              <a:rPr lang="en-US" sz="4000" b="1" dirty="0"/>
              <a:t>- you, your sons and daughters, your menservants and maidservants, and the </a:t>
            </a:r>
            <a:r>
              <a:rPr lang="en-US" sz="4000" b="1" dirty="0" err="1"/>
              <a:t>Lewites</a:t>
            </a:r>
            <a:r>
              <a:rPr lang="en-US" sz="4000" b="1" dirty="0"/>
              <a:t>, the aliens, the fatherless and the widows who live in your towns.  </a:t>
            </a:r>
            <a:r>
              <a:rPr lang="en-US" sz="4000" b="1" u="sng" dirty="0"/>
              <a:t>For seven days celebrate the Feast</a:t>
            </a:r>
            <a:r>
              <a:rPr lang="en-US" sz="4000" b="1" dirty="0"/>
              <a:t> to Yahuwah your Elohim at the place Yahuwah will choose. For Yahuwah your Elohim will bless you in all your harvest and in all the work of your hands, and </a:t>
            </a:r>
            <a:r>
              <a:rPr lang="en-US" sz="4000" b="1" u="sng" dirty="0"/>
              <a:t>your joy will be complete</a:t>
            </a:r>
            <a:r>
              <a:rPr lang="en-US" sz="4000" b="1" dirty="0"/>
              <a:t>.  (</a:t>
            </a:r>
            <a:r>
              <a:rPr lang="en-US" sz="4000" b="1" dirty="0" err="1"/>
              <a:t>Devarim</a:t>
            </a:r>
            <a:r>
              <a:rPr lang="en-US" sz="4000" b="1" dirty="0"/>
              <a:t> 16:13-15)</a:t>
            </a:r>
          </a:p>
        </p:txBody>
      </p:sp>
    </p:spTree>
    <p:extLst>
      <p:ext uri="{BB962C8B-B14F-4D97-AF65-F5344CB8AC3E}">
        <p14:creationId xmlns:p14="http://schemas.microsoft.com/office/powerpoint/2010/main" val="2178368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Messianic Psalm</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Psalm 45:6-8</a:t>
            </a:r>
          </a:p>
          <a:p>
            <a:pPr marL="0" indent="0">
              <a:buNone/>
            </a:pPr>
            <a:r>
              <a:rPr lang="en-US" sz="4000" b="1" dirty="0"/>
              <a:t>Your throne, O Elohim, is forever and ever; A scepter of uprightness is the scepter of Your kingdom. You have loved righteousness and hated wickedness; Therefore Elohim, Your Elohim, has anointed You With the </a:t>
            </a:r>
            <a:r>
              <a:rPr lang="en-US" sz="4000" b="1" u="sng" dirty="0"/>
              <a:t>oil of joy</a:t>
            </a:r>
            <a:r>
              <a:rPr lang="en-US" sz="4000" b="1" dirty="0"/>
              <a:t> above Your fellows. </a:t>
            </a:r>
            <a:r>
              <a:rPr lang="en-US" sz="4000" b="1" u="sng" dirty="0"/>
              <a:t>All Your garments are [fragrant with] myrrh and aloes [and] cassia</a:t>
            </a:r>
            <a:r>
              <a:rPr lang="en-US" sz="4000" b="1" dirty="0"/>
              <a:t>; Out of ivory palaces stringed instruments have made You </a:t>
            </a:r>
            <a:r>
              <a:rPr lang="en-US" sz="4000" b="1" u="sng" dirty="0"/>
              <a:t>glad</a:t>
            </a:r>
            <a:r>
              <a:rPr lang="en-US" sz="4000" b="1" dirty="0"/>
              <a:t>.</a:t>
            </a:r>
            <a:endParaRPr lang="en-US" sz="5400" b="1" dirty="0"/>
          </a:p>
          <a:p>
            <a:pPr marL="0" indent="0">
              <a:buNone/>
            </a:pPr>
            <a:r>
              <a:rPr lang="en-US" sz="4000" b="1" dirty="0"/>
              <a:t> </a:t>
            </a:r>
          </a:p>
        </p:txBody>
      </p:sp>
    </p:spTree>
    <p:extLst>
      <p:ext uri="{BB962C8B-B14F-4D97-AF65-F5344CB8AC3E}">
        <p14:creationId xmlns:p14="http://schemas.microsoft.com/office/powerpoint/2010/main" val="120795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in Esther</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Esther 2:12-13</a:t>
            </a:r>
          </a:p>
          <a:p>
            <a:pPr marL="0" indent="0">
              <a:buNone/>
            </a:pPr>
            <a:r>
              <a:rPr lang="en-US" sz="4000" b="1" dirty="0"/>
              <a:t>Now when the turn of each young lady came to go in to King Ahasuerus, after the end of her twelve months under the regulations for the women-- for the days of their beautification were completed as follows: </a:t>
            </a:r>
            <a:r>
              <a:rPr lang="en-US" sz="4000" b="1" u="sng" dirty="0"/>
              <a:t>six months with oil of myrrh and six months with spices and the cosmetics for women</a:t>
            </a:r>
            <a:r>
              <a:rPr lang="en-US" sz="4000" b="1" dirty="0"/>
              <a:t>-- the young lady would go in to the king in this way: anything that she desired was given her to take with her from the harem to the king's palace.</a:t>
            </a:r>
          </a:p>
          <a:p>
            <a:pPr marL="0" indent="0">
              <a:buNone/>
            </a:pPr>
            <a:r>
              <a:rPr lang="en-US" sz="4000" b="1" dirty="0"/>
              <a:t> </a:t>
            </a:r>
          </a:p>
        </p:txBody>
      </p:sp>
    </p:spTree>
    <p:extLst>
      <p:ext uri="{BB962C8B-B14F-4D97-AF65-F5344CB8AC3E}">
        <p14:creationId xmlns:p14="http://schemas.microsoft.com/office/powerpoint/2010/main" val="1149522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in Song of Songs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1:11-13</a:t>
            </a:r>
          </a:p>
          <a:p>
            <a:pPr marL="0" indent="0">
              <a:buNone/>
            </a:pPr>
            <a:r>
              <a:rPr lang="en-US" sz="4000" b="1" dirty="0"/>
              <a:t>"We will make for you ornaments of gold With beads of silver." "While the king was at his table, My perfume gave forth its fragrance. "My beloved is to me a pouch of myrrh...</a:t>
            </a:r>
          </a:p>
        </p:txBody>
      </p:sp>
    </p:spTree>
    <p:extLst>
      <p:ext uri="{BB962C8B-B14F-4D97-AF65-F5344CB8AC3E}">
        <p14:creationId xmlns:p14="http://schemas.microsoft.com/office/powerpoint/2010/main" val="3969625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Exchange of Pleasantries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1:14-16</a:t>
            </a:r>
          </a:p>
          <a:p>
            <a:pPr marL="0" indent="0">
              <a:buNone/>
            </a:pPr>
            <a:r>
              <a:rPr lang="en-US" sz="4000" b="1" dirty="0"/>
              <a:t>"My beloved is to me a cluster of henna blossoms In the vineyards of </a:t>
            </a:r>
            <a:r>
              <a:rPr lang="en-US" sz="4000" b="1" dirty="0" err="1"/>
              <a:t>Engedi</a:t>
            </a:r>
            <a:r>
              <a:rPr lang="en-US" sz="4000" b="1" dirty="0"/>
              <a:t>." "How beautiful you are, my darling, How beautiful you are! Your eyes are [like] doves." "How handsome you are, my beloved, [And] so pleasant! </a:t>
            </a:r>
          </a:p>
        </p:txBody>
      </p:sp>
    </p:spTree>
    <p:extLst>
      <p:ext uri="{BB962C8B-B14F-4D97-AF65-F5344CB8AC3E}">
        <p14:creationId xmlns:p14="http://schemas.microsoft.com/office/powerpoint/2010/main" val="364418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in Song of Songs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2:1-4</a:t>
            </a:r>
          </a:p>
          <a:p>
            <a:pPr marL="0" indent="0">
              <a:buNone/>
            </a:pPr>
            <a:r>
              <a:rPr lang="en-US" sz="4000" b="1" dirty="0"/>
              <a:t>"I am the rose of Sharon, The lily of the valleys." "Like a lily among the thorns, So is my darling among the maidens." "Like an apple tree among the trees of the forest, So is my beloved among the young men. In his shade I took great delight and sat down, And his fruit was sweet to my taste. "He has brought me to [his] banquet hall, And his banner over me is love.</a:t>
            </a:r>
            <a:endParaRPr lang="en-US" sz="5400" b="1" dirty="0"/>
          </a:p>
        </p:txBody>
      </p:sp>
    </p:spTree>
    <p:extLst>
      <p:ext uri="{BB962C8B-B14F-4D97-AF65-F5344CB8AC3E}">
        <p14:creationId xmlns:p14="http://schemas.microsoft.com/office/powerpoint/2010/main" val="2689966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Bridegroom Coming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3:6-7</a:t>
            </a:r>
          </a:p>
          <a:p>
            <a:pPr marL="0" indent="0">
              <a:buNone/>
            </a:pPr>
            <a:r>
              <a:rPr lang="en-US" sz="4000" b="1" dirty="0"/>
              <a:t>"What is this coming up from the wilderness Like columns of smoke, Perfumed with </a:t>
            </a:r>
            <a:r>
              <a:rPr lang="en-US" sz="4000" b="1" u="sng" dirty="0"/>
              <a:t>myrrh and frankincense</a:t>
            </a:r>
            <a:r>
              <a:rPr lang="en-US" sz="4000" b="1" dirty="0"/>
              <a:t>, With all scented powders of the merchant? "Behold, it is the [traveling] couch of Solomon; Sixty mighty men around it, Of the mighty men of Israel.</a:t>
            </a:r>
            <a:endParaRPr lang="en-US" sz="5400" b="1" dirty="0"/>
          </a:p>
        </p:txBody>
      </p:sp>
    </p:spTree>
    <p:extLst>
      <p:ext uri="{BB962C8B-B14F-4D97-AF65-F5344CB8AC3E}">
        <p14:creationId xmlns:p14="http://schemas.microsoft.com/office/powerpoint/2010/main" val="452151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Wedding Day of </a:t>
            </a:r>
            <a:r>
              <a:rPr lang="en-US" sz="4800" b="1" dirty="0" err="1">
                <a:latin typeface="+mn-lt"/>
              </a:rPr>
              <a:t>Shelomo</a:t>
            </a:r>
            <a:r>
              <a:rPr lang="en-US" sz="4800" b="1" dirty="0">
                <a:latin typeface="+mn-lt"/>
              </a:rPr>
              <a:t> (Solomon)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3:11</a:t>
            </a:r>
          </a:p>
          <a:p>
            <a:pPr marL="0" indent="0">
              <a:buNone/>
            </a:pPr>
            <a:r>
              <a:rPr lang="en-US" sz="4000" b="1" dirty="0"/>
              <a:t>"Go forth, O daughters of Zion, And gaze on King Solomon with the crown With which his mother has crowned him On the day of his wedding, And on the day of his gladness of heart."</a:t>
            </a:r>
            <a:endParaRPr lang="en-US" sz="5400" b="1" dirty="0"/>
          </a:p>
        </p:txBody>
      </p:sp>
    </p:spTree>
    <p:extLst>
      <p:ext uri="{BB962C8B-B14F-4D97-AF65-F5344CB8AC3E}">
        <p14:creationId xmlns:p14="http://schemas.microsoft.com/office/powerpoint/2010/main" val="1674394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Beautiful Bride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Song 4:1-3</a:t>
            </a:r>
          </a:p>
          <a:p>
            <a:pPr marL="0" indent="0">
              <a:buNone/>
            </a:pPr>
            <a:r>
              <a:rPr lang="en-US" sz="4000" b="1" dirty="0"/>
              <a:t>"How beautiful you are, my darling, How beautiful you are! Your eyes are [like] doves behind your veil; Your hair is like a flock of goats That have descended from Mount Gilead. "Your teeth are like a flock of [newly] shorn ewes Which have come up from [their] washing, All of which bear twins, And not one among them has lost her young. "Your lips are like a scarlet thread, And your mouth is lovely. Your temples are like a slice of a pomegranate Behind your veil.</a:t>
            </a:r>
          </a:p>
          <a:p>
            <a:pPr marL="0" indent="0">
              <a:buNone/>
            </a:pPr>
            <a:endParaRPr lang="en-US" sz="5400" b="1" dirty="0"/>
          </a:p>
        </p:txBody>
      </p:sp>
    </p:spTree>
    <p:extLst>
      <p:ext uri="{BB962C8B-B14F-4D97-AF65-F5344CB8AC3E}">
        <p14:creationId xmlns:p14="http://schemas.microsoft.com/office/powerpoint/2010/main" val="2869718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Beautiful Bride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Song 4:6-8</a:t>
            </a:r>
          </a:p>
          <a:p>
            <a:pPr marL="0" indent="0">
              <a:buNone/>
            </a:pPr>
            <a:r>
              <a:rPr lang="en-US" sz="4000" b="1" dirty="0"/>
              <a:t>"Until the cool of the day When the shadows flee away, I will go my </a:t>
            </a:r>
            <a:r>
              <a:rPr lang="en-US" sz="4000" b="1" u="sng" dirty="0"/>
              <a:t>way to the mountain of myrrh And to the hill of frankincense</a:t>
            </a:r>
            <a:r>
              <a:rPr lang="en-US" sz="4000" b="1" dirty="0"/>
              <a:t>. "</a:t>
            </a:r>
            <a:r>
              <a:rPr lang="en-US" sz="4000" b="1" u="sng" dirty="0"/>
              <a:t>You are altogether beautiful, my darling, And there is no blemish in you</a:t>
            </a:r>
            <a:r>
              <a:rPr lang="en-US" sz="4000" b="1" dirty="0"/>
              <a:t>. "[Come] with me from Lebanon, [my] bride, May you come with me from Lebanon. Journey down from the summit of Amana, From the summit of </a:t>
            </a:r>
            <a:r>
              <a:rPr lang="en-US" sz="4000" b="1" dirty="0" err="1"/>
              <a:t>Senir</a:t>
            </a:r>
            <a:r>
              <a:rPr lang="en-US" sz="4000" b="1" dirty="0"/>
              <a:t> and Hermon, From the dens of lions, From the mountains of leopards.</a:t>
            </a:r>
          </a:p>
          <a:p>
            <a:pPr marL="0" indent="0">
              <a:buNone/>
            </a:pPr>
            <a:endParaRPr lang="en-US" sz="5400" b="1" dirty="0"/>
          </a:p>
        </p:txBody>
      </p:sp>
    </p:spTree>
    <p:extLst>
      <p:ext uri="{BB962C8B-B14F-4D97-AF65-F5344CB8AC3E}">
        <p14:creationId xmlns:p14="http://schemas.microsoft.com/office/powerpoint/2010/main" val="667211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Beautiful Bride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Song 4:10-14</a:t>
            </a:r>
          </a:p>
          <a:p>
            <a:pPr marL="0" indent="0">
              <a:buNone/>
            </a:pPr>
            <a:r>
              <a:rPr lang="en-US" sz="3600" b="1" dirty="0"/>
              <a:t>"How beautiful is your love, my sister, [my] bride! How much better is your love than wine, </a:t>
            </a:r>
            <a:r>
              <a:rPr lang="en-US" sz="3600" b="1" u="sng" dirty="0"/>
              <a:t>And the fragrance of your oils Than all [kinds] of spices</a:t>
            </a:r>
            <a:r>
              <a:rPr lang="en-US" sz="3600" b="1" dirty="0"/>
              <a:t>!</a:t>
            </a:r>
            <a:r>
              <a:rPr lang="en-US" sz="3600" b="1" baseline="30000" dirty="0"/>
              <a:t> </a:t>
            </a:r>
            <a:r>
              <a:rPr lang="en-US" sz="3600" b="1" dirty="0"/>
              <a:t>"Your lips, [my] bride, drip honey; Honey and milk are under your tongue, And the fragrance of your garments is like the fragrance of Lebanon. "A garden locked is my sister, [my] bride, A rock garden locked, a spring sealed up. "Your shoots are an orchard of pomegranates With choice fruits, henna with nard plants, Nard and saffron, calamus and cinnamon, </a:t>
            </a:r>
            <a:r>
              <a:rPr lang="en-US" sz="3600" b="1" u="sng" dirty="0"/>
              <a:t>With all the trees of frankincense, Myrrh and aloes, along with all the finest spices</a:t>
            </a:r>
            <a:r>
              <a:rPr lang="en-US" sz="3600" b="1" dirty="0"/>
              <a:t>.</a:t>
            </a:r>
          </a:p>
          <a:p>
            <a:pPr marL="0" indent="0">
              <a:buNone/>
            </a:pPr>
            <a:endParaRPr lang="en-US" sz="5400" b="1" dirty="0"/>
          </a:p>
        </p:txBody>
      </p:sp>
    </p:spTree>
    <p:extLst>
      <p:ext uri="{BB962C8B-B14F-4D97-AF65-F5344CB8AC3E}">
        <p14:creationId xmlns:p14="http://schemas.microsoft.com/office/powerpoint/2010/main" val="2851098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Ruggedly Handsome Groom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5:8-10</a:t>
            </a:r>
          </a:p>
          <a:p>
            <a:pPr marL="0" indent="0">
              <a:buNone/>
            </a:pPr>
            <a:r>
              <a:rPr lang="en-US" sz="4000" b="1" dirty="0"/>
              <a:t>"I adjure you, O daughters of Jerusalem, If you find my beloved, As to what you will tell him: For I am lovesick." "What kind of beloved is your beloved, O most beautiful among women? What kind of beloved is your beloved, That thus you adjure us?" "My beloved is dazzling and ruddy, Outstanding among ten thousand.</a:t>
            </a:r>
          </a:p>
          <a:p>
            <a:pPr marL="0" indent="0">
              <a:buNone/>
            </a:pPr>
            <a:endParaRPr lang="en-US" sz="5400" b="1" dirty="0"/>
          </a:p>
        </p:txBody>
      </p:sp>
    </p:spTree>
    <p:extLst>
      <p:ext uri="{BB962C8B-B14F-4D97-AF65-F5344CB8AC3E}">
        <p14:creationId xmlns:p14="http://schemas.microsoft.com/office/powerpoint/2010/main" val="2883123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Ruggedly Handsome Groom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5:11-13</a:t>
            </a:r>
          </a:p>
          <a:p>
            <a:pPr marL="0" indent="0">
              <a:buNone/>
            </a:pPr>
            <a:r>
              <a:rPr lang="en-US" sz="4000" b="1" dirty="0"/>
              <a:t>"His head is [like] gold, pure gold; His locks are [like] clusters of dates [And] black as a raven. "His eyes are like doves Beside streams of water, Bathed in milk, [And] reposed in [their] setting. "His cheeks are like a bed of balsam, Banks of sweet-scented herbs; His lips are lilies </a:t>
            </a:r>
            <a:r>
              <a:rPr lang="en-US" sz="4000" b="1" u="sng" dirty="0"/>
              <a:t>Dripping with liquid myrrh</a:t>
            </a:r>
            <a:r>
              <a:rPr lang="en-US" sz="4000" b="1" dirty="0"/>
              <a:t>.</a:t>
            </a:r>
          </a:p>
        </p:txBody>
      </p:sp>
    </p:spTree>
    <p:extLst>
      <p:ext uri="{BB962C8B-B14F-4D97-AF65-F5344CB8AC3E}">
        <p14:creationId xmlns:p14="http://schemas.microsoft.com/office/powerpoint/2010/main" val="1725640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Ruggedly Handsome Groom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Song 5:14-16</a:t>
            </a:r>
          </a:p>
          <a:p>
            <a:pPr marL="0" indent="0">
              <a:buNone/>
            </a:pPr>
            <a:r>
              <a:rPr lang="en-US" sz="4000" b="1" dirty="0"/>
              <a:t>"His hands are rods of gold Set with beryl; His abdomen is carved ivory Inlaid with sapphires. "His legs are pillars of alabaster Set on pedestals of pure gold; His appearance is like Lebanon Choice as the cedars. "His mouth is [full of] sweetness. And he is wholly desirable. This is my beloved and this is my friend, O daughters of Jerusalem."</a:t>
            </a:r>
          </a:p>
          <a:p>
            <a:pPr marL="0" indent="0">
              <a:buNone/>
            </a:pPr>
            <a:endParaRPr lang="en-US" sz="4000" b="1" dirty="0"/>
          </a:p>
        </p:txBody>
      </p:sp>
    </p:spTree>
    <p:extLst>
      <p:ext uri="{BB962C8B-B14F-4D97-AF65-F5344CB8AC3E}">
        <p14:creationId xmlns:p14="http://schemas.microsoft.com/office/powerpoint/2010/main" val="1745051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Coming of the King</a:t>
            </a:r>
          </a:p>
        </p:txBody>
      </p:sp>
      <p:sp>
        <p:nvSpPr>
          <p:cNvPr id="3" name="Content Placeholder 2"/>
          <p:cNvSpPr>
            <a:spLocks noGrp="1"/>
          </p:cNvSpPr>
          <p:nvPr>
            <p:ph idx="1"/>
          </p:nvPr>
        </p:nvSpPr>
        <p:spPr>
          <a:xfrm>
            <a:off x="609600" y="1130852"/>
            <a:ext cx="11333018" cy="5645427"/>
          </a:xfrm>
        </p:spPr>
        <p:txBody>
          <a:bodyPr>
            <a:noAutofit/>
          </a:bodyPr>
          <a:lstStyle/>
          <a:p>
            <a:pPr marL="0" indent="0">
              <a:buNone/>
            </a:pPr>
            <a:r>
              <a:rPr lang="en-US" sz="3600" b="1" dirty="0"/>
              <a:t>Isaiah 60:3-6  "Nations will come to your light, And kings to the brightness of your rising. "Lift up your eyes round about and see; They all gather together, they come to you. Your sons will come from afar, And your daughters will be carried in the arms. "Then you will see and be radiant, And your heart will thrill and rejoice; Because the abundance of the sea will be turned to you, The wealth of the nations will come to you. "A multitude of camels will cover you, The young camels of Midian and Ephah; All those from Sheba will come; They will bring gold and frankincense, And will bear good news of the praises of Yahuwah.</a:t>
            </a:r>
          </a:p>
        </p:txBody>
      </p:sp>
    </p:spTree>
    <p:extLst>
      <p:ext uri="{BB962C8B-B14F-4D97-AF65-F5344CB8AC3E}">
        <p14:creationId xmlns:p14="http://schemas.microsoft.com/office/powerpoint/2010/main" val="3084386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Child </a:t>
            </a:r>
            <a:r>
              <a:rPr lang="en-US" sz="4800" b="1" dirty="0" err="1">
                <a:latin typeface="+mn-lt"/>
              </a:rPr>
              <a:t>Tabernacling</a:t>
            </a:r>
            <a:r>
              <a:rPr lang="en-US" sz="4800" b="1" dirty="0">
                <a:latin typeface="+mn-lt"/>
              </a:rPr>
              <a:t> With Us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Matthew 2:9-11</a:t>
            </a:r>
          </a:p>
          <a:p>
            <a:pPr marL="0" indent="0">
              <a:buNone/>
            </a:pPr>
            <a:r>
              <a:rPr lang="en-US" sz="4000" b="1" dirty="0"/>
              <a:t>After hearing the king, they went their way; and the star, which they had seen in the east, went on before them until it came and stood over [the place] where the Child was. When they saw the star, they rejoiced exceedingly with great joy. After coming into the house they saw the Child with Mary His mother; and they fell to the ground and worshiped Him. Then, opening their treasures, </a:t>
            </a:r>
            <a:r>
              <a:rPr lang="en-US" sz="4000" b="1" u="sng" dirty="0"/>
              <a:t>they presented to Him gifts of gold, frankincense, and myrrh</a:t>
            </a:r>
            <a:r>
              <a:rPr lang="en-US" sz="4000" b="1" dirty="0"/>
              <a:t>.</a:t>
            </a:r>
          </a:p>
        </p:txBody>
      </p:sp>
    </p:spTree>
    <p:extLst>
      <p:ext uri="{BB962C8B-B14F-4D97-AF65-F5344CB8AC3E}">
        <p14:creationId xmlns:p14="http://schemas.microsoft.com/office/powerpoint/2010/main" val="2925982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a:t>
            </a:r>
            <a:r>
              <a:rPr lang="en-US" sz="4800" b="1" u="sng" dirty="0">
                <a:latin typeface="+mn-lt"/>
              </a:rPr>
              <a:t>Supper</a:t>
            </a:r>
            <a:r>
              <a:rPr lang="en-US" sz="4800" b="1" dirty="0">
                <a:latin typeface="+mn-lt"/>
              </a:rPr>
              <a:t> at Simon’s Home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4</a:t>
            </a:r>
            <a:r>
              <a:rPr lang="en-US" sz="4000" b="1" baseline="30000" dirty="0"/>
              <a:t>th</a:t>
            </a:r>
            <a:r>
              <a:rPr lang="en-US" sz="4000" b="1" dirty="0"/>
              <a:t> Gospel 12:1-3</a:t>
            </a:r>
          </a:p>
          <a:p>
            <a:pPr marL="0" indent="0">
              <a:buNone/>
            </a:pPr>
            <a:r>
              <a:rPr lang="en-US" sz="4000" b="1" dirty="0" err="1"/>
              <a:t>Yahusha</a:t>
            </a:r>
            <a:r>
              <a:rPr lang="en-US" sz="4000" b="1" dirty="0"/>
              <a:t>, therefore, six days before the Passover, came to Bethany where Lazarus was, whom </a:t>
            </a:r>
            <a:r>
              <a:rPr lang="en-US" sz="4000" b="1" dirty="0" err="1"/>
              <a:t>Yahusha</a:t>
            </a:r>
            <a:r>
              <a:rPr lang="en-US" sz="4000" b="1" dirty="0"/>
              <a:t> had raised from the dead. So they made Him a supper there, and Martha was serving; but Lazarus was one of those reclining [at the] [table] with Him. Mary then took a pound of very costly perfume (</a:t>
            </a:r>
            <a:r>
              <a:rPr lang="en-US" sz="4000" b="1" dirty="0" err="1"/>
              <a:t>Grk</a:t>
            </a:r>
            <a:r>
              <a:rPr lang="en-US" sz="4000" b="1" dirty="0"/>
              <a:t>. </a:t>
            </a:r>
            <a:r>
              <a:rPr lang="en-US" sz="4000" b="1" i="1" dirty="0" err="1"/>
              <a:t>muron</a:t>
            </a:r>
            <a:r>
              <a:rPr lang="en-US" sz="4000" b="1" dirty="0"/>
              <a:t>, myrrh) of pure nard, and anointed the feet of </a:t>
            </a:r>
            <a:r>
              <a:rPr lang="en-US" sz="4000" b="1" dirty="0" err="1"/>
              <a:t>Yahusha</a:t>
            </a:r>
            <a:r>
              <a:rPr lang="en-US" sz="4000" b="1" dirty="0"/>
              <a:t> and wiped His feet with her hair; and the house was filled with the fragrance of the perfume.</a:t>
            </a:r>
            <a:endParaRPr lang="en-US" sz="5400" b="1" dirty="0"/>
          </a:p>
        </p:txBody>
      </p:sp>
    </p:spTree>
    <p:extLst>
      <p:ext uri="{BB962C8B-B14F-4D97-AF65-F5344CB8AC3E}">
        <p14:creationId xmlns:p14="http://schemas.microsoft.com/office/powerpoint/2010/main" val="853768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Which 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4</a:t>
            </a:r>
            <a:r>
              <a:rPr lang="en-US" sz="4000" b="1" baseline="30000" dirty="0"/>
              <a:t>th</a:t>
            </a:r>
            <a:r>
              <a:rPr lang="en-US" sz="4000" b="1" dirty="0"/>
              <a:t> Gospel 11:1-2</a:t>
            </a:r>
          </a:p>
          <a:p>
            <a:pPr marL="0" indent="0">
              <a:buNone/>
            </a:pPr>
            <a:r>
              <a:rPr lang="en-US" sz="4000" b="1" dirty="0"/>
              <a:t>Now a certain man was sick, Lazarus of Bethany, the village of Mary and her sister Martha. It was the Mary who anointed the Lord with ointment, and wiped His feet with her hair, whose brother Lazarus was sick.</a:t>
            </a:r>
          </a:p>
        </p:txBody>
      </p:sp>
    </p:spTree>
    <p:extLst>
      <p:ext uri="{BB962C8B-B14F-4D97-AF65-F5344CB8AC3E}">
        <p14:creationId xmlns:p14="http://schemas.microsoft.com/office/powerpoint/2010/main" val="4050501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Judas’ Response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4</a:t>
            </a:r>
            <a:r>
              <a:rPr lang="en-US" sz="4000" b="1" baseline="30000" dirty="0"/>
              <a:t>th</a:t>
            </a:r>
            <a:r>
              <a:rPr lang="en-US" sz="4000" b="1" dirty="0"/>
              <a:t> Gospel 12:4-6</a:t>
            </a:r>
          </a:p>
          <a:p>
            <a:pPr marL="0" indent="0">
              <a:buNone/>
            </a:pPr>
            <a:r>
              <a:rPr lang="en-US" sz="4000" b="1" dirty="0"/>
              <a:t>But Judas Iscariot, one of His disciples, who was intending to betray Him, said, "Why was this perfume not sold for three hundred denarii and given to poor [people]?" Now he said this, not because he was concerned about the poor, but because he was a thief, and as he had the money box, he used to pilfer what was put into it.</a:t>
            </a:r>
          </a:p>
        </p:txBody>
      </p:sp>
    </p:spTree>
    <p:extLst>
      <p:ext uri="{BB962C8B-B14F-4D97-AF65-F5344CB8AC3E}">
        <p14:creationId xmlns:p14="http://schemas.microsoft.com/office/powerpoint/2010/main" val="77181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Anointing For Exaltation or Burial?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4</a:t>
            </a:r>
            <a:r>
              <a:rPr lang="en-US" sz="4000" b="1" baseline="30000" dirty="0"/>
              <a:t>th</a:t>
            </a:r>
            <a:r>
              <a:rPr lang="en-US" sz="4000" b="1" dirty="0"/>
              <a:t> Gospel 12:7-8</a:t>
            </a:r>
          </a:p>
          <a:p>
            <a:pPr marL="0" indent="0">
              <a:buNone/>
            </a:pPr>
            <a:r>
              <a:rPr lang="en-US" sz="4000" b="1" dirty="0"/>
              <a:t>Therefore </a:t>
            </a:r>
            <a:r>
              <a:rPr lang="en-US" sz="4000" b="1" dirty="0" err="1"/>
              <a:t>Yahusha</a:t>
            </a:r>
            <a:r>
              <a:rPr lang="en-US" sz="4000" b="1" dirty="0"/>
              <a:t> said, "Let her alone, so that she may keep it for the day of My burial. "For you always have the poor with you, but you do not always have Me."</a:t>
            </a:r>
          </a:p>
        </p:txBody>
      </p:sp>
    </p:spTree>
    <p:extLst>
      <p:ext uri="{BB962C8B-B14F-4D97-AF65-F5344CB8AC3E}">
        <p14:creationId xmlns:p14="http://schemas.microsoft.com/office/powerpoint/2010/main" val="1848062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Supper at Simon’s House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26:6-8</a:t>
            </a:r>
          </a:p>
          <a:p>
            <a:pPr marL="0" indent="0">
              <a:buNone/>
            </a:pPr>
            <a:r>
              <a:rPr lang="en-US" sz="4000" b="1" dirty="0"/>
              <a:t>Now when </a:t>
            </a:r>
            <a:r>
              <a:rPr lang="en-US" sz="4000" b="1" dirty="0" err="1"/>
              <a:t>Yahusha</a:t>
            </a:r>
            <a:r>
              <a:rPr lang="en-US" sz="4000" b="1" dirty="0"/>
              <a:t> was in Bethany, at the home of Simon the leper, a woman came to Him with an alabaster vial of very costly perfume (myrrh), and she poured it on His head as He reclined [at the table]. But the disciples were indignant when they saw [this], and said, "Why this waste?</a:t>
            </a:r>
          </a:p>
        </p:txBody>
      </p:sp>
    </p:spTree>
    <p:extLst>
      <p:ext uri="{BB962C8B-B14F-4D97-AF65-F5344CB8AC3E}">
        <p14:creationId xmlns:p14="http://schemas.microsoft.com/office/powerpoint/2010/main" val="2402171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Supper at Simon’s House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26:9-11</a:t>
            </a:r>
          </a:p>
          <a:p>
            <a:pPr marL="0" indent="0">
              <a:buNone/>
            </a:pPr>
            <a:r>
              <a:rPr lang="en-US" sz="4000" b="1" dirty="0"/>
              <a:t>"For this [perfume] might have been sold for a high price and [the money] given to the poor." But </a:t>
            </a:r>
            <a:r>
              <a:rPr lang="en-US" sz="4000" b="1" dirty="0" err="1"/>
              <a:t>Yahusha</a:t>
            </a:r>
            <a:r>
              <a:rPr lang="en-US" sz="4000" b="1" dirty="0"/>
              <a:t>, aware of this, said to them, "Why do you bother the woman? For she has done a good deed to Me. "For you always have the poor with you; but you do not always have Me.</a:t>
            </a:r>
          </a:p>
        </p:txBody>
      </p:sp>
    </p:spTree>
    <p:extLst>
      <p:ext uri="{BB962C8B-B14F-4D97-AF65-F5344CB8AC3E}">
        <p14:creationId xmlns:p14="http://schemas.microsoft.com/office/powerpoint/2010/main" val="2494409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Supper at Simon’s House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26:12-14</a:t>
            </a:r>
          </a:p>
          <a:p>
            <a:pPr marL="0" indent="0">
              <a:buNone/>
            </a:pPr>
            <a:r>
              <a:rPr lang="en-US" sz="4000" b="1" dirty="0"/>
              <a:t>"For when she poured this perfume on My body, she did it to prepare Me for burial. "Truly I say to you, wherever this gospel is preached in the whole world, what this woman has done will also be spoken of in memory of her." Then one of the twelve, named Judas Iscariot, went to the chief priests…!</a:t>
            </a:r>
          </a:p>
        </p:txBody>
      </p:sp>
    </p:spTree>
    <p:extLst>
      <p:ext uri="{BB962C8B-B14F-4D97-AF65-F5344CB8AC3E}">
        <p14:creationId xmlns:p14="http://schemas.microsoft.com/office/powerpoint/2010/main" val="4123688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Mark’s Version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Mark 14:3-5</a:t>
            </a:r>
          </a:p>
          <a:p>
            <a:pPr marL="0" indent="0">
              <a:buNone/>
            </a:pPr>
            <a:r>
              <a:rPr lang="en-US" sz="4000" b="1" dirty="0"/>
              <a:t>While He was in Bethany at the home of Simon the leper, and reclining [at the table], there came a woman with an alabaster vial of very costly perfume of pure nard; [and] she broke the vial and poured it over His head. But some were indignantly [remarking] to one another, "Why has this perfume been wasted? "For this perfume might have been sold for over three hundred denarii, and [the money] given to the poor." And they were scolding her.</a:t>
            </a:r>
          </a:p>
        </p:txBody>
      </p:sp>
    </p:spTree>
    <p:extLst>
      <p:ext uri="{BB962C8B-B14F-4D97-AF65-F5344CB8AC3E}">
        <p14:creationId xmlns:p14="http://schemas.microsoft.com/office/powerpoint/2010/main" val="680007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Mark’s Version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Mark 14:6-8</a:t>
            </a:r>
          </a:p>
          <a:p>
            <a:pPr marL="0" indent="0">
              <a:buNone/>
            </a:pPr>
            <a:r>
              <a:rPr lang="en-US" sz="4000" b="1" dirty="0"/>
              <a:t>But </a:t>
            </a:r>
            <a:r>
              <a:rPr lang="en-US" sz="4000" b="1" dirty="0" err="1"/>
              <a:t>Yahusha</a:t>
            </a:r>
            <a:r>
              <a:rPr lang="en-US" sz="4000" b="1" dirty="0"/>
              <a:t> said, "Let her alone; why do you bother her? She has done a good deed to Me. For you always have the poor with you, and whenever you wish you can do good to them; but you do not always have Me. She has done what she could; she has anointed My body beforehand for the burial.</a:t>
            </a:r>
          </a:p>
        </p:txBody>
      </p:sp>
    </p:spTree>
    <p:extLst>
      <p:ext uri="{BB962C8B-B14F-4D97-AF65-F5344CB8AC3E}">
        <p14:creationId xmlns:p14="http://schemas.microsoft.com/office/powerpoint/2010/main" val="2460644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Luke’s Version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Luke 7:37-38</a:t>
            </a:r>
          </a:p>
          <a:p>
            <a:pPr marL="0" indent="0">
              <a:buNone/>
            </a:pPr>
            <a:r>
              <a:rPr lang="en-US" sz="4000" b="1" dirty="0"/>
              <a:t>And there was a woman in the city </a:t>
            </a:r>
            <a:r>
              <a:rPr lang="en-US" sz="4000" b="1" u="sng" dirty="0"/>
              <a:t>who was a sinner</a:t>
            </a:r>
            <a:r>
              <a:rPr lang="en-US" sz="4000" b="1" dirty="0"/>
              <a:t>; and when she learned that He was reclining [at the table] in the Pharisee's house, she brought an alabaster vial of perfume, and </a:t>
            </a:r>
            <a:r>
              <a:rPr lang="en-US" sz="4000" b="1" u="sng" dirty="0"/>
              <a:t>standing behind [Him] at His feet, weeping, she began to wet His feet with her tears, and kept wiping them with the hair of her head, and kissing His feet and anointing them with the perfume</a:t>
            </a:r>
            <a:r>
              <a:rPr lang="en-US" sz="4000" b="1" dirty="0"/>
              <a:t>.</a:t>
            </a:r>
          </a:p>
        </p:txBody>
      </p:sp>
    </p:spTree>
    <p:extLst>
      <p:ext uri="{BB962C8B-B14F-4D97-AF65-F5344CB8AC3E}">
        <p14:creationId xmlns:p14="http://schemas.microsoft.com/office/powerpoint/2010/main" val="1780131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Supper of the Lamb</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8:11-12</a:t>
            </a:r>
          </a:p>
          <a:p>
            <a:pPr marL="0" indent="0">
              <a:buNone/>
            </a:pPr>
            <a:r>
              <a:rPr lang="en-US" sz="4000" b="1" dirty="0"/>
              <a:t>"I say to you that many will come from east and west, </a:t>
            </a:r>
            <a:r>
              <a:rPr lang="en-US" sz="4000" b="1" u="sng" dirty="0"/>
              <a:t>and recline [at the table] with Abraham, Yitzchak and </a:t>
            </a:r>
            <a:r>
              <a:rPr lang="en-US" sz="4000" b="1" u="sng" dirty="0" err="1"/>
              <a:t>Ya'acob</a:t>
            </a:r>
            <a:r>
              <a:rPr lang="en-US" sz="4000" b="1" u="sng" dirty="0"/>
              <a:t> in the kingdom of heaven</a:t>
            </a:r>
            <a:r>
              <a:rPr lang="en-US" sz="4000" b="1" dirty="0"/>
              <a:t>; but the sons of the kingdom will be cast out into the outer darkness; in that place there will be weeping and gnashing of teeth."</a:t>
            </a:r>
          </a:p>
        </p:txBody>
      </p:sp>
    </p:spTree>
    <p:extLst>
      <p:ext uri="{BB962C8B-B14F-4D97-AF65-F5344CB8AC3E}">
        <p14:creationId xmlns:p14="http://schemas.microsoft.com/office/powerpoint/2010/main" val="1369638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Hoshea 2:16</a:t>
            </a:r>
          </a:p>
          <a:p>
            <a:pPr marL="0" indent="0">
              <a:buNone/>
            </a:pPr>
            <a:r>
              <a:rPr lang="en-US" sz="4000" b="1" dirty="0"/>
              <a:t>"It will come about in that day," declares Yahuwah, "That you will call Me Ishi (my husband) and will no longer call Me </a:t>
            </a:r>
            <a:r>
              <a:rPr lang="en-US" sz="4000" b="1" dirty="0" err="1"/>
              <a:t>Baali</a:t>
            </a:r>
            <a:r>
              <a:rPr lang="en-US" sz="4000" b="1" dirty="0"/>
              <a:t> (my LORD).</a:t>
            </a:r>
          </a:p>
        </p:txBody>
      </p:sp>
    </p:spTree>
    <p:extLst>
      <p:ext uri="{BB962C8B-B14F-4D97-AF65-F5344CB8AC3E}">
        <p14:creationId xmlns:p14="http://schemas.microsoft.com/office/powerpoint/2010/main" val="1638061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Betrothal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Hoshea 2:19-20</a:t>
            </a:r>
          </a:p>
          <a:p>
            <a:pPr marL="0" indent="0">
              <a:buNone/>
            </a:pPr>
            <a:r>
              <a:rPr lang="en-US" sz="4000" b="1" dirty="0"/>
              <a:t>"I will betroth you to Me forever; Yes, I will betroth you to Me in righteousness and in justice, In lovingkindness and in compassion, And I will betroth you to Me in faithfulness. Then you will know Yahuwah.</a:t>
            </a:r>
          </a:p>
        </p:txBody>
      </p:sp>
    </p:spTree>
    <p:extLst>
      <p:ext uri="{BB962C8B-B14F-4D97-AF65-F5344CB8AC3E}">
        <p14:creationId xmlns:p14="http://schemas.microsoft.com/office/powerpoint/2010/main" val="1031455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Supper of the Lamb</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Revelation 19:7-9</a:t>
            </a:r>
          </a:p>
          <a:p>
            <a:pPr marL="0" indent="0">
              <a:buNone/>
            </a:pPr>
            <a:r>
              <a:rPr lang="en-US" sz="4000" b="1" dirty="0"/>
              <a:t>"Let us rejoice and be glad and give the glory to Him, for </a:t>
            </a:r>
            <a:r>
              <a:rPr lang="en-US" sz="4000" b="1" u="sng" dirty="0"/>
              <a:t>the marriage (wedding feast) of the Lamb</a:t>
            </a:r>
            <a:r>
              <a:rPr lang="en-US" sz="4000" b="1" dirty="0"/>
              <a:t> has come and His bride has made herself ready." It was given to her to clothe herself in fine linen, bright [and] clean; for the fine linen is the righteous acts of the saints. Then he said to me, "Write, 'Blessed are those who are invited to </a:t>
            </a:r>
            <a:r>
              <a:rPr lang="en-US" sz="4000" b="1" u="sng" dirty="0"/>
              <a:t>the marriage supper of the Lamb</a:t>
            </a:r>
            <a:r>
              <a:rPr lang="en-US" sz="4000" b="1" dirty="0"/>
              <a:t>.'" And he said to me, "These are true words of Elohim."</a:t>
            </a:r>
            <a:endParaRPr lang="en-US" sz="5400" b="1" dirty="0"/>
          </a:p>
        </p:txBody>
      </p:sp>
    </p:spTree>
    <p:extLst>
      <p:ext uri="{BB962C8B-B14F-4D97-AF65-F5344CB8AC3E}">
        <p14:creationId xmlns:p14="http://schemas.microsoft.com/office/powerpoint/2010/main" val="3958110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Marriage Supper of the Lamb</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Revelation 19:11-14</a:t>
            </a:r>
          </a:p>
          <a:p>
            <a:pPr marL="0" indent="0">
              <a:buNone/>
            </a:pPr>
            <a:r>
              <a:rPr lang="en-US" sz="3600" b="1" dirty="0"/>
              <a:t>And I saw heaven opened, and behold, a white horse, and He who sat on it [is] called Faithful and True, and in righteousness He judges and wages war. His eyes [are] a flame of fire, and on His head [are] many diadems; and He has a name written [on Him] which no one knows except Himself. [He is] clothed with a robe dipped in blood, and His name is called The Word of Elohim. And the armies which are in heaven, clothed in fine linen, white [and] clean, were following Him on white horses.</a:t>
            </a:r>
          </a:p>
        </p:txBody>
      </p:sp>
    </p:spTree>
    <p:extLst>
      <p:ext uri="{BB962C8B-B14F-4D97-AF65-F5344CB8AC3E}">
        <p14:creationId xmlns:p14="http://schemas.microsoft.com/office/powerpoint/2010/main" val="3484690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Marriage Supper is a figure of speech for the Messianic Reign</a:t>
            </a:r>
          </a:p>
          <a:p>
            <a:pPr marL="0" indent="0">
              <a:buNone/>
            </a:pPr>
            <a:r>
              <a:rPr lang="en-US" sz="4000" b="1" dirty="0"/>
              <a:t>We celebrate the Pilgrimage Festival of Sukkot as a rehearsal for the Marriage Supper at the inauguration of the Kingdom of Messiah</a:t>
            </a:r>
          </a:p>
          <a:p>
            <a:pPr marL="0" indent="0">
              <a:buNone/>
            </a:pPr>
            <a:r>
              <a:rPr lang="en-US" sz="4000" b="1" dirty="0"/>
              <a:t>It will be a great time of joy</a:t>
            </a:r>
          </a:p>
          <a:p>
            <a:pPr marL="0" indent="0">
              <a:buNone/>
            </a:pPr>
            <a:r>
              <a:rPr lang="en-US" sz="4000" b="1" dirty="0" err="1"/>
              <a:t>Chag</a:t>
            </a:r>
            <a:r>
              <a:rPr lang="en-US" sz="4000" b="1" dirty="0"/>
              <a:t> Sameach!</a:t>
            </a:r>
          </a:p>
        </p:txBody>
      </p:sp>
    </p:spTree>
    <p:extLst>
      <p:ext uri="{BB962C8B-B14F-4D97-AF65-F5344CB8AC3E}">
        <p14:creationId xmlns:p14="http://schemas.microsoft.com/office/powerpoint/2010/main" val="540831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298941</TotalTime>
  <Words>3074</Words>
  <Application>Microsoft Macintosh PowerPoint</Application>
  <PresentationFormat>Widescreen</PresentationFormat>
  <Paragraphs>130</Paragraphs>
  <Slides>39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Bwhebb</vt:lpstr>
      <vt:lpstr>Calibri</vt:lpstr>
      <vt:lpstr>Calibri Light</vt:lpstr>
      <vt:lpstr>Helvetica</vt:lpstr>
      <vt:lpstr>Office Theme</vt:lpstr>
      <vt:lpstr>PowerPoint Presentation</vt:lpstr>
      <vt:lpstr>PowerPoint Presentation</vt:lpstr>
      <vt:lpstr>Sukkot</vt:lpstr>
      <vt:lpstr>Sukkot</vt:lpstr>
      <vt:lpstr>Sukkot</vt:lpstr>
      <vt:lpstr>PowerPoint Presentation</vt:lpstr>
      <vt:lpstr>PowerPoint Presentation</vt:lpstr>
      <vt:lpstr>A Messianic Psalm</vt:lpstr>
      <vt:lpstr>The Marriage in Esther</vt:lpstr>
      <vt:lpstr>The Marriage in Song of Songs</vt:lpstr>
      <vt:lpstr>Exchange of Pleasantries</vt:lpstr>
      <vt:lpstr>The Marriage in Song of Songs</vt:lpstr>
      <vt:lpstr>The Bridegroom Coming</vt:lpstr>
      <vt:lpstr>The Wedding Day of Shelomo (Solomon)</vt:lpstr>
      <vt:lpstr>The Beautiful Bride</vt:lpstr>
      <vt:lpstr>The Beautiful Bride</vt:lpstr>
      <vt:lpstr>The Beautiful Bride</vt:lpstr>
      <vt:lpstr>The Ruggedly Handsome Groom</vt:lpstr>
      <vt:lpstr>The Ruggedly Handsome Groom</vt:lpstr>
      <vt:lpstr>The Ruggedly Handsome Groom</vt:lpstr>
      <vt:lpstr>The Coming of the King</vt:lpstr>
      <vt:lpstr>The Child Tabernacling With Us</vt:lpstr>
      <vt:lpstr>The Supper at Simon’s Home</vt:lpstr>
      <vt:lpstr>Which Mary?</vt:lpstr>
      <vt:lpstr>Judas’ Response</vt:lpstr>
      <vt:lpstr>Anointing For Exaltation or Burial?</vt:lpstr>
      <vt:lpstr>Supper at Simon’s House</vt:lpstr>
      <vt:lpstr>Supper at Simon’s House</vt:lpstr>
      <vt:lpstr>Supper at Simon’s House</vt:lpstr>
      <vt:lpstr>Mark’s Version</vt:lpstr>
      <vt:lpstr>Mark’s Version</vt:lpstr>
      <vt:lpstr>Luke’s Version</vt:lpstr>
      <vt:lpstr>The Marriage Supper of the Lamb</vt:lpstr>
      <vt:lpstr>The Marriage</vt:lpstr>
      <vt:lpstr>The Betrothal</vt:lpstr>
      <vt:lpstr>The Marriage Supper of the Lamb</vt:lpstr>
      <vt:lpstr>The Marriage Supper of the Lamb</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2384</cp:revision>
  <dcterms:created xsi:type="dcterms:W3CDTF">2018-11-07T08:55:54Z</dcterms:created>
  <dcterms:modified xsi:type="dcterms:W3CDTF">2021-09-25T14:47:56Z</dcterms:modified>
</cp:coreProperties>
</file>