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Masters/slideMaster11.xml" ContentType="application/vnd.openxmlformats-officedocument.presentationml.slideMaster+xml"/>
  <Override PartName="/ppt/slideMasters/slideMaster12.xml" ContentType="application/vnd.openxmlformats-officedocument.presentationml.slideMaster+xml"/>
  <Override PartName="/ppt/slideMasters/slideMaster1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4.xml" ContentType="application/vnd.openxmlformats-officedocument.theme+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theme/theme5.xml" ContentType="application/vnd.openxmlformats-officedocument.theme+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theme/theme6.xml" ContentType="application/vnd.openxmlformats-officedocument.theme+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theme/theme7.xml" ContentType="application/vnd.openxmlformats-officedocument.theme+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theme/theme8.xml" ContentType="application/vnd.openxmlformats-officedocument.theme+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theme/theme9.xml" ContentType="application/vnd.openxmlformats-officedocument.theme+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theme/theme10.xml" ContentType="application/vnd.openxmlformats-officedocument.theme+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theme/theme11.xml" ContentType="application/vnd.openxmlformats-officedocument.theme+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slideLayouts/slideLayout124.xml" ContentType="application/vnd.openxmlformats-officedocument.presentationml.slideLayout+xml"/>
  <Override PartName="/ppt/slideLayouts/slideLayout125.xml" ContentType="application/vnd.openxmlformats-officedocument.presentationml.slideLayout+xml"/>
  <Override PartName="/ppt/slideLayouts/slideLayout126.xml" ContentType="application/vnd.openxmlformats-officedocument.presentationml.slideLayout+xml"/>
  <Override PartName="/ppt/slideLayouts/slideLayout127.xml" ContentType="application/vnd.openxmlformats-officedocument.presentationml.slideLayout+xml"/>
  <Override PartName="/ppt/slideLayouts/slideLayout128.xml" ContentType="application/vnd.openxmlformats-officedocument.presentationml.slideLayout+xml"/>
  <Override PartName="/ppt/slideLayouts/slideLayout129.xml" ContentType="application/vnd.openxmlformats-officedocument.presentationml.slideLayout+xml"/>
  <Override PartName="/ppt/slideLayouts/slideLayout130.xml" ContentType="application/vnd.openxmlformats-officedocument.presentationml.slideLayout+xml"/>
  <Override PartName="/ppt/slideLayouts/slideLayout131.xml" ContentType="application/vnd.openxmlformats-officedocument.presentationml.slideLayout+xml"/>
  <Override PartName="/ppt/slideLayouts/slideLayout132.xml" ContentType="application/vnd.openxmlformats-officedocument.presentationml.slideLayout+xml"/>
  <Override PartName="/ppt/theme/theme12.xml" ContentType="application/vnd.openxmlformats-officedocument.theme+xml"/>
  <Override PartName="/ppt/slideLayouts/slideLayout133.xml" ContentType="application/vnd.openxmlformats-officedocument.presentationml.slideLayout+xml"/>
  <Override PartName="/ppt/slideLayouts/slideLayout134.xml" ContentType="application/vnd.openxmlformats-officedocument.presentationml.slideLayout+xml"/>
  <Override PartName="/ppt/slideLayouts/slideLayout135.xml" ContentType="application/vnd.openxmlformats-officedocument.presentationml.slideLayout+xml"/>
  <Override PartName="/ppt/slideLayouts/slideLayout136.xml" ContentType="application/vnd.openxmlformats-officedocument.presentationml.slideLayout+xml"/>
  <Override PartName="/ppt/slideLayouts/slideLayout137.xml" ContentType="application/vnd.openxmlformats-officedocument.presentationml.slideLayout+xml"/>
  <Override PartName="/ppt/slideLayouts/slideLayout138.xml" ContentType="application/vnd.openxmlformats-officedocument.presentationml.slideLayout+xml"/>
  <Override PartName="/ppt/slideLayouts/slideLayout139.xml" ContentType="application/vnd.openxmlformats-officedocument.presentationml.slideLayout+xml"/>
  <Override PartName="/ppt/slideLayouts/slideLayout140.xml" ContentType="application/vnd.openxmlformats-officedocument.presentationml.slideLayout+xml"/>
  <Override PartName="/ppt/slideLayouts/slideLayout141.xml" ContentType="application/vnd.openxmlformats-officedocument.presentationml.slideLayout+xml"/>
  <Override PartName="/ppt/slideLayouts/slideLayout142.xml" ContentType="application/vnd.openxmlformats-officedocument.presentationml.slideLayout+xml"/>
  <Override PartName="/ppt/slideLayouts/slideLayout143.xml" ContentType="application/vnd.openxmlformats-officedocument.presentationml.slideLayout+xml"/>
  <Override PartName="/ppt/theme/theme13.xml" ContentType="application/vnd.openxmlformats-officedocument.theme+xml"/>
  <Override PartName="/ppt/theme/theme1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 id="2147483701" r:id="rId2"/>
    <p:sldMasterId id="2147483917" r:id="rId3"/>
    <p:sldMasterId id="2147483941" r:id="rId4"/>
    <p:sldMasterId id="2147484757" r:id="rId5"/>
    <p:sldMasterId id="2147484949" r:id="rId6"/>
    <p:sldMasterId id="2147484961" r:id="rId7"/>
    <p:sldMasterId id="2147484973" r:id="rId8"/>
    <p:sldMasterId id="2147484985" r:id="rId9"/>
    <p:sldMasterId id="2147484997" r:id="rId10"/>
    <p:sldMasterId id="2147485009" r:id="rId11"/>
    <p:sldMasterId id="2147485021" r:id="rId12"/>
    <p:sldMasterId id="2147485033" r:id="rId13"/>
  </p:sldMasterIdLst>
  <p:notesMasterIdLst>
    <p:notesMasterId r:id="rId73"/>
  </p:notesMasterIdLst>
  <p:sldIdLst>
    <p:sldId id="259" r:id="rId14"/>
    <p:sldId id="666" r:id="rId15"/>
    <p:sldId id="827" r:id="rId16"/>
    <p:sldId id="750" r:id="rId17"/>
    <p:sldId id="856" r:id="rId18"/>
    <p:sldId id="944" r:id="rId19"/>
    <p:sldId id="945" r:id="rId20"/>
    <p:sldId id="946" r:id="rId21"/>
    <p:sldId id="947" r:id="rId22"/>
    <p:sldId id="948" r:id="rId23"/>
    <p:sldId id="857" r:id="rId24"/>
    <p:sldId id="898" r:id="rId25"/>
    <p:sldId id="900" r:id="rId26"/>
    <p:sldId id="859" r:id="rId27"/>
    <p:sldId id="894" r:id="rId28"/>
    <p:sldId id="897" r:id="rId29"/>
    <p:sldId id="949" r:id="rId30"/>
    <p:sldId id="951" r:id="rId31"/>
    <p:sldId id="950" r:id="rId32"/>
    <p:sldId id="888" r:id="rId33"/>
    <p:sldId id="895" r:id="rId34"/>
    <p:sldId id="889" r:id="rId35"/>
    <p:sldId id="909" r:id="rId36"/>
    <p:sldId id="912" r:id="rId37"/>
    <p:sldId id="890" r:id="rId38"/>
    <p:sldId id="908" r:id="rId39"/>
    <p:sldId id="936" r:id="rId40"/>
    <p:sldId id="937" r:id="rId41"/>
    <p:sldId id="910" r:id="rId42"/>
    <p:sldId id="904" r:id="rId43"/>
    <p:sldId id="914" r:id="rId44"/>
    <p:sldId id="939" r:id="rId45"/>
    <p:sldId id="917" r:id="rId46"/>
    <p:sldId id="940" r:id="rId47"/>
    <p:sldId id="918" r:id="rId48"/>
    <p:sldId id="919" r:id="rId49"/>
    <p:sldId id="920" r:id="rId50"/>
    <p:sldId id="921" r:id="rId51"/>
    <p:sldId id="891" r:id="rId52"/>
    <p:sldId id="905" r:id="rId53"/>
    <p:sldId id="884" r:id="rId54"/>
    <p:sldId id="885" r:id="rId55"/>
    <p:sldId id="886" r:id="rId56"/>
    <p:sldId id="907" r:id="rId57"/>
    <p:sldId id="880" r:id="rId58"/>
    <p:sldId id="952" r:id="rId59"/>
    <p:sldId id="906" r:id="rId60"/>
    <p:sldId id="901" r:id="rId61"/>
    <p:sldId id="903" r:id="rId62"/>
    <p:sldId id="902" r:id="rId63"/>
    <p:sldId id="862" r:id="rId64"/>
    <p:sldId id="941" r:id="rId65"/>
    <p:sldId id="942" r:id="rId66"/>
    <p:sldId id="915" r:id="rId67"/>
    <p:sldId id="916" r:id="rId68"/>
    <p:sldId id="824" r:id="rId69"/>
    <p:sldId id="273" r:id="rId70"/>
    <p:sldId id="669" r:id="rId71"/>
    <p:sldId id="688" r:id="rId72"/>
  </p:sldIdLst>
  <p:sldSz cx="9144000" cy="5143500" type="screen16x9"/>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8DEEE"/>
  </p:clrMru>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7762" autoAdjust="0"/>
    <p:restoredTop sz="94660" autoAdjust="0"/>
  </p:normalViewPr>
  <p:slideViewPr>
    <p:cSldViewPr snapToGrid="0" snapToObjects="1">
      <p:cViewPr>
        <p:scale>
          <a:sx n="117" d="100"/>
          <a:sy n="117" d="100"/>
        </p:scale>
        <p:origin x="-72" y="192"/>
      </p:cViewPr>
      <p:guideLst>
        <p:guide orient="horz" pos="1620"/>
        <p:guide pos="2880"/>
      </p:guideLst>
    </p:cSldViewPr>
  </p:slideViewPr>
  <p:outlineViewPr>
    <p:cViewPr>
      <p:scale>
        <a:sx n="33" d="100"/>
        <a:sy n="33" d="100"/>
      </p:scale>
      <p:origin x="48" y="19194"/>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Master" Target="slideMasters/slideMaster13.xml"/><Relationship Id="rId18" Type="http://schemas.openxmlformats.org/officeDocument/2006/relationships/slide" Target="slides/slide5.xml"/><Relationship Id="rId26" Type="http://schemas.openxmlformats.org/officeDocument/2006/relationships/slide" Target="slides/slide13.xml"/><Relationship Id="rId39" Type="http://schemas.openxmlformats.org/officeDocument/2006/relationships/slide" Target="slides/slide26.xml"/><Relationship Id="rId21" Type="http://schemas.openxmlformats.org/officeDocument/2006/relationships/slide" Target="slides/slide8.xml"/><Relationship Id="rId34" Type="http://schemas.openxmlformats.org/officeDocument/2006/relationships/slide" Target="slides/slide21.xml"/><Relationship Id="rId42" Type="http://schemas.openxmlformats.org/officeDocument/2006/relationships/slide" Target="slides/slide29.xml"/><Relationship Id="rId47" Type="http://schemas.openxmlformats.org/officeDocument/2006/relationships/slide" Target="slides/slide34.xml"/><Relationship Id="rId50" Type="http://schemas.openxmlformats.org/officeDocument/2006/relationships/slide" Target="slides/slide37.xml"/><Relationship Id="rId55" Type="http://schemas.openxmlformats.org/officeDocument/2006/relationships/slide" Target="slides/slide42.xml"/><Relationship Id="rId63" Type="http://schemas.openxmlformats.org/officeDocument/2006/relationships/slide" Target="slides/slide50.xml"/><Relationship Id="rId68" Type="http://schemas.openxmlformats.org/officeDocument/2006/relationships/slide" Target="slides/slide55.xml"/><Relationship Id="rId76" Type="http://schemas.openxmlformats.org/officeDocument/2006/relationships/theme" Target="theme/theme1.xml"/><Relationship Id="rId7" Type="http://schemas.openxmlformats.org/officeDocument/2006/relationships/slideMaster" Target="slideMasters/slideMaster7.xml"/><Relationship Id="rId71" Type="http://schemas.openxmlformats.org/officeDocument/2006/relationships/slide" Target="slides/slide58.xml"/><Relationship Id="rId2" Type="http://schemas.openxmlformats.org/officeDocument/2006/relationships/slideMaster" Target="slideMasters/slideMaster2.xml"/><Relationship Id="rId16" Type="http://schemas.openxmlformats.org/officeDocument/2006/relationships/slide" Target="slides/slide3.xml"/><Relationship Id="rId29" Type="http://schemas.openxmlformats.org/officeDocument/2006/relationships/slide" Target="slides/slide16.xml"/><Relationship Id="rId11" Type="http://schemas.openxmlformats.org/officeDocument/2006/relationships/slideMaster" Target="slideMasters/slideMaster11.xml"/><Relationship Id="rId24" Type="http://schemas.openxmlformats.org/officeDocument/2006/relationships/slide" Target="slides/slide11.xml"/><Relationship Id="rId32" Type="http://schemas.openxmlformats.org/officeDocument/2006/relationships/slide" Target="slides/slide19.xml"/><Relationship Id="rId37" Type="http://schemas.openxmlformats.org/officeDocument/2006/relationships/slide" Target="slides/slide24.xml"/><Relationship Id="rId40" Type="http://schemas.openxmlformats.org/officeDocument/2006/relationships/slide" Target="slides/slide27.xml"/><Relationship Id="rId45" Type="http://schemas.openxmlformats.org/officeDocument/2006/relationships/slide" Target="slides/slide32.xml"/><Relationship Id="rId53" Type="http://schemas.openxmlformats.org/officeDocument/2006/relationships/slide" Target="slides/slide40.xml"/><Relationship Id="rId58" Type="http://schemas.openxmlformats.org/officeDocument/2006/relationships/slide" Target="slides/slide45.xml"/><Relationship Id="rId66" Type="http://schemas.openxmlformats.org/officeDocument/2006/relationships/slide" Target="slides/slide53.xml"/><Relationship Id="rId74" Type="http://schemas.openxmlformats.org/officeDocument/2006/relationships/presProps" Target="presProps.xml"/><Relationship Id="rId5" Type="http://schemas.openxmlformats.org/officeDocument/2006/relationships/slideMaster" Target="slideMasters/slideMaster5.xml"/><Relationship Id="rId15" Type="http://schemas.openxmlformats.org/officeDocument/2006/relationships/slide" Target="slides/slide2.xml"/><Relationship Id="rId23" Type="http://schemas.openxmlformats.org/officeDocument/2006/relationships/slide" Target="slides/slide10.xml"/><Relationship Id="rId28" Type="http://schemas.openxmlformats.org/officeDocument/2006/relationships/slide" Target="slides/slide15.xml"/><Relationship Id="rId36" Type="http://schemas.openxmlformats.org/officeDocument/2006/relationships/slide" Target="slides/slide23.xml"/><Relationship Id="rId49" Type="http://schemas.openxmlformats.org/officeDocument/2006/relationships/slide" Target="slides/slide36.xml"/><Relationship Id="rId57" Type="http://schemas.openxmlformats.org/officeDocument/2006/relationships/slide" Target="slides/slide44.xml"/><Relationship Id="rId61" Type="http://schemas.openxmlformats.org/officeDocument/2006/relationships/slide" Target="slides/slide48.xml"/><Relationship Id="rId10" Type="http://schemas.openxmlformats.org/officeDocument/2006/relationships/slideMaster" Target="slideMasters/slideMaster10.xml"/><Relationship Id="rId19" Type="http://schemas.openxmlformats.org/officeDocument/2006/relationships/slide" Target="slides/slide6.xml"/><Relationship Id="rId31" Type="http://schemas.openxmlformats.org/officeDocument/2006/relationships/slide" Target="slides/slide18.xml"/><Relationship Id="rId44" Type="http://schemas.openxmlformats.org/officeDocument/2006/relationships/slide" Target="slides/slide31.xml"/><Relationship Id="rId52" Type="http://schemas.openxmlformats.org/officeDocument/2006/relationships/slide" Target="slides/slide39.xml"/><Relationship Id="rId60" Type="http://schemas.openxmlformats.org/officeDocument/2006/relationships/slide" Target="slides/slide47.xml"/><Relationship Id="rId65" Type="http://schemas.openxmlformats.org/officeDocument/2006/relationships/slide" Target="slides/slide52.xml"/><Relationship Id="rId73" Type="http://schemas.openxmlformats.org/officeDocument/2006/relationships/notesMaster" Target="notesMasters/notesMaster1.xml"/><Relationship Id="rId4" Type="http://schemas.openxmlformats.org/officeDocument/2006/relationships/slideMaster" Target="slideMasters/slideMaster4.xml"/><Relationship Id="rId9" Type="http://schemas.openxmlformats.org/officeDocument/2006/relationships/slideMaster" Target="slideMasters/slideMaster9.xml"/><Relationship Id="rId14" Type="http://schemas.openxmlformats.org/officeDocument/2006/relationships/slide" Target="slides/slide1.xml"/><Relationship Id="rId22" Type="http://schemas.openxmlformats.org/officeDocument/2006/relationships/slide" Target="slides/slide9.xml"/><Relationship Id="rId27" Type="http://schemas.openxmlformats.org/officeDocument/2006/relationships/slide" Target="slides/slide14.xml"/><Relationship Id="rId30" Type="http://schemas.openxmlformats.org/officeDocument/2006/relationships/slide" Target="slides/slide17.xml"/><Relationship Id="rId35" Type="http://schemas.openxmlformats.org/officeDocument/2006/relationships/slide" Target="slides/slide22.xml"/><Relationship Id="rId43" Type="http://schemas.openxmlformats.org/officeDocument/2006/relationships/slide" Target="slides/slide30.xml"/><Relationship Id="rId48" Type="http://schemas.openxmlformats.org/officeDocument/2006/relationships/slide" Target="slides/slide35.xml"/><Relationship Id="rId56" Type="http://schemas.openxmlformats.org/officeDocument/2006/relationships/slide" Target="slides/slide43.xml"/><Relationship Id="rId64" Type="http://schemas.openxmlformats.org/officeDocument/2006/relationships/slide" Target="slides/slide51.xml"/><Relationship Id="rId69" Type="http://schemas.openxmlformats.org/officeDocument/2006/relationships/slide" Target="slides/slide56.xml"/><Relationship Id="rId77" Type="http://schemas.openxmlformats.org/officeDocument/2006/relationships/tableStyles" Target="tableStyles.xml"/><Relationship Id="rId8" Type="http://schemas.openxmlformats.org/officeDocument/2006/relationships/slideMaster" Target="slideMasters/slideMaster8.xml"/><Relationship Id="rId51" Type="http://schemas.openxmlformats.org/officeDocument/2006/relationships/slide" Target="slides/slide38.xml"/><Relationship Id="rId72" Type="http://schemas.openxmlformats.org/officeDocument/2006/relationships/slide" Target="slides/slide59.xml"/><Relationship Id="rId3" Type="http://schemas.openxmlformats.org/officeDocument/2006/relationships/slideMaster" Target="slideMasters/slideMaster3.xml"/><Relationship Id="rId12" Type="http://schemas.openxmlformats.org/officeDocument/2006/relationships/slideMaster" Target="slideMasters/slideMaster12.xml"/><Relationship Id="rId17" Type="http://schemas.openxmlformats.org/officeDocument/2006/relationships/slide" Target="slides/slide4.xml"/><Relationship Id="rId25" Type="http://schemas.openxmlformats.org/officeDocument/2006/relationships/slide" Target="slides/slide12.xml"/><Relationship Id="rId33" Type="http://schemas.openxmlformats.org/officeDocument/2006/relationships/slide" Target="slides/slide20.xml"/><Relationship Id="rId38" Type="http://schemas.openxmlformats.org/officeDocument/2006/relationships/slide" Target="slides/slide25.xml"/><Relationship Id="rId46" Type="http://schemas.openxmlformats.org/officeDocument/2006/relationships/slide" Target="slides/slide33.xml"/><Relationship Id="rId59" Type="http://schemas.openxmlformats.org/officeDocument/2006/relationships/slide" Target="slides/slide46.xml"/><Relationship Id="rId67" Type="http://schemas.openxmlformats.org/officeDocument/2006/relationships/slide" Target="slides/slide54.xml"/><Relationship Id="rId20" Type="http://schemas.openxmlformats.org/officeDocument/2006/relationships/slide" Target="slides/slide7.xml"/><Relationship Id="rId41" Type="http://schemas.openxmlformats.org/officeDocument/2006/relationships/slide" Target="slides/slide28.xml"/><Relationship Id="rId54" Type="http://schemas.openxmlformats.org/officeDocument/2006/relationships/slide" Target="slides/slide41.xml"/><Relationship Id="rId62" Type="http://schemas.openxmlformats.org/officeDocument/2006/relationships/slide" Target="slides/slide49.xml"/><Relationship Id="rId70" Type="http://schemas.openxmlformats.org/officeDocument/2006/relationships/slide" Target="slides/slide57.xml"/><Relationship Id="rId75"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Master" Target="slideMasters/slideMaster6.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C98825CE-FD59-BE41-A671-CC59F812A072}" type="datetimeFigureOut">
              <a:rPr lang="en-US" smtClean="0"/>
              <a:pPr/>
              <a:t>8/11/2016</a:t>
            </a:fld>
            <a:endParaRPr lang="en-US"/>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1BE03013-8287-D549-A06B-B0A86AFD7633}" type="slidenum">
              <a:rPr lang="en-US" smtClean="0"/>
              <a:pPr/>
              <a:t>‹#›</a:t>
            </a:fld>
            <a:endParaRPr lang="en-US"/>
          </a:p>
        </p:txBody>
      </p:sp>
    </p:spTree>
    <p:extLst>
      <p:ext uri="{BB962C8B-B14F-4D97-AF65-F5344CB8AC3E}">
        <p14:creationId xmlns:p14="http://schemas.microsoft.com/office/powerpoint/2010/main" val="3526304226"/>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1BE03013-8287-D549-A06B-B0A86AFD7633}" type="slidenum">
              <a:rPr lang="en-US" smtClean="0"/>
              <a:pPr/>
              <a:t>1</a:t>
            </a:fld>
            <a:endParaRPr lang="en-US"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2</a:t>
            </a:fld>
            <a:endParaRPr lang="en-US" dirty="0">
              <a:solidFill>
                <a:prstClr val="black"/>
              </a:solidFill>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3</a:t>
            </a:fld>
            <a:endParaRPr lang="en-US" dirty="0">
              <a:solidFill>
                <a:prstClr val="black"/>
              </a:solidFill>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4</a:t>
            </a:fld>
            <a:endParaRPr lang="en-US" dirty="0">
              <a:solidFill>
                <a:prstClr val="black"/>
              </a:solidFill>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5</a:t>
            </a:fld>
            <a:endParaRPr lang="en-US" dirty="0">
              <a:solidFill>
                <a:prstClr val="black"/>
              </a:solidFill>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6</a:t>
            </a:fld>
            <a:endParaRPr lang="en-US" dirty="0">
              <a:solidFill>
                <a:prstClr val="black"/>
              </a:solidFill>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7</a:t>
            </a:fld>
            <a:endParaRPr lang="en-US" dirty="0">
              <a:solidFill>
                <a:prstClr val="black"/>
              </a:solidFill>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8</a:t>
            </a:fld>
            <a:endParaRPr lang="en-US" dirty="0">
              <a:solidFill>
                <a:prstClr val="black"/>
              </a:solidFill>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9</a:t>
            </a:fld>
            <a:endParaRPr lang="en-US" dirty="0">
              <a:solidFill>
                <a:prstClr val="black"/>
              </a:solidFill>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10</a:t>
            </a:fld>
            <a:endParaRPr lang="en-US" dirty="0">
              <a:solidFill>
                <a:prstClr val="black"/>
              </a:solidFill>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11</a:t>
            </a:fld>
            <a:endParaRPr lang="en-US" dirty="0">
              <a:solidFill>
                <a:prstClr val="black"/>
              </a:solidFill>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12</a:t>
            </a:fld>
            <a:endParaRPr lang="en-US" dirty="0">
              <a:solidFill>
                <a:prstClr val="black"/>
              </a:solidFill>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13</a:t>
            </a:fld>
            <a:endParaRPr lang="en-US" dirty="0">
              <a:solidFill>
                <a:prstClr val="black"/>
              </a:solidFill>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14</a:t>
            </a:fld>
            <a:endParaRPr lang="en-US" dirty="0">
              <a:solidFill>
                <a:prstClr val="black"/>
              </a:solidFill>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15</a:t>
            </a:fld>
            <a:endParaRPr lang="en-US" dirty="0">
              <a:solidFill>
                <a:prstClr val="black"/>
              </a:solidFill>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16</a:t>
            </a:fld>
            <a:endParaRPr lang="en-US" dirty="0">
              <a:solidFill>
                <a:prstClr val="black"/>
              </a:solidFill>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17</a:t>
            </a:fld>
            <a:endParaRPr lang="en-US" dirty="0">
              <a:solidFill>
                <a:prstClr val="black"/>
              </a:solidFill>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18</a:t>
            </a:fld>
            <a:endParaRPr lang="en-US" dirty="0">
              <a:solidFill>
                <a:prstClr val="black"/>
              </a:solidFill>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19</a:t>
            </a:fld>
            <a:endParaRPr lang="en-US" dirty="0">
              <a:solidFill>
                <a:prstClr val="black"/>
              </a:solidFill>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20</a:t>
            </a:fld>
            <a:endParaRPr lang="en-US" dirty="0">
              <a:solidFill>
                <a:prstClr val="black"/>
              </a:solidFill>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21</a:t>
            </a:fld>
            <a:endParaRPr lang="en-US">
              <a:solidFill>
                <a:prstClr val="black"/>
              </a:solidFill>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22</a:t>
            </a:fld>
            <a:endParaRPr lang="en-US">
              <a:solidFill>
                <a:prstClr val="black"/>
              </a:solidFill>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23</a:t>
            </a:fld>
            <a:endParaRPr lang="en-US">
              <a:solidFill>
                <a:prstClr val="black"/>
              </a:solidFill>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24</a:t>
            </a:fld>
            <a:endParaRPr lang="en-US">
              <a:solidFill>
                <a:prstClr val="black"/>
              </a:solidFill>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25</a:t>
            </a:fld>
            <a:endParaRPr lang="en-US">
              <a:solidFill>
                <a:prstClr val="black"/>
              </a:solidFill>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26</a:t>
            </a:fld>
            <a:endParaRPr lang="en-US">
              <a:solidFill>
                <a:prstClr val="black"/>
              </a:solidFill>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27</a:t>
            </a:fld>
            <a:endParaRPr lang="en-US">
              <a:solidFill>
                <a:prstClr val="black"/>
              </a:solidFill>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28</a:t>
            </a:fld>
            <a:endParaRPr lang="en-US">
              <a:solidFill>
                <a:prstClr val="black"/>
              </a:solidFill>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29</a:t>
            </a:fld>
            <a:endParaRPr lang="en-US">
              <a:solidFill>
                <a:prstClr val="black"/>
              </a:solidFill>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30</a:t>
            </a:fld>
            <a:endParaRPr lang="en-US">
              <a:solidFill>
                <a:prstClr val="black"/>
              </a:solidFill>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31</a:t>
            </a:fld>
            <a:endParaRPr lang="en-US">
              <a:solidFill>
                <a:prstClr val="black"/>
              </a:solidFill>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32</a:t>
            </a:fld>
            <a:endParaRPr lang="en-US">
              <a:solidFill>
                <a:prstClr val="black"/>
              </a:solidFill>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33</a:t>
            </a:fld>
            <a:endParaRPr lang="en-US">
              <a:solidFill>
                <a:prstClr val="black"/>
              </a:solidFill>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34</a:t>
            </a:fld>
            <a:endParaRPr lang="en-US">
              <a:solidFill>
                <a:prstClr val="black"/>
              </a:solidFill>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35</a:t>
            </a:fld>
            <a:endParaRPr lang="en-US">
              <a:solidFill>
                <a:prstClr val="black"/>
              </a:solidFill>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36</a:t>
            </a:fld>
            <a:endParaRPr lang="en-US">
              <a:solidFill>
                <a:prstClr val="black"/>
              </a:solidFill>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37</a:t>
            </a:fld>
            <a:endParaRPr lang="en-US">
              <a:solidFill>
                <a:prstClr val="black"/>
              </a:solidFill>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38</a:t>
            </a:fld>
            <a:endParaRPr lang="en-US">
              <a:solidFill>
                <a:prstClr val="black"/>
              </a:solidFill>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39</a:t>
            </a:fld>
            <a:endParaRPr lang="en-US">
              <a:solidFill>
                <a:prstClr val="black"/>
              </a:solidFill>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40</a:t>
            </a:fld>
            <a:endParaRPr lang="en-US">
              <a:solidFill>
                <a:prstClr val="black"/>
              </a:solidFill>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41</a:t>
            </a:fld>
            <a:endParaRPr lang="en-US">
              <a:solidFill>
                <a:prstClr val="black"/>
              </a:solidFill>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42</a:t>
            </a:fld>
            <a:endParaRPr lang="en-US">
              <a:solidFill>
                <a:prstClr val="black"/>
              </a:solidFill>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43</a:t>
            </a:fld>
            <a:endParaRPr lang="en-US">
              <a:solidFill>
                <a:prstClr val="black"/>
              </a:solidFill>
            </a:endParaRPr>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44</a:t>
            </a:fld>
            <a:endParaRPr lang="en-US">
              <a:solidFill>
                <a:prstClr val="black"/>
              </a:solidFill>
            </a:endParaRPr>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45</a:t>
            </a:fld>
            <a:endParaRPr lang="en-US">
              <a:solidFill>
                <a:prstClr val="black"/>
              </a:solidFill>
            </a:endParaRPr>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46</a:t>
            </a:fld>
            <a:endParaRPr lang="en-US">
              <a:solidFill>
                <a:prstClr val="black"/>
              </a:solidFill>
            </a:endParaRPr>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47</a:t>
            </a:fld>
            <a:endParaRPr lang="en-US">
              <a:solidFill>
                <a:prstClr val="black"/>
              </a:solidFill>
            </a:endParaRPr>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48</a:t>
            </a:fld>
            <a:endParaRPr lang="en-US">
              <a:solidFill>
                <a:prstClr val="black"/>
              </a:solidFill>
            </a:endParaRPr>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49</a:t>
            </a:fld>
            <a:endParaRPr lang="en-US">
              <a:solidFill>
                <a:prstClr val="black"/>
              </a:solidFill>
            </a:endParaRPr>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50</a:t>
            </a:fld>
            <a:endParaRPr lang="en-US">
              <a:solidFill>
                <a:prstClr val="black"/>
              </a:solidFill>
            </a:endParaRPr>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51</a:t>
            </a:fld>
            <a:endParaRPr lang="en-US">
              <a:solidFill>
                <a:prstClr val="black"/>
              </a:solidFill>
            </a:endParaRPr>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52</a:t>
            </a:fld>
            <a:endParaRPr lang="en-US">
              <a:solidFill>
                <a:prstClr val="black"/>
              </a:solidFill>
            </a:endParaRPr>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53</a:t>
            </a:fld>
            <a:endParaRPr lang="en-US">
              <a:solidFill>
                <a:prstClr val="black"/>
              </a:solidFill>
            </a:endParaRPr>
          </a:p>
        </p:txBody>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54</a:t>
            </a:fld>
            <a:endParaRPr lang="en-US">
              <a:solidFill>
                <a:prstClr val="black"/>
              </a:solidFill>
            </a:endParaRPr>
          </a:p>
        </p:txBody>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55</a:t>
            </a:fld>
            <a:endParaRPr lang="en-US">
              <a:solidFill>
                <a:prstClr val="black"/>
              </a:solidFill>
            </a:endParaRPr>
          </a:p>
        </p:txBody>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56</a:t>
            </a:fld>
            <a:endParaRPr lang="en-US">
              <a:solidFill>
                <a:prstClr val="black"/>
              </a:solidFill>
            </a:endParaRPr>
          </a:p>
        </p:txBody>
      </p:sp>
    </p:spTree>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pPr/>
              <a:t>57</a:t>
            </a:fld>
            <a:endParaRPr lang="en-US"/>
          </a:p>
        </p:txBody>
      </p:sp>
    </p:spTree>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58</a:t>
            </a:fld>
            <a:endParaRPr lang="en-US">
              <a:solidFill>
                <a:prstClr val="black"/>
              </a:solidFill>
            </a:endParaRPr>
          </a:p>
        </p:txBody>
      </p:sp>
    </p:spTree>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59</a:t>
            </a:fld>
            <a:endParaRPr lang="en-US">
              <a:solidFill>
                <a:prstClr val="black"/>
              </a:solidFill>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6.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7.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8.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9.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0.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1.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2.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3.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4.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5.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6.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7.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8.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9.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30.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31.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32.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33.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4.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5.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6.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7.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8.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9.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40.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41.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42.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43.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21"/>
            <a:ext cx="7772400" cy="1102519"/>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pPr/>
              <a:t>8/11/2016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BE43780-39AE-FD47-8E4A-A7BCC7E08357}" type="slidenum">
              <a:rPr lang="en-US" smtClean="0"/>
              <a:pPr/>
              <a:t>‹#›</a:t>
            </a:fld>
            <a:endParaRPr lang="en-US"/>
          </a:p>
        </p:txBody>
      </p:sp>
    </p:spTree>
    <p:extLst>
      <p:ext uri="{BB962C8B-B14F-4D97-AF65-F5344CB8AC3E}">
        <p14:creationId xmlns:p14="http://schemas.microsoft.com/office/powerpoint/2010/main" val="262178458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pPr/>
              <a:t>8/11/2016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BE43780-39AE-FD47-8E4A-A7BCC7E08357}" type="slidenum">
              <a:rPr lang="en-US" smtClean="0"/>
              <a:pPr/>
              <a:t>‹#›</a:t>
            </a:fld>
            <a:endParaRPr lang="en-US"/>
          </a:p>
        </p:txBody>
      </p:sp>
    </p:spTree>
    <p:extLst>
      <p:ext uri="{BB962C8B-B14F-4D97-AF65-F5344CB8AC3E}">
        <p14:creationId xmlns:p14="http://schemas.microsoft.com/office/powerpoint/2010/main" val="286046934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01CF8CCF-2C03-EE40-A581-F2F6974E5DFB}" type="datetimeFigureOut">
              <a:rPr lang="en-US" smtClean="0"/>
              <a:pPr/>
              <a:t>8/11/2016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BE43780-39AE-FD47-8E4A-A7BCC7E08357}" type="slidenum">
              <a:rPr lang="en-US" smtClean="0"/>
              <a:pPr/>
              <a:t>‹#›</a:t>
            </a:fld>
            <a:endParaRPr lang="en-US"/>
          </a:p>
        </p:txBody>
      </p:sp>
    </p:spTree>
    <p:extLst>
      <p:ext uri="{BB962C8B-B14F-4D97-AF65-F5344CB8AC3E}">
        <p14:creationId xmlns:p14="http://schemas.microsoft.com/office/powerpoint/2010/main" val="199573566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01CF8CCF-2C03-EE40-A581-F2F6974E5DFB}" type="datetimeFigureOut">
              <a:rPr lang="en-US" smtClean="0"/>
              <a:pPr/>
              <a:t>8/11/2016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BE43780-39AE-FD47-8E4A-A7BCC7E08357}" type="slidenum">
              <a:rPr lang="en-US" smtClean="0"/>
              <a:pPr/>
              <a:t>‹#›</a:t>
            </a:fld>
            <a:endParaRPr lang="en-US"/>
          </a:p>
        </p:txBody>
      </p:sp>
    </p:spTree>
    <p:extLst>
      <p:ext uri="{BB962C8B-B14F-4D97-AF65-F5344CB8AC3E}">
        <p14:creationId xmlns:p14="http://schemas.microsoft.com/office/powerpoint/2010/main" val="121457539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30"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30"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01CF8CCF-2C03-EE40-A581-F2F6974E5DFB}" type="datetimeFigureOut">
              <a:rPr lang="en-US" smtClean="0"/>
              <a:pPr/>
              <a:t>8/11/2016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ABE43780-39AE-FD47-8E4A-A7BCC7E08357}" type="slidenum">
              <a:rPr lang="en-US" smtClean="0"/>
              <a:pPr/>
              <a:t>‹#›</a:t>
            </a:fld>
            <a:endParaRPr lang="en-US"/>
          </a:p>
        </p:txBody>
      </p:sp>
    </p:spTree>
    <p:extLst>
      <p:ext uri="{BB962C8B-B14F-4D97-AF65-F5344CB8AC3E}">
        <p14:creationId xmlns:p14="http://schemas.microsoft.com/office/powerpoint/2010/main" val="144981407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01CF8CCF-2C03-EE40-A581-F2F6974E5DFB}" type="datetimeFigureOut">
              <a:rPr lang="en-US" smtClean="0"/>
              <a:pPr/>
              <a:t>8/11/2016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ABE43780-39AE-FD47-8E4A-A7BCC7E08357}" type="slidenum">
              <a:rPr lang="en-US" smtClean="0"/>
              <a:pPr/>
              <a:t>‹#›</a:t>
            </a:fld>
            <a:endParaRPr lang="en-US"/>
          </a:p>
        </p:txBody>
      </p:sp>
    </p:spTree>
    <p:extLst>
      <p:ext uri="{BB962C8B-B14F-4D97-AF65-F5344CB8AC3E}">
        <p14:creationId xmlns:p14="http://schemas.microsoft.com/office/powerpoint/2010/main" val="387420335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1CF8CCF-2C03-EE40-A581-F2F6974E5DFB}" type="datetimeFigureOut">
              <a:rPr lang="en-US" smtClean="0"/>
              <a:pPr/>
              <a:t>8/11/2016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ABE43780-39AE-FD47-8E4A-A7BCC7E08357}" type="slidenum">
              <a:rPr lang="en-US" smtClean="0"/>
              <a:pPr/>
              <a:t>‹#›</a:t>
            </a:fld>
            <a:endParaRPr lang="en-US"/>
          </a:p>
        </p:txBody>
      </p:sp>
    </p:spTree>
    <p:extLst>
      <p:ext uri="{BB962C8B-B14F-4D97-AF65-F5344CB8AC3E}">
        <p14:creationId xmlns:p14="http://schemas.microsoft.com/office/powerpoint/2010/main" val="365206837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5" y="204787"/>
            <a:ext cx="3008313" cy="871538"/>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04790"/>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5" y="1076328"/>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1CF8CCF-2C03-EE40-A581-F2F6974E5DFB}" type="datetimeFigureOut">
              <a:rPr lang="en-US" smtClean="0"/>
              <a:pPr/>
              <a:t>8/11/2016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BE43780-39AE-FD47-8E4A-A7BCC7E08357}" type="slidenum">
              <a:rPr lang="en-US" smtClean="0"/>
              <a:pPr/>
              <a:t>‹#›</a:t>
            </a:fld>
            <a:endParaRPr lang="en-US"/>
          </a:p>
        </p:txBody>
      </p:sp>
    </p:spTree>
    <p:extLst>
      <p:ext uri="{BB962C8B-B14F-4D97-AF65-F5344CB8AC3E}">
        <p14:creationId xmlns:p14="http://schemas.microsoft.com/office/powerpoint/2010/main" val="405529071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1"/>
            <a:ext cx="5486400" cy="425054"/>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4025505"/>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1CF8CCF-2C03-EE40-A581-F2F6974E5DFB}" type="datetimeFigureOut">
              <a:rPr lang="en-US" smtClean="0"/>
              <a:pPr/>
              <a:t>8/11/2016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BE43780-39AE-FD47-8E4A-A7BCC7E08357}" type="slidenum">
              <a:rPr lang="en-US" smtClean="0"/>
              <a:pPr/>
              <a:t>‹#›</a:t>
            </a:fld>
            <a:endParaRPr lang="en-US"/>
          </a:p>
        </p:txBody>
      </p:sp>
    </p:spTree>
    <p:extLst>
      <p:ext uri="{BB962C8B-B14F-4D97-AF65-F5344CB8AC3E}">
        <p14:creationId xmlns:p14="http://schemas.microsoft.com/office/powerpoint/2010/main" val="429147996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pPr/>
              <a:t>8/11/2016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BE43780-39AE-FD47-8E4A-A7BCC7E08357}" type="slidenum">
              <a:rPr lang="en-US" smtClean="0"/>
              <a:pPr/>
              <a:t>‹#›</a:t>
            </a:fld>
            <a:endParaRPr lang="en-US"/>
          </a:p>
        </p:txBody>
      </p:sp>
    </p:spTree>
    <p:extLst>
      <p:ext uri="{BB962C8B-B14F-4D97-AF65-F5344CB8AC3E}">
        <p14:creationId xmlns:p14="http://schemas.microsoft.com/office/powerpoint/2010/main" val="337877555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80"/>
            <a:ext cx="2057400" cy="4388644"/>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05980"/>
            <a:ext cx="6019800" cy="4388644"/>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pPr/>
              <a:t>8/11/2016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BE43780-39AE-FD47-8E4A-A7BCC7E08357}" type="slidenum">
              <a:rPr lang="en-US" smtClean="0"/>
              <a:pPr/>
              <a:t>‹#›</a:t>
            </a:fld>
            <a:endParaRPr lang="en-US"/>
          </a:p>
        </p:txBody>
      </p:sp>
    </p:spTree>
    <p:extLst>
      <p:ext uri="{BB962C8B-B14F-4D97-AF65-F5344CB8AC3E}">
        <p14:creationId xmlns:p14="http://schemas.microsoft.com/office/powerpoint/2010/main" val="91451194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21"/>
            <a:ext cx="7772400" cy="1102519"/>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8/11/2016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76243826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8/11/2016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70055525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8/11/2016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22457775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01CF8CCF-2C03-EE40-A581-F2F6974E5DFB}" type="datetimeFigureOut">
              <a:rPr lang="en-US" smtClean="0">
                <a:solidFill>
                  <a:prstClr val="black">
                    <a:tint val="75000"/>
                  </a:prstClr>
                </a:solidFill>
              </a:rPr>
              <a:pPr/>
              <a:t>8/11/2016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17693027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30"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30"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01CF8CCF-2C03-EE40-A581-F2F6974E5DFB}" type="datetimeFigureOut">
              <a:rPr lang="en-US" smtClean="0">
                <a:solidFill>
                  <a:prstClr val="black">
                    <a:tint val="75000"/>
                  </a:prstClr>
                </a:solidFill>
              </a:rPr>
              <a:pPr/>
              <a:t>8/11/2016</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56026305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01CF8CCF-2C03-EE40-A581-F2F6974E5DFB}" type="datetimeFigureOut">
              <a:rPr lang="en-US" smtClean="0">
                <a:solidFill>
                  <a:prstClr val="black">
                    <a:tint val="75000"/>
                  </a:prstClr>
                </a:solidFill>
              </a:rPr>
              <a:pPr/>
              <a:t>8/11/2016</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55736057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1CF8CCF-2C03-EE40-A581-F2F6974E5DFB}" type="datetimeFigureOut">
              <a:rPr lang="en-US" smtClean="0">
                <a:solidFill>
                  <a:prstClr val="black">
                    <a:tint val="75000"/>
                  </a:prstClr>
                </a:solidFill>
              </a:rPr>
              <a:pPr/>
              <a:t>8/11/2016</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353847812"/>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5" y="204787"/>
            <a:ext cx="3008313" cy="871538"/>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04790"/>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5" y="1076328"/>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1CF8CCF-2C03-EE40-A581-F2F6974E5DFB}" type="datetimeFigureOut">
              <a:rPr lang="en-US" smtClean="0">
                <a:solidFill>
                  <a:prstClr val="black">
                    <a:tint val="75000"/>
                  </a:prstClr>
                </a:solidFill>
              </a:rPr>
              <a:pPr/>
              <a:t>8/11/2016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833925283"/>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1"/>
            <a:ext cx="5486400" cy="425054"/>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4025505"/>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1CF8CCF-2C03-EE40-A581-F2F6974E5DFB}" type="datetimeFigureOut">
              <a:rPr lang="en-US" smtClean="0">
                <a:solidFill>
                  <a:prstClr val="black">
                    <a:tint val="75000"/>
                  </a:prstClr>
                </a:solidFill>
              </a:rPr>
              <a:pPr/>
              <a:t>8/11/2016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334451913"/>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8/11/2016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31289413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80"/>
            <a:ext cx="2057400" cy="4388644"/>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05980"/>
            <a:ext cx="6019800" cy="4388644"/>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8/11/2016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879353453"/>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21"/>
            <a:ext cx="7772400" cy="1102519"/>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8/11/2016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482470565"/>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8/11/2016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329755421"/>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8/11/2016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911294949"/>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01CF8CCF-2C03-EE40-A581-F2F6974E5DFB}" type="datetimeFigureOut">
              <a:rPr lang="en-US" smtClean="0">
                <a:solidFill>
                  <a:prstClr val="black">
                    <a:tint val="75000"/>
                  </a:prstClr>
                </a:solidFill>
              </a:rPr>
              <a:pPr/>
              <a:t>8/11/2016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449919933"/>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30"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30"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01CF8CCF-2C03-EE40-A581-F2F6974E5DFB}" type="datetimeFigureOut">
              <a:rPr lang="en-US" smtClean="0">
                <a:solidFill>
                  <a:prstClr val="black">
                    <a:tint val="75000"/>
                  </a:prstClr>
                </a:solidFill>
              </a:rPr>
              <a:pPr/>
              <a:t>8/11/2016</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058317488"/>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01CF8CCF-2C03-EE40-A581-F2F6974E5DFB}" type="datetimeFigureOut">
              <a:rPr lang="en-US" smtClean="0">
                <a:solidFill>
                  <a:prstClr val="black">
                    <a:tint val="75000"/>
                  </a:prstClr>
                </a:solidFill>
              </a:rPr>
              <a:pPr/>
              <a:t>8/11/2016</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129798759"/>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1CF8CCF-2C03-EE40-A581-F2F6974E5DFB}" type="datetimeFigureOut">
              <a:rPr lang="en-US" smtClean="0">
                <a:solidFill>
                  <a:prstClr val="black">
                    <a:tint val="75000"/>
                  </a:prstClr>
                </a:solidFill>
              </a:rPr>
              <a:pPr/>
              <a:t>8/11/2016</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100892351"/>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5" y="204787"/>
            <a:ext cx="3008313" cy="871538"/>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04790"/>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5" y="1076328"/>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1CF8CCF-2C03-EE40-A581-F2F6974E5DFB}" type="datetimeFigureOut">
              <a:rPr lang="en-US" smtClean="0">
                <a:solidFill>
                  <a:prstClr val="black">
                    <a:tint val="75000"/>
                  </a:prstClr>
                </a:solidFill>
              </a:rPr>
              <a:pPr/>
              <a:t>8/11/2016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302970622"/>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1"/>
            <a:ext cx="5486400" cy="425054"/>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4025505"/>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1CF8CCF-2C03-EE40-A581-F2F6974E5DFB}" type="datetimeFigureOut">
              <a:rPr lang="en-US" smtClean="0">
                <a:solidFill>
                  <a:prstClr val="black">
                    <a:tint val="75000"/>
                  </a:prstClr>
                </a:solidFill>
              </a:rPr>
              <a:pPr/>
              <a:t>8/11/2016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206071984"/>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8/11/2016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378206942"/>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80"/>
            <a:ext cx="2057400" cy="4388644"/>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05980"/>
            <a:ext cx="6019800" cy="4388644"/>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8/11/2016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028537245"/>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21"/>
            <a:ext cx="7772400" cy="1102519"/>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8/11/2016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776790797"/>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8/11/2016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189133139"/>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8/11/2016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162059712"/>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01CF8CCF-2C03-EE40-A581-F2F6974E5DFB}" type="datetimeFigureOut">
              <a:rPr lang="en-US" smtClean="0">
                <a:solidFill>
                  <a:prstClr val="black">
                    <a:tint val="75000"/>
                  </a:prstClr>
                </a:solidFill>
              </a:rPr>
              <a:pPr/>
              <a:t>8/11/2016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547738477"/>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30"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30"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01CF8CCF-2C03-EE40-A581-F2F6974E5DFB}" type="datetimeFigureOut">
              <a:rPr lang="en-US" smtClean="0">
                <a:solidFill>
                  <a:prstClr val="black">
                    <a:tint val="75000"/>
                  </a:prstClr>
                </a:solidFill>
              </a:rPr>
              <a:pPr/>
              <a:t>8/11/2016</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567908736"/>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01CF8CCF-2C03-EE40-A581-F2F6974E5DFB}" type="datetimeFigureOut">
              <a:rPr lang="en-US" smtClean="0">
                <a:solidFill>
                  <a:prstClr val="black">
                    <a:tint val="75000"/>
                  </a:prstClr>
                </a:solidFill>
              </a:rPr>
              <a:pPr/>
              <a:t>8/11/2016</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94960483"/>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1CF8CCF-2C03-EE40-A581-F2F6974E5DFB}" type="datetimeFigureOut">
              <a:rPr lang="en-US" smtClean="0">
                <a:solidFill>
                  <a:prstClr val="black">
                    <a:tint val="75000"/>
                  </a:prstClr>
                </a:solidFill>
              </a:rPr>
              <a:pPr/>
              <a:t>8/11/2016</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613065427"/>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5" y="204787"/>
            <a:ext cx="3008313" cy="871538"/>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04790"/>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5" y="1076328"/>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1CF8CCF-2C03-EE40-A581-F2F6974E5DFB}" type="datetimeFigureOut">
              <a:rPr lang="en-US" smtClean="0">
                <a:solidFill>
                  <a:prstClr val="black">
                    <a:tint val="75000"/>
                  </a:prstClr>
                </a:solidFill>
              </a:rPr>
              <a:pPr/>
              <a:t>8/11/2016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794932116"/>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1"/>
            <a:ext cx="5486400" cy="425054"/>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4025505"/>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1CF8CCF-2C03-EE40-A581-F2F6974E5DFB}" type="datetimeFigureOut">
              <a:rPr lang="en-US" smtClean="0">
                <a:solidFill>
                  <a:prstClr val="black">
                    <a:tint val="75000"/>
                  </a:prstClr>
                </a:solidFill>
              </a:rPr>
              <a:pPr/>
              <a:t>8/11/2016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038406567"/>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8/11/2016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812940992"/>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80"/>
            <a:ext cx="2057400" cy="4388644"/>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05980"/>
            <a:ext cx="6019800" cy="4388644"/>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8/11/2016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936676834"/>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21"/>
            <a:ext cx="7772400" cy="1102519"/>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8/11/2016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275019488"/>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8/11/2016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096548881"/>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8/11/2016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112927760"/>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01CF8CCF-2C03-EE40-A581-F2F6974E5DFB}" type="datetimeFigureOut">
              <a:rPr lang="en-US" smtClean="0">
                <a:solidFill>
                  <a:prstClr val="black">
                    <a:tint val="75000"/>
                  </a:prstClr>
                </a:solidFill>
              </a:rPr>
              <a:pPr/>
              <a:t>8/11/2016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440666545"/>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30"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30"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01CF8CCF-2C03-EE40-A581-F2F6974E5DFB}" type="datetimeFigureOut">
              <a:rPr lang="en-US" smtClean="0">
                <a:solidFill>
                  <a:prstClr val="black">
                    <a:tint val="75000"/>
                  </a:prstClr>
                </a:solidFill>
              </a:rPr>
              <a:pPr/>
              <a:t>8/11/2016</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915172210"/>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01CF8CCF-2C03-EE40-A581-F2F6974E5DFB}" type="datetimeFigureOut">
              <a:rPr lang="en-US" smtClean="0">
                <a:solidFill>
                  <a:prstClr val="black">
                    <a:tint val="75000"/>
                  </a:prstClr>
                </a:solidFill>
              </a:rPr>
              <a:pPr/>
              <a:t>8/11/2016</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680104910"/>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1CF8CCF-2C03-EE40-A581-F2F6974E5DFB}" type="datetimeFigureOut">
              <a:rPr lang="en-US" smtClean="0">
                <a:solidFill>
                  <a:prstClr val="black">
                    <a:tint val="75000"/>
                  </a:prstClr>
                </a:solidFill>
              </a:rPr>
              <a:pPr/>
              <a:t>8/11/2016</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258302408"/>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5" y="204787"/>
            <a:ext cx="3008313" cy="871538"/>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04790"/>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5" y="1076328"/>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1CF8CCF-2C03-EE40-A581-F2F6974E5DFB}" type="datetimeFigureOut">
              <a:rPr lang="en-US" smtClean="0">
                <a:solidFill>
                  <a:prstClr val="black">
                    <a:tint val="75000"/>
                  </a:prstClr>
                </a:solidFill>
              </a:rPr>
              <a:pPr/>
              <a:t>8/11/2016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053695413"/>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1"/>
            <a:ext cx="5486400" cy="425054"/>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4025505"/>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1CF8CCF-2C03-EE40-A581-F2F6974E5DFB}" type="datetimeFigureOut">
              <a:rPr lang="en-US" smtClean="0">
                <a:solidFill>
                  <a:prstClr val="black">
                    <a:tint val="75000"/>
                  </a:prstClr>
                </a:solidFill>
              </a:rPr>
              <a:pPr/>
              <a:t>8/11/2016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732213229"/>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8/11/2016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96139666"/>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80"/>
            <a:ext cx="2057400" cy="4388644"/>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05980"/>
            <a:ext cx="6019800" cy="4388644"/>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8/11/2016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784239586"/>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21"/>
            <a:ext cx="7772400" cy="1102519"/>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8/11/2016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756322570"/>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8/11/2016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335958743"/>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8/11/2016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607633795"/>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01CF8CCF-2C03-EE40-A581-F2F6974E5DFB}" type="datetimeFigureOut">
              <a:rPr lang="en-US" smtClean="0">
                <a:solidFill>
                  <a:prstClr val="black">
                    <a:tint val="75000"/>
                  </a:prstClr>
                </a:solidFill>
              </a:rPr>
              <a:pPr/>
              <a:t>8/11/2016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838395700"/>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30"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30"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01CF8CCF-2C03-EE40-A581-F2F6974E5DFB}" type="datetimeFigureOut">
              <a:rPr lang="en-US" smtClean="0">
                <a:solidFill>
                  <a:prstClr val="black">
                    <a:tint val="75000"/>
                  </a:prstClr>
                </a:solidFill>
              </a:rPr>
              <a:pPr/>
              <a:t>8/11/2016</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473336185"/>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01CF8CCF-2C03-EE40-A581-F2F6974E5DFB}" type="datetimeFigureOut">
              <a:rPr lang="en-US" smtClean="0">
                <a:solidFill>
                  <a:prstClr val="black">
                    <a:tint val="75000"/>
                  </a:prstClr>
                </a:solidFill>
              </a:rPr>
              <a:pPr/>
              <a:t>8/11/2016</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075084264"/>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1CF8CCF-2C03-EE40-A581-F2F6974E5DFB}" type="datetimeFigureOut">
              <a:rPr lang="en-US" smtClean="0">
                <a:solidFill>
                  <a:prstClr val="black">
                    <a:tint val="75000"/>
                  </a:prstClr>
                </a:solidFill>
              </a:rPr>
              <a:pPr/>
              <a:t>8/11/2016</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432827882"/>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5" y="204787"/>
            <a:ext cx="3008313" cy="871538"/>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04790"/>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5" y="1076328"/>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1CF8CCF-2C03-EE40-A581-F2F6974E5DFB}" type="datetimeFigureOut">
              <a:rPr lang="en-US" smtClean="0">
                <a:solidFill>
                  <a:prstClr val="black">
                    <a:tint val="75000"/>
                  </a:prstClr>
                </a:solidFill>
              </a:rPr>
              <a:pPr/>
              <a:t>8/11/2016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529400649"/>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1"/>
            <a:ext cx="5486400" cy="425054"/>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4025505"/>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1CF8CCF-2C03-EE40-A581-F2F6974E5DFB}" type="datetimeFigureOut">
              <a:rPr lang="en-US" smtClean="0">
                <a:solidFill>
                  <a:prstClr val="black">
                    <a:tint val="75000"/>
                  </a:prstClr>
                </a:solidFill>
              </a:rPr>
              <a:pPr/>
              <a:t>8/11/2016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938116168"/>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8/11/2016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384646108"/>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80"/>
            <a:ext cx="2057400" cy="4388644"/>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05980"/>
            <a:ext cx="6019800" cy="4388644"/>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8/11/2016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374573505"/>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21"/>
            <a:ext cx="7772400" cy="1102519"/>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8/14/2016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116749197"/>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8/14/2016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572176814"/>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8/14/2016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960592180"/>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01CF8CCF-2C03-EE40-A581-F2F6974E5DFB}" type="datetimeFigureOut">
              <a:rPr lang="en-US" smtClean="0">
                <a:solidFill>
                  <a:prstClr val="black">
                    <a:tint val="75000"/>
                  </a:prstClr>
                </a:solidFill>
              </a:rPr>
              <a:pPr/>
              <a:t>8/14/2016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20329508"/>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30"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30"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01CF8CCF-2C03-EE40-A581-F2F6974E5DFB}" type="datetimeFigureOut">
              <a:rPr lang="en-US" smtClean="0">
                <a:solidFill>
                  <a:prstClr val="black">
                    <a:tint val="75000"/>
                  </a:prstClr>
                </a:solidFill>
              </a:rPr>
              <a:pPr/>
              <a:t>8/14/2016</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080855944"/>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01CF8CCF-2C03-EE40-A581-F2F6974E5DFB}" type="datetimeFigureOut">
              <a:rPr lang="en-US" smtClean="0">
                <a:solidFill>
                  <a:prstClr val="black">
                    <a:tint val="75000"/>
                  </a:prstClr>
                </a:solidFill>
              </a:rPr>
              <a:pPr/>
              <a:t>8/14/2016</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850653836"/>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1CF8CCF-2C03-EE40-A581-F2F6974E5DFB}" type="datetimeFigureOut">
              <a:rPr lang="en-US" smtClean="0">
                <a:solidFill>
                  <a:prstClr val="black">
                    <a:tint val="75000"/>
                  </a:prstClr>
                </a:solidFill>
              </a:rPr>
              <a:pPr/>
              <a:t>8/14/2016</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221675507"/>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5" y="204787"/>
            <a:ext cx="3008313" cy="871538"/>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04790"/>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5" y="1076328"/>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1CF8CCF-2C03-EE40-A581-F2F6974E5DFB}" type="datetimeFigureOut">
              <a:rPr lang="en-US" smtClean="0">
                <a:solidFill>
                  <a:prstClr val="black">
                    <a:tint val="75000"/>
                  </a:prstClr>
                </a:solidFill>
              </a:rPr>
              <a:pPr/>
              <a:t>8/14/2016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900773810"/>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1"/>
            <a:ext cx="5486400" cy="425054"/>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4025505"/>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1CF8CCF-2C03-EE40-A581-F2F6974E5DFB}" type="datetimeFigureOut">
              <a:rPr lang="en-US" smtClean="0">
                <a:solidFill>
                  <a:prstClr val="black">
                    <a:tint val="75000"/>
                  </a:prstClr>
                </a:solidFill>
              </a:rPr>
              <a:pPr/>
              <a:t>8/14/2016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766137185"/>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8/14/2016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889295357"/>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80"/>
            <a:ext cx="2057400" cy="4388644"/>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05980"/>
            <a:ext cx="6019800" cy="4388644"/>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8/14/2016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57049093"/>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21"/>
            <a:ext cx="7772400" cy="1102519"/>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8/11/2016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65845343"/>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8/11/2016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242928477"/>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8/11/2016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0331406"/>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01CF8CCF-2C03-EE40-A581-F2F6974E5DFB}" type="datetimeFigureOut">
              <a:rPr lang="en-US" smtClean="0">
                <a:solidFill>
                  <a:prstClr val="black">
                    <a:tint val="75000"/>
                  </a:prstClr>
                </a:solidFill>
              </a:rPr>
              <a:pPr/>
              <a:t>8/11/2016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692380783"/>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30"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30"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01CF8CCF-2C03-EE40-A581-F2F6974E5DFB}" type="datetimeFigureOut">
              <a:rPr lang="en-US" smtClean="0">
                <a:solidFill>
                  <a:prstClr val="black">
                    <a:tint val="75000"/>
                  </a:prstClr>
                </a:solidFill>
              </a:rPr>
              <a:pPr/>
              <a:t>8/11/2016</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884282173"/>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01CF8CCF-2C03-EE40-A581-F2F6974E5DFB}" type="datetimeFigureOut">
              <a:rPr lang="en-US" smtClean="0">
                <a:solidFill>
                  <a:prstClr val="black">
                    <a:tint val="75000"/>
                  </a:prstClr>
                </a:solidFill>
              </a:rPr>
              <a:pPr/>
              <a:t>8/11/2016</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959204032"/>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1CF8CCF-2C03-EE40-A581-F2F6974E5DFB}" type="datetimeFigureOut">
              <a:rPr lang="en-US" smtClean="0">
                <a:solidFill>
                  <a:prstClr val="black">
                    <a:tint val="75000"/>
                  </a:prstClr>
                </a:solidFill>
              </a:rPr>
              <a:pPr/>
              <a:t>8/11/2016</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128320500"/>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5" y="204787"/>
            <a:ext cx="3008313" cy="871538"/>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04790"/>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5" y="1076328"/>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1CF8CCF-2C03-EE40-A581-F2F6974E5DFB}" type="datetimeFigureOut">
              <a:rPr lang="en-US" smtClean="0">
                <a:solidFill>
                  <a:prstClr val="black">
                    <a:tint val="75000"/>
                  </a:prstClr>
                </a:solidFill>
              </a:rPr>
              <a:pPr/>
              <a:t>8/11/2016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119583986"/>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1"/>
            <a:ext cx="5486400" cy="425054"/>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4025505"/>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1CF8CCF-2C03-EE40-A581-F2F6974E5DFB}" type="datetimeFigureOut">
              <a:rPr lang="en-US" smtClean="0">
                <a:solidFill>
                  <a:prstClr val="black">
                    <a:tint val="75000"/>
                  </a:prstClr>
                </a:solidFill>
              </a:rPr>
              <a:pPr/>
              <a:t>8/11/2016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693569860"/>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8/11/2016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63044406"/>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80"/>
            <a:ext cx="2057400" cy="4388644"/>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05980"/>
            <a:ext cx="6019800" cy="4388644"/>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8/11/2016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934889955"/>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21"/>
            <a:ext cx="7772400" cy="1102519"/>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8/11/2016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298928076"/>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8/11/2016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538895172"/>
      </p:ext>
    </p:extLst>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8/11/2016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524131130"/>
      </p:ext>
    </p:extLst>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01CF8CCF-2C03-EE40-A581-F2F6974E5DFB}" type="datetimeFigureOut">
              <a:rPr lang="en-US" smtClean="0">
                <a:solidFill>
                  <a:prstClr val="black">
                    <a:tint val="75000"/>
                  </a:prstClr>
                </a:solidFill>
              </a:rPr>
              <a:pPr/>
              <a:t>8/11/2016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277610979"/>
      </p:ext>
    </p:extLst>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30"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30"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01CF8CCF-2C03-EE40-A581-F2F6974E5DFB}" type="datetimeFigureOut">
              <a:rPr lang="en-US" smtClean="0">
                <a:solidFill>
                  <a:prstClr val="black">
                    <a:tint val="75000"/>
                  </a:prstClr>
                </a:solidFill>
              </a:rPr>
              <a:pPr/>
              <a:t>8/11/2016</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0057532"/>
      </p:ext>
    </p:extLst>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01CF8CCF-2C03-EE40-A581-F2F6974E5DFB}" type="datetimeFigureOut">
              <a:rPr lang="en-US" smtClean="0">
                <a:solidFill>
                  <a:prstClr val="black">
                    <a:tint val="75000"/>
                  </a:prstClr>
                </a:solidFill>
              </a:rPr>
              <a:pPr/>
              <a:t>8/11/2016</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09995398"/>
      </p:ext>
    </p:extLst>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1CF8CCF-2C03-EE40-A581-F2F6974E5DFB}" type="datetimeFigureOut">
              <a:rPr lang="en-US" smtClean="0">
                <a:solidFill>
                  <a:prstClr val="black">
                    <a:tint val="75000"/>
                  </a:prstClr>
                </a:solidFill>
              </a:rPr>
              <a:pPr/>
              <a:t>8/11/2016</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638978354"/>
      </p:ext>
    </p:extLst>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5" y="204787"/>
            <a:ext cx="3008313" cy="871538"/>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04790"/>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5" y="1076328"/>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1CF8CCF-2C03-EE40-A581-F2F6974E5DFB}" type="datetimeFigureOut">
              <a:rPr lang="en-US" smtClean="0">
                <a:solidFill>
                  <a:prstClr val="black">
                    <a:tint val="75000"/>
                  </a:prstClr>
                </a:solidFill>
              </a:rPr>
              <a:pPr/>
              <a:t>8/11/2016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259372919"/>
      </p:ext>
    </p:extLst>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1"/>
            <a:ext cx="5486400" cy="425054"/>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4025505"/>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1CF8CCF-2C03-EE40-A581-F2F6974E5DFB}" type="datetimeFigureOut">
              <a:rPr lang="en-US" smtClean="0">
                <a:solidFill>
                  <a:prstClr val="black">
                    <a:tint val="75000"/>
                  </a:prstClr>
                </a:solidFill>
              </a:rPr>
              <a:pPr/>
              <a:t>8/11/2016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268362867"/>
      </p:ext>
    </p:extLst>
  </p:cSld>
  <p:clrMapOvr>
    <a:masterClrMapping/>
  </p:clrMapOvr>
</p:sldLayout>
</file>

<file path=ppt/slideLayouts/slideLayout9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8/11/2016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678726030"/>
      </p:ext>
    </p:extLst>
  </p:cSld>
  <p:clrMapOvr>
    <a:masterClrMapping/>
  </p:clrMapOvr>
</p:sldLayout>
</file>

<file path=ppt/slideLayouts/slideLayout9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80"/>
            <a:ext cx="2057400" cy="4388644"/>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05980"/>
            <a:ext cx="6019800" cy="4388644"/>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8/11/2016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829095915"/>
      </p:ext>
    </p:extLst>
  </p:cSld>
  <p:clrMapOvr>
    <a:masterClrMapping/>
  </p:clrMapOvr>
</p:sldLayout>
</file>

<file path=ppt/slideLayouts/slideLayout100.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21"/>
            <a:ext cx="7772400" cy="1102519"/>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8/11/2016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847460240"/>
      </p:ext>
    </p:extLst>
  </p:cSld>
  <p:clrMapOvr>
    <a:masterClrMapping/>
  </p:clrMapOvr>
</p:sldLayout>
</file>

<file path=ppt/slideLayouts/slideLayout10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8/11/2016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102472025"/>
      </p:ext>
    </p:extLst>
  </p:cSld>
  <p:clrMapOvr>
    <a:masterClrMapping/>
  </p:clrMapOvr>
</p:sldLayout>
</file>

<file path=ppt/slideLayouts/slideLayout10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8/11/2016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125893926"/>
      </p:ext>
    </p:extLst>
  </p:cSld>
  <p:clrMapOvr>
    <a:masterClrMapping/>
  </p:clrMapOvr>
</p:sldLayout>
</file>

<file path=ppt/slideLayouts/slideLayout10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01CF8CCF-2C03-EE40-A581-F2F6974E5DFB}" type="datetimeFigureOut">
              <a:rPr lang="en-US" smtClean="0">
                <a:solidFill>
                  <a:prstClr val="black">
                    <a:tint val="75000"/>
                  </a:prstClr>
                </a:solidFill>
              </a:rPr>
              <a:pPr/>
              <a:t>8/11/2016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510808370"/>
      </p:ext>
    </p:extLst>
  </p:cSld>
  <p:clrMapOvr>
    <a:masterClrMapping/>
  </p:clrMapOvr>
</p:sldLayout>
</file>

<file path=ppt/slideLayouts/slideLayout10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30"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30"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01CF8CCF-2C03-EE40-A581-F2F6974E5DFB}" type="datetimeFigureOut">
              <a:rPr lang="en-US" smtClean="0">
                <a:solidFill>
                  <a:prstClr val="black">
                    <a:tint val="75000"/>
                  </a:prstClr>
                </a:solidFill>
              </a:rPr>
              <a:pPr/>
              <a:t>8/11/2016</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979029414"/>
      </p:ext>
    </p:extLst>
  </p:cSld>
  <p:clrMapOvr>
    <a:masterClrMapping/>
  </p:clrMapOvr>
</p:sldLayout>
</file>

<file path=ppt/slideLayouts/slideLayout10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01CF8CCF-2C03-EE40-A581-F2F6974E5DFB}" type="datetimeFigureOut">
              <a:rPr lang="en-US" smtClean="0">
                <a:solidFill>
                  <a:prstClr val="black">
                    <a:tint val="75000"/>
                  </a:prstClr>
                </a:solidFill>
              </a:rPr>
              <a:pPr/>
              <a:t>8/11/2016</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523483464"/>
      </p:ext>
    </p:extLst>
  </p:cSld>
  <p:clrMapOvr>
    <a:masterClrMapping/>
  </p:clrMapOvr>
</p:sldLayout>
</file>

<file path=ppt/slideLayouts/slideLayout10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1CF8CCF-2C03-EE40-A581-F2F6974E5DFB}" type="datetimeFigureOut">
              <a:rPr lang="en-US" smtClean="0">
                <a:solidFill>
                  <a:prstClr val="black">
                    <a:tint val="75000"/>
                  </a:prstClr>
                </a:solidFill>
              </a:rPr>
              <a:pPr/>
              <a:t>8/11/2016</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351362865"/>
      </p:ext>
    </p:extLst>
  </p:cSld>
  <p:clrMapOvr>
    <a:masterClrMapping/>
  </p:clrMapOvr>
</p:sldLayout>
</file>

<file path=ppt/slideLayouts/slideLayout10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5" y="204787"/>
            <a:ext cx="3008313" cy="871538"/>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04790"/>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5" y="1076328"/>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1CF8CCF-2C03-EE40-A581-F2F6974E5DFB}" type="datetimeFigureOut">
              <a:rPr lang="en-US" smtClean="0">
                <a:solidFill>
                  <a:prstClr val="black">
                    <a:tint val="75000"/>
                  </a:prstClr>
                </a:solidFill>
              </a:rPr>
              <a:pPr/>
              <a:t>8/11/2016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045538367"/>
      </p:ext>
    </p:extLst>
  </p:cSld>
  <p:clrMapOvr>
    <a:masterClrMapping/>
  </p:clrMapOvr>
</p:sldLayout>
</file>

<file path=ppt/slideLayouts/slideLayout10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1"/>
            <a:ext cx="5486400" cy="425054"/>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4025505"/>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1CF8CCF-2C03-EE40-A581-F2F6974E5DFB}" type="datetimeFigureOut">
              <a:rPr lang="en-US" smtClean="0">
                <a:solidFill>
                  <a:prstClr val="black">
                    <a:tint val="75000"/>
                  </a:prstClr>
                </a:solidFill>
              </a:rPr>
              <a:pPr/>
              <a:t>8/11/2016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730421383"/>
      </p:ext>
    </p:extLst>
  </p:cSld>
  <p:clrMapOvr>
    <a:masterClrMapping/>
  </p:clrMapOvr>
</p:sldLayout>
</file>

<file path=ppt/slideLayouts/slideLayout10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8/11/2016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520846199"/>
      </p:ext>
    </p:extLst>
  </p:cSld>
  <p:clrMapOvr>
    <a:masterClrMapping/>
  </p:clrMapOvr>
</p:sldLayout>
</file>

<file path=ppt/slideLayouts/slideLayout11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80"/>
            <a:ext cx="2057400" cy="4388644"/>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05980"/>
            <a:ext cx="6019800" cy="4388644"/>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8/11/2016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746841116"/>
      </p:ext>
    </p:extLst>
  </p:cSld>
  <p:clrMapOvr>
    <a:masterClrMapping/>
  </p:clrMapOvr>
</p:sldLayout>
</file>

<file path=ppt/slideLayouts/slideLayout11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21"/>
            <a:ext cx="7772400" cy="1102519"/>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8/11/2016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793561380"/>
      </p:ext>
    </p:extLst>
  </p:cSld>
  <p:clrMapOvr>
    <a:masterClrMapping/>
  </p:clrMapOvr>
</p:sldLayout>
</file>

<file path=ppt/slideLayouts/slideLayout11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8/11/2016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77932501"/>
      </p:ext>
    </p:extLst>
  </p:cSld>
  <p:clrMapOvr>
    <a:masterClrMapping/>
  </p:clrMapOvr>
</p:sldLayout>
</file>

<file path=ppt/slideLayouts/slideLayout11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8/11/2016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715208866"/>
      </p:ext>
    </p:extLst>
  </p:cSld>
  <p:clrMapOvr>
    <a:masterClrMapping/>
  </p:clrMapOvr>
</p:sldLayout>
</file>

<file path=ppt/slideLayouts/slideLayout11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01CF8CCF-2C03-EE40-A581-F2F6974E5DFB}" type="datetimeFigureOut">
              <a:rPr lang="en-US" smtClean="0">
                <a:solidFill>
                  <a:prstClr val="black">
                    <a:tint val="75000"/>
                  </a:prstClr>
                </a:solidFill>
              </a:rPr>
              <a:pPr/>
              <a:t>8/11/2016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597862207"/>
      </p:ext>
    </p:extLst>
  </p:cSld>
  <p:clrMapOvr>
    <a:masterClrMapping/>
  </p:clrMapOvr>
</p:sldLayout>
</file>

<file path=ppt/slideLayouts/slideLayout11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30"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30"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01CF8CCF-2C03-EE40-A581-F2F6974E5DFB}" type="datetimeFigureOut">
              <a:rPr lang="en-US" smtClean="0">
                <a:solidFill>
                  <a:prstClr val="black">
                    <a:tint val="75000"/>
                  </a:prstClr>
                </a:solidFill>
              </a:rPr>
              <a:pPr/>
              <a:t>8/11/2016</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518406207"/>
      </p:ext>
    </p:extLst>
  </p:cSld>
  <p:clrMapOvr>
    <a:masterClrMapping/>
  </p:clrMapOvr>
</p:sldLayout>
</file>

<file path=ppt/slideLayouts/slideLayout11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01CF8CCF-2C03-EE40-A581-F2F6974E5DFB}" type="datetimeFigureOut">
              <a:rPr lang="en-US" smtClean="0">
                <a:solidFill>
                  <a:prstClr val="black">
                    <a:tint val="75000"/>
                  </a:prstClr>
                </a:solidFill>
              </a:rPr>
              <a:pPr/>
              <a:t>8/11/2016</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832735434"/>
      </p:ext>
    </p:extLst>
  </p:cSld>
  <p:clrMapOvr>
    <a:masterClrMapping/>
  </p:clrMapOvr>
</p:sldLayout>
</file>

<file path=ppt/slideLayouts/slideLayout11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1CF8CCF-2C03-EE40-A581-F2F6974E5DFB}" type="datetimeFigureOut">
              <a:rPr lang="en-US" smtClean="0">
                <a:solidFill>
                  <a:prstClr val="black">
                    <a:tint val="75000"/>
                  </a:prstClr>
                </a:solidFill>
              </a:rPr>
              <a:pPr/>
              <a:t>8/11/2016</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239867260"/>
      </p:ext>
    </p:extLst>
  </p:cSld>
  <p:clrMapOvr>
    <a:masterClrMapping/>
  </p:clrMapOvr>
</p:sldLayout>
</file>

<file path=ppt/slideLayouts/slideLayout11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5" y="204787"/>
            <a:ext cx="3008313" cy="871538"/>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04790"/>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5" y="1076328"/>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1CF8CCF-2C03-EE40-A581-F2F6974E5DFB}" type="datetimeFigureOut">
              <a:rPr lang="en-US" smtClean="0">
                <a:solidFill>
                  <a:prstClr val="black">
                    <a:tint val="75000"/>
                  </a:prstClr>
                </a:solidFill>
              </a:rPr>
              <a:pPr/>
              <a:t>8/11/2016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557078818"/>
      </p:ext>
    </p:extLst>
  </p:cSld>
  <p:clrMapOvr>
    <a:masterClrMapping/>
  </p:clrMapOvr>
</p:sldLayout>
</file>

<file path=ppt/slideLayouts/slideLayout11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1"/>
            <a:ext cx="5486400" cy="425054"/>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4025505"/>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1CF8CCF-2C03-EE40-A581-F2F6974E5DFB}" type="datetimeFigureOut">
              <a:rPr lang="en-US" smtClean="0">
                <a:solidFill>
                  <a:prstClr val="black">
                    <a:tint val="75000"/>
                  </a:prstClr>
                </a:solidFill>
              </a:rPr>
              <a:pPr/>
              <a:t>8/11/2016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967792119"/>
      </p:ext>
    </p:extLst>
  </p:cSld>
  <p:clrMapOvr>
    <a:masterClrMapping/>
  </p:clrMapOvr>
</p:sldLayout>
</file>

<file path=ppt/slideLayouts/slideLayout12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8/11/2016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71097866"/>
      </p:ext>
    </p:extLst>
  </p:cSld>
  <p:clrMapOvr>
    <a:masterClrMapping/>
  </p:clrMapOvr>
</p:sldLayout>
</file>

<file path=ppt/slideLayouts/slideLayout12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80"/>
            <a:ext cx="2057400" cy="4388644"/>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05980"/>
            <a:ext cx="6019800" cy="4388644"/>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8/11/2016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398641782"/>
      </p:ext>
    </p:extLst>
  </p:cSld>
  <p:clrMapOvr>
    <a:masterClrMapping/>
  </p:clrMapOvr>
</p:sldLayout>
</file>

<file path=ppt/slideLayouts/slideLayout12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21"/>
            <a:ext cx="7772400" cy="1102519"/>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8/11/2016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678563981"/>
      </p:ext>
    </p:extLst>
  </p:cSld>
  <p:clrMapOvr>
    <a:masterClrMapping/>
  </p:clrMapOvr>
</p:sldLayout>
</file>

<file path=ppt/slideLayouts/slideLayout12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8/11/2016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403210142"/>
      </p:ext>
    </p:extLst>
  </p:cSld>
  <p:clrMapOvr>
    <a:masterClrMapping/>
  </p:clrMapOvr>
</p:sldLayout>
</file>

<file path=ppt/slideLayouts/slideLayout12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8/11/2016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50167472"/>
      </p:ext>
    </p:extLst>
  </p:cSld>
  <p:clrMapOvr>
    <a:masterClrMapping/>
  </p:clrMapOvr>
</p:sldLayout>
</file>

<file path=ppt/slideLayouts/slideLayout12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01CF8CCF-2C03-EE40-A581-F2F6974E5DFB}" type="datetimeFigureOut">
              <a:rPr lang="en-US" smtClean="0">
                <a:solidFill>
                  <a:prstClr val="black">
                    <a:tint val="75000"/>
                  </a:prstClr>
                </a:solidFill>
              </a:rPr>
              <a:pPr/>
              <a:t>8/11/2016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915463803"/>
      </p:ext>
    </p:extLst>
  </p:cSld>
  <p:clrMapOvr>
    <a:masterClrMapping/>
  </p:clrMapOvr>
</p:sldLayout>
</file>

<file path=ppt/slideLayouts/slideLayout12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30"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30"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01CF8CCF-2C03-EE40-A581-F2F6974E5DFB}" type="datetimeFigureOut">
              <a:rPr lang="en-US" smtClean="0">
                <a:solidFill>
                  <a:prstClr val="black">
                    <a:tint val="75000"/>
                  </a:prstClr>
                </a:solidFill>
              </a:rPr>
              <a:pPr/>
              <a:t>8/11/2016</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137689373"/>
      </p:ext>
    </p:extLst>
  </p:cSld>
  <p:clrMapOvr>
    <a:masterClrMapping/>
  </p:clrMapOvr>
</p:sldLayout>
</file>

<file path=ppt/slideLayouts/slideLayout12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01CF8CCF-2C03-EE40-A581-F2F6974E5DFB}" type="datetimeFigureOut">
              <a:rPr lang="en-US" smtClean="0">
                <a:solidFill>
                  <a:prstClr val="black">
                    <a:tint val="75000"/>
                  </a:prstClr>
                </a:solidFill>
              </a:rPr>
              <a:pPr/>
              <a:t>8/11/2016</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562790281"/>
      </p:ext>
    </p:extLst>
  </p:cSld>
  <p:clrMapOvr>
    <a:masterClrMapping/>
  </p:clrMapOvr>
</p:sldLayout>
</file>

<file path=ppt/slideLayouts/slideLayout12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1CF8CCF-2C03-EE40-A581-F2F6974E5DFB}" type="datetimeFigureOut">
              <a:rPr lang="en-US" smtClean="0">
                <a:solidFill>
                  <a:prstClr val="black">
                    <a:tint val="75000"/>
                  </a:prstClr>
                </a:solidFill>
              </a:rPr>
              <a:pPr/>
              <a:t>8/11/2016</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872454068"/>
      </p:ext>
    </p:extLst>
  </p:cSld>
  <p:clrMapOvr>
    <a:masterClrMapping/>
  </p:clrMapOvr>
</p:sldLayout>
</file>

<file path=ppt/slideLayouts/slideLayout12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5" y="204787"/>
            <a:ext cx="3008313" cy="871538"/>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04790"/>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5" y="1076328"/>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1CF8CCF-2C03-EE40-A581-F2F6974E5DFB}" type="datetimeFigureOut">
              <a:rPr lang="en-US" smtClean="0">
                <a:solidFill>
                  <a:prstClr val="black">
                    <a:tint val="75000"/>
                  </a:prstClr>
                </a:solidFill>
              </a:rPr>
              <a:pPr/>
              <a:t>8/11/2016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337775007"/>
      </p:ext>
    </p:extLst>
  </p:cSld>
  <p:clrMapOvr>
    <a:masterClrMapping/>
  </p:clrMapOvr>
</p:sldLayout>
</file>

<file path=ppt/slideLayouts/slideLayout13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1"/>
            <a:ext cx="5486400" cy="425054"/>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4025505"/>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1CF8CCF-2C03-EE40-A581-F2F6974E5DFB}" type="datetimeFigureOut">
              <a:rPr lang="en-US" smtClean="0">
                <a:solidFill>
                  <a:prstClr val="black">
                    <a:tint val="75000"/>
                  </a:prstClr>
                </a:solidFill>
              </a:rPr>
              <a:pPr/>
              <a:t>8/11/2016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920221576"/>
      </p:ext>
    </p:extLst>
  </p:cSld>
  <p:clrMapOvr>
    <a:masterClrMapping/>
  </p:clrMapOvr>
</p:sldLayout>
</file>

<file path=ppt/slideLayouts/slideLayout13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8/11/2016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449268006"/>
      </p:ext>
    </p:extLst>
  </p:cSld>
  <p:clrMapOvr>
    <a:masterClrMapping/>
  </p:clrMapOvr>
</p:sldLayout>
</file>

<file path=ppt/slideLayouts/slideLayout13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80"/>
            <a:ext cx="2057400" cy="4388644"/>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05980"/>
            <a:ext cx="6019800" cy="4388644"/>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8/11/2016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987932899"/>
      </p:ext>
    </p:extLst>
  </p:cSld>
  <p:clrMapOvr>
    <a:masterClrMapping/>
  </p:clrMapOvr>
</p:sldLayout>
</file>

<file path=ppt/slideLayouts/slideLayout13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21"/>
            <a:ext cx="7772400" cy="1102519"/>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8/11/2016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954549808"/>
      </p:ext>
    </p:extLst>
  </p:cSld>
  <p:clrMapOvr>
    <a:masterClrMapping/>
  </p:clrMapOvr>
</p:sldLayout>
</file>

<file path=ppt/slideLayouts/slideLayout13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8/11/2016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95267838"/>
      </p:ext>
    </p:extLst>
  </p:cSld>
  <p:clrMapOvr>
    <a:masterClrMapping/>
  </p:clrMapOvr>
</p:sldLayout>
</file>

<file path=ppt/slideLayouts/slideLayout13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8/11/2016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543083080"/>
      </p:ext>
    </p:extLst>
  </p:cSld>
  <p:clrMapOvr>
    <a:masterClrMapping/>
  </p:clrMapOvr>
</p:sldLayout>
</file>

<file path=ppt/slideLayouts/slideLayout13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01CF8CCF-2C03-EE40-A581-F2F6974E5DFB}" type="datetimeFigureOut">
              <a:rPr lang="en-US" smtClean="0">
                <a:solidFill>
                  <a:prstClr val="black">
                    <a:tint val="75000"/>
                  </a:prstClr>
                </a:solidFill>
              </a:rPr>
              <a:pPr/>
              <a:t>8/11/2016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639522217"/>
      </p:ext>
    </p:extLst>
  </p:cSld>
  <p:clrMapOvr>
    <a:masterClrMapping/>
  </p:clrMapOvr>
</p:sldLayout>
</file>

<file path=ppt/slideLayouts/slideLayout13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30"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30"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01CF8CCF-2C03-EE40-A581-F2F6974E5DFB}" type="datetimeFigureOut">
              <a:rPr lang="en-US" smtClean="0">
                <a:solidFill>
                  <a:prstClr val="black">
                    <a:tint val="75000"/>
                  </a:prstClr>
                </a:solidFill>
              </a:rPr>
              <a:pPr/>
              <a:t>8/11/2016</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873645118"/>
      </p:ext>
    </p:extLst>
  </p:cSld>
  <p:clrMapOvr>
    <a:masterClrMapping/>
  </p:clrMapOvr>
</p:sldLayout>
</file>

<file path=ppt/slideLayouts/slideLayout13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01CF8CCF-2C03-EE40-A581-F2F6974E5DFB}" type="datetimeFigureOut">
              <a:rPr lang="en-US" smtClean="0">
                <a:solidFill>
                  <a:prstClr val="black">
                    <a:tint val="75000"/>
                  </a:prstClr>
                </a:solidFill>
              </a:rPr>
              <a:pPr/>
              <a:t>8/11/2016</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206888733"/>
      </p:ext>
    </p:extLst>
  </p:cSld>
  <p:clrMapOvr>
    <a:masterClrMapping/>
  </p:clrMapOvr>
</p:sldLayout>
</file>

<file path=ppt/slideLayouts/slideLayout13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1CF8CCF-2C03-EE40-A581-F2F6974E5DFB}" type="datetimeFigureOut">
              <a:rPr lang="en-US" smtClean="0">
                <a:solidFill>
                  <a:prstClr val="black">
                    <a:tint val="75000"/>
                  </a:prstClr>
                </a:solidFill>
              </a:rPr>
              <a:pPr/>
              <a:t>8/11/2016</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179829857"/>
      </p:ext>
    </p:extLst>
  </p:cSld>
  <p:clrMapOvr>
    <a:masterClrMapping/>
  </p:clrMapOvr>
</p:sldLayout>
</file>

<file path=ppt/slideLayouts/slideLayout14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5" y="204787"/>
            <a:ext cx="3008313" cy="871538"/>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04790"/>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5" y="1076328"/>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1CF8CCF-2C03-EE40-A581-F2F6974E5DFB}" type="datetimeFigureOut">
              <a:rPr lang="en-US" smtClean="0">
                <a:solidFill>
                  <a:prstClr val="black">
                    <a:tint val="75000"/>
                  </a:prstClr>
                </a:solidFill>
              </a:rPr>
              <a:pPr/>
              <a:t>8/11/2016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197149120"/>
      </p:ext>
    </p:extLst>
  </p:cSld>
  <p:clrMapOvr>
    <a:masterClrMapping/>
  </p:clrMapOvr>
</p:sldLayout>
</file>

<file path=ppt/slideLayouts/slideLayout14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1"/>
            <a:ext cx="5486400" cy="425054"/>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4025505"/>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1CF8CCF-2C03-EE40-A581-F2F6974E5DFB}" type="datetimeFigureOut">
              <a:rPr lang="en-US" smtClean="0">
                <a:solidFill>
                  <a:prstClr val="black">
                    <a:tint val="75000"/>
                  </a:prstClr>
                </a:solidFill>
              </a:rPr>
              <a:pPr/>
              <a:t>8/11/2016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98352037"/>
      </p:ext>
    </p:extLst>
  </p:cSld>
  <p:clrMapOvr>
    <a:masterClrMapping/>
  </p:clrMapOvr>
</p:sldLayout>
</file>

<file path=ppt/slideLayouts/slideLayout14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8/11/2016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977762160"/>
      </p:ext>
    </p:extLst>
  </p:cSld>
  <p:clrMapOvr>
    <a:masterClrMapping/>
  </p:clrMapOvr>
</p:sldLayout>
</file>

<file path=ppt/slideLayouts/slideLayout14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80"/>
            <a:ext cx="2057400" cy="4388644"/>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05980"/>
            <a:ext cx="6019800" cy="4388644"/>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8/11/2016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24654720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1.xml"/><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heme" Target="../theme/theme4.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2.xml"/><Relationship Id="rId3" Type="http://schemas.openxmlformats.org/officeDocument/2006/relationships/slideLayout" Target="../slideLayouts/slideLayout47.xml"/><Relationship Id="rId7" Type="http://schemas.openxmlformats.org/officeDocument/2006/relationships/slideLayout" Target="../slideLayouts/slideLayout51.xml"/><Relationship Id="rId12" Type="http://schemas.openxmlformats.org/officeDocument/2006/relationships/theme" Target="../theme/theme5.xml"/><Relationship Id="rId2" Type="http://schemas.openxmlformats.org/officeDocument/2006/relationships/slideLayout" Target="../slideLayouts/slideLayout46.xml"/><Relationship Id="rId1" Type="http://schemas.openxmlformats.org/officeDocument/2006/relationships/slideLayout" Target="../slideLayouts/slideLayout45.xml"/><Relationship Id="rId6" Type="http://schemas.openxmlformats.org/officeDocument/2006/relationships/slideLayout" Target="../slideLayouts/slideLayout50.xml"/><Relationship Id="rId11" Type="http://schemas.openxmlformats.org/officeDocument/2006/relationships/slideLayout" Target="../slideLayouts/slideLayout55.xml"/><Relationship Id="rId5" Type="http://schemas.openxmlformats.org/officeDocument/2006/relationships/slideLayout" Target="../slideLayouts/slideLayout49.xml"/><Relationship Id="rId10" Type="http://schemas.openxmlformats.org/officeDocument/2006/relationships/slideLayout" Target="../slideLayouts/slideLayout54.xml"/><Relationship Id="rId4" Type="http://schemas.openxmlformats.org/officeDocument/2006/relationships/slideLayout" Target="../slideLayouts/slideLayout48.xml"/><Relationship Id="rId9" Type="http://schemas.openxmlformats.org/officeDocument/2006/relationships/slideLayout" Target="../slideLayouts/slideLayout53.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63.xml"/><Relationship Id="rId3" Type="http://schemas.openxmlformats.org/officeDocument/2006/relationships/slideLayout" Target="../slideLayouts/slideLayout58.xml"/><Relationship Id="rId7" Type="http://schemas.openxmlformats.org/officeDocument/2006/relationships/slideLayout" Target="../slideLayouts/slideLayout62.xml"/><Relationship Id="rId12" Type="http://schemas.openxmlformats.org/officeDocument/2006/relationships/theme" Target="../theme/theme6.xml"/><Relationship Id="rId2" Type="http://schemas.openxmlformats.org/officeDocument/2006/relationships/slideLayout" Target="../slideLayouts/slideLayout57.xml"/><Relationship Id="rId1" Type="http://schemas.openxmlformats.org/officeDocument/2006/relationships/slideLayout" Target="../slideLayouts/slideLayout56.xml"/><Relationship Id="rId6" Type="http://schemas.openxmlformats.org/officeDocument/2006/relationships/slideLayout" Target="../slideLayouts/slideLayout61.xml"/><Relationship Id="rId11" Type="http://schemas.openxmlformats.org/officeDocument/2006/relationships/slideLayout" Target="../slideLayouts/slideLayout66.xml"/><Relationship Id="rId5" Type="http://schemas.openxmlformats.org/officeDocument/2006/relationships/slideLayout" Target="../slideLayouts/slideLayout60.xml"/><Relationship Id="rId10" Type="http://schemas.openxmlformats.org/officeDocument/2006/relationships/slideLayout" Target="../slideLayouts/slideLayout65.xml"/><Relationship Id="rId4" Type="http://schemas.openxmlformats.org/officeDocument/2006/relationships/slideLayout" Target="../slideLayouts/slideLayout59.xml"/><Relationship Id="rId9" Type="http://schemas.openxmlformats.org/officeDocument/2006/relationships/slideLayout" Target="../slideLayouts/slideLayout64.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74.xml"/><Relationship Id="rId3" Type="http://schemas.openxmlformats.org/officeDocument/2006/relationships/slideLayout" Target="../slideLayouts/slideLayout69.xml"/><Relationship Id="rId7" Type="http://schemas.openxmlformats.org/officeDocument/2006/relationships/slideLayout" Target="../slideLayouts/slideLayout73.xml"/><Relationship Id="rId12" Type="http://schemas.openxmlformats.org/officeDocument/2006/relationships/theme" Target="../theme/theme7.xml"/><Relationship Id="rId2" Type="http://schemas.openxmlformats.org/officeDocument/2006/relationships/slideLayout" Target="../slideLayouts/slideLayout68.xml"/><Relationship Id="rId1" Type="http://schemas.openxmlformats.org/officeDocument/2006/relationships/slideLayout" Target="../slideLayouts/slideLayout67.xml"/><Relationship Id="rId6" Type="http://schemas.openxmlformats.org/officeDocument/2006/relationships/slideLayout" Target="../slideLayouts/slideLayout72.xml"/><Relationship Id="rId11" Type="http://schemas.openxmlformats.org/officeDocument/2006/relationships/slideLayout" Target="../slideLayouts/slideLayout77.xml"/><Relationship Id="rId5" Type="http://schemas.openxmlformats.org/officeDocument/2006/relationships/slideLayout" Target="../slideLayouts/slideLayout71.xml"/><Relationship Id="rId10" Type="http://schemas.openxmlformats.org/officeDocument/2006/relationships/slideLayout" Target="../slideLayouts/slideLayout76.xml"/><Relationship Id="rId4" Type="http://schemas.openxmlformats.org/officeDocument/2006/relationships/slideLayout" Target="../slideLayouts/slideLayout70.xml"/><Relationship Id="rId9" Type="http://schemas.openxmlformats.org/officeDocument/2006/relationships/slideLayout" Target="../slideLayouts/slideLayout75.xml"/></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85.xml"/><Relationship Id="rId3" Type="http://schemas.openxmlformats.org/officeDocument/2006/relationships/slideLayout" Target="../slideLayouts/slideLayout80.xml"/><Relationship Id="rId7" Type="http://schemas.openxmlformats.org/officeDocument/2006/relationships/slideLayout" Target="../slideLayouts/slideLayout84.xml"/><Relationship Id="rId12" Type="http://schemas.openxmlformats.org/officeDocument/2006/relationships/theme" Target="../theme/theme8.xml"/><Relationship Id="rId2" Type="http://schemas.openxmlformats.org/officeDocument/2006/relationships/slideLayout" Target="../slideLayouts/slideLayout79.xml"/><Relationship Id="rId1" Type="http://schemas.openxmlformats.org/officeDocument/2006/relationships/slideLayout" Target="../slideLayouts/slideLayout78.xml"/><Relationship Id="rId6" Type="http://schemas.openxmlformats.org/officeDocument/2006/relationships/slideLayout" Target="../slideLayouts/slideLayout83.xml"/><Relationship Id="rId11" Type="http://schemas.openxmlformats.org/officeDocument/2006/relationships/slideLayout" Target="../slideLayouts/slideLayout88.xml"/><Relationship Id="rId5" Type="http://schemas.openxmlformats.org/officeDocument/2006/relationships/slideLayout" Target="../slideLayouts/slideLayout82.xml"/><Relationship Id="rId10" Type="http://schemas.openxmlformats.org/officeDocument/2006/relationships/slideLayout" Target="../slideLayouts/slideLayout87.xml"/><Relationship Id="rId4" Type="http://schemas.openxmlformats.org/officeDocument/2006/relationships/slideLayout" Target="../slideLayouts/slideLayout81.xml"/><Relationship Id="rId9" Type="http://schemas.openxmlformats.org/officeDocument/2006/relationships/slideLayout" Target="../slideLayouts/slideLayout86.xml"/></Relationships>
</file>

<file path=ppt/slideMasters/_rels/slideMaster9.xml.rels><?xml version="1.0" encoding="UTF-8" standalone="yes"?>
<Relationships xmlns="http://schemas.openxmlformats.org/package/2006/relationships"><Relationship Id="rId8" Type="http://schemas.openxmlformats.org/officeDocument/2006/relationships/slideLayout" Target="../slideLayouts/slideLayout96.xml"/><Relationship Id="rId3" Type="http://schemas.openxmlformats.org/officeDocument/2006/relationships/slideLayout" Target="../slideLayouts/slideLayout91.xml"/><Relationship Id="rId7" Type="http://schemas.openxmlformats.org/officeDocument/2006/relationships/slideLayout" Target="../slideLayouts/slideLayout95.xml"/><Relationship Id="rId12" Type="http://schemas.openxmlformats.org/officeDocument/2006/relationships/theme" Target="../theme/theme9.xml"/><Relationship Id="rId2" Type="http://schemas.openxmlformats.org/officeDocument/2006/relationships/slideLayout" Target="../slideLayouts/slideLayout90.xml"/><Relationship Id="rId1" Type="http://schemas.openxmlformats.org/officeDocument/2006/relationships/slideLayout" Target="../slideLayouts/slideLayout89.xml"/><Relationship Id="rId6" Type="http://schemas.openxmlformats.org/officeDocument/2006/relationships/slideLayout" Target="../slideLayouts/slideLayout94.xml"/><Relationship Id="rId11" Type="http://schemas.openxmlformats.org/officeDocument/2006/relationships/slideLayout" Target="../slideLayouts/slideLayout99.xml"/><Relationship Id="rId5" Type="http://schemas.openxmlformats.org/officeDocument/2006/relationships/slideLayout" Target="../slideLayouts/slideLayout93.xml"/><Relationship Id="rId10" Type="http://schemas.openxmlformats.org/officeDocument/2006/relationships/slideLayout" Target="../slideLayouts/slideLayout98.xml"/><Relationship Id="rId4" Type="http://schemas.openxmlformats.org/officeDocument/2006/relationships/slideLayout" Target="../slideLayouts/slideLayout92.xml"/><Relationship Id="rId9" Type="http://schemas.openxmlformats.org/officeDocument/2006/relationships/slideLayout" Target="../slideLayouts/slideLayout97.xml"/></Relationships>
</file>

<file path=ppt/slideMasters/_rels/slideMaster10.xml.rels><?xml version="1.0" encoding="UTF-8" standalone="yes"?>
<Relationships xmlns="http://schemas.openxmlformats.org/package/2006/relationships"><Relationship Id="rId8" Type="http://schemas.openxmlformats.org/officeDocument/2006/relationships/slideLayout" Target="../slideLayouts/slideLayout107.xml"/><Relationship Id="rId3" Type="http://schemas.openxmlformats.org/officeDocument/2006/relationships/slideLayout" Target="../slideLayouts/slideLayout102.xml"/><Relationship Id="rId7" Type="http://schemas.openxmlformats.org/officeDocument/2006/relationships/slideLayout" Target="../slideLayouts/slideLayout106.xml"/><Relationship Id="rId12" Type="http://schemas.openxmlformats.org/officeDocument/2006/relationships/theme" Target="../theme/theme10.xml"/><Relationship Id="rId2" Type="http://schemas.openxmlformats.org/officeDocument/2006/relationships/slideLayout" Target="../slideLayouts/slideLayout101.xml"/><Relationship Id="rId1" Type="http://schemas.openxmlformats.org/officeDocument/2006/relationships/slideLayout" Target="../slideLayouts/slideLayout100.xml"/><Relationship Id="rId6" Type="http://schemas.openxmlformats.org/officeDocument/2006/relationships/slideLayout" Target="../slideLayouts/slideLayout105.xml"/><Relationship Id="rId11" Type="http://schemas.openxmlformats.org/officeDocument/2006/relationships/slideLayout" Target="../slideLayouts/slideLayout110.xml"/><Relationship Id="rId5" Type="http://schemas.openxmlformats.org/officeDocument/2006/relationships/slideLayout" Target="../slideLayouts/slideLayout104.xml"/><Relationship Id="rId10" Type="http://schemas.openxmlformats.org/officeDocument/2006/relationships/slideLayout" Target="../slideLayouts/slideLayout109.xml"/><Relationship Id="rId4" Type="http://schemas.openxmlformats.org/officeDocument/2006/relationships/slideLayout" Target="../slideLayouts/slideLayout103.xml"/><Relationship Id="rId9" Type="http://schemas.openxmlformats.org/officeDocument/2006/relationships/slideLayout" Target="../slideLayouts/slideLayout108.xml"/></Relationships>
</file>

<file path=ppt/slideMasters/_rels/slideMaster11.xml.rels><?xml version="1.0" encoding="UTF-8" standalone="yes"?>
<Relationships xmlns="http://schemas.openxmlformats.org/package/2006/relationships"><Relationship Id="rId8" Type="http://schemas.openxmlformats.org/officeDocument/2006/relationships/slideLayout" Target="../slideLayouts/slideLayout118.xml"/><Relationship Id="rId3" Type="http://schemas.openxmlformats.org/officeDocument/2006/relationships/slideLayout" Target="../slideLayouts/slideLayout113.xml"/><Relationship Id="rId7" Type="http://schemas.openxmlformats.org/officeDocument/2006/relationships/slideLayout" Target="../slideLayouts/slideLayout117.xml"/><Relationship Id="rId12" Type="http://schemas.openxmlformats.org/officeDocument/2006/relationships/theme" Target="../theme/theme11.xml"/><Relationship Id="rId2" Type="http://schemas.openxmlformats.org/officeDocument/2006/relationships/slideLayout" Target="../slideLayouts/slideLayout112.xml"/><Relationship Id="rId1" Type="http://schemas.openxmlformats.org/officeDocument/2006/relationships/slideLayout" Target="../slideLayouts/slideLayout111.xml"/><Relationship Id="rId6" Type="http://schemas.openxmlformats.org/officeDocument/2006/relationships/slideLayout" Target="../slideLayouts/slideLayout116.xml"/><Relationship Id="rId11" Type="http://schemas.openxmlformats.org/officeDocument/2006/relationships/slideLayout" Target="../slideLayouts/slideLayout121.xml"/><Relationship Id="rId5" Type="http://schemas.openxmlformats.org/officeDocument/2006/relationships/slideLayout" Target="../slideLayouts/slideLayout115.xml"/><Relationship Id="rId10" Type="http://schemas.openxmlformats.org/officeDocument/2006/relationships/slideLayout" Target="../slideLayouts/slideLayout120.xml"/><Relationship Id="rId4" Type="http://schemas.openxmlformats.org/officeDocument/2006/relationships/slideLayout" Target="../slideLayouts/slideLayout114.xml"/><Relationship Id="rId9" Type="http://schemas.openxmlformats.org/officeDocument/2006/relationships/slideLayout" Target="../slideLayouts/slideLayout119.xml"/></Relationships>
</file>

<file path=ppt/slideMasters/_rels/slideMaster12.xml.rels><?xml version="1.0" encoding="UTF-8" standalone="yes"?>
<Relationships xmlns="http://schemas.openxmlformats.org/package/2006/relationships"><Relationship Id="rId8" Type="http://schemas.openxmlformats.org/officeDocument/2006/relationships/slideLayout" Target="../slideLayouts/slideLayout129.xml"/><Relationship Id="rId3" Type="http://schemas.openxmlformats.org/officeDocument/2006/relationships/slideLayout" Target="../slideLayouts/slideLayout124.xml"/><Relationship Id="rId7" Type="http://schemas.openxmlformats.org/officeDocument/2006/relationships/slideLayout" Target="../slideLayouts/slideLayout128.xml"/><Relationship Id="rId12" Type="http://schemas.openxmlformats.org/officeDocument/2006/relationships/theme" Target="../theme/theme12.xml"/><Relationship Id="rId2" Type="http://schemas.openxmlformats.org/officeDocument/2006/relationships/slideLayout" Target="../slideLayouts/slideLayout123.xml"/><Relationship Id="rId1" Type="http://schemas.openxmlformats.org/officeDocument/2006/relationships/slideLayout" Target="../slideLayouts/slideLayout122.xml"/><Relationship Id="rId6" Type="http://schemas.openxmlformats.org/officeDocument/2006/relationships/slideLayout" Target="../slideLayouts/slideLayout127.xml"/><Relationship Id="rId11" Type="http://schemas.openxmlformats.org/officeDocument/2006/relationships/slideLayout" Target="../slideLayouts/slideLayout132.xml"/><Relationship Id="rId5" Type="http://schemas.openxmlformats.org/officeDocument/2006/relationships/slideLayout" Target="../slideLayouts/slideLayout126.xml"/><Relationship Id="rId10" Type="http://schemas.openxmlformats.org/officeDocument/2006/relationships/slideLayout" Target="../slideLayouts/slideLayout131.xml"/><Relationship Id="rId4" Type="http://schemas.openxmlformats.org/officeDocument/2006/relationships/slideLayout" Target="../slideLayouts/slideLayout125.xml"/><Relationship Id="rId9" Type="http://schemas.openxmlformats.org/officeDocument/2006/relationships/slideLayout" Target="../slideLayouts/slideLayout130.xml"/></Relationships>
</file>

<file path=ppt/slideMasters/_rels/slideMaster13.xml.rels><?xml version="1.0" encoding="UTF-8" standalone="yes"?>
<Relationships xmlns="http://schemas.openxmlformats.org/package/2006/relationships"><Relationship Id="rId8" Type="http://schemas.openxmlformats.org/officeDocument/2006/relationships/slideLayout" Target="../slideLayouts/slideLayout140.xml"/><Relationship Id="rId3" Type="http://schemas.openxmlformats.org/officeDocument/2006/relationships/slideLayout" Target="../slideLayouts/slideLayout135.xml"/><Relationship Id="rId7" Type="http://schemas.openxmlformats.org/officeDocument/2006/relationships/slideLayout" Target="../slideLayouts/slideLayout139.xml"/><Relationship Id="rId12" Type="http://schemas.openxmlformats.org/officeDocument/2006/relationships/theme" Target="../theme/theme13.xml"/><Relationship Id="rId2" Type="http://schemas.openxmlformats.org/officeDocument/2006/relationships/slideLayout" Target="../slideLayouts/slideLayout134.xml"/><Relationship Id="rId1" Type="http://schemas.openxmlformats.org/officeDocument/2006/relationships/slideLayout" Target="../slideLayouts/slideLayout133.xml"/><Relationship Id="rId6" Type="http://schemas.openxmlformats.org/officeDocument/2006/relationships/slideLayout" Target="../slideLayouts/slideLayout138.xml"/><Relationship Id="rId11" Type="http://schemas.openxmlformats.org/officeDocument/2006/relationships/slideLayout" Target="../slideLayouts/slideLayout143.xml"/><Relationship Id="rId5" Type="http://schemas.openxmlformats.org/officeDocument/2006/relationships/slideLayout" Target="../slideLayouts/slideLayout137.xml"/><Relationship Id="rId10" Type="http://schemas.openxmlformats.org/officeDocument/2006/relationships/slideLayout" Target="../slideLayouts/slideLayout142.xml"/><Relationship Id="rId4" Type="http://schemas.openxmlformats.org/officeDocument/2006/relationships/slideLayout" Target="../slideLayouts/slideLayout136.xml"/><Relationship Id="rId9" Type="http://schemas.openxmlformats.org/officeDocument/2006/relationships/slideLayout" Target="../slideLayouts/slideLayout14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4767264"/>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01CF8CCF-2C03-EE40-A581-F2F6974E5DFB}" type="datetimeFigureOut">
              <a:rPr lang="en-US" smtClean="0"/>
              <a:pPr/>
              <a:t>8/11/2016</a:t>
            </a:fld>
            <a:endParaRPr lang="en-US"/>
          </a:p>
        </p:txBody>
      </p:sp>
      <p:sp>
        <p:nvSpPr>
          <p:cNvPr id="5" name="Footer Placeholder 4"/>
          <p:cNvSpPr>
            <a:spLocks noGrp="1"/>
          </p:cNvSpPr>
          <p:nvPr>
            <p:ph type="ftr" sz="quarter" idx="3"/>
          </p:nvPr>
        </p:nvSpPr>
        <p:spPr>
          <a:xfrm>
            <a:off x="3124200" y="4767264"/>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4767264"/>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ABE43780-39AE-FD47-8E4A-A7BCC7E08357}" type="slidenum">
              <a:rPr lang="en-US" smtClean="0"/>
              <a:pPr/>
              <a:t>‹#›</a:t>
            </a:fld>
            <a:endParaRPr lang="en-US"/>
          </a:p>
        </p:txBody>
      </p:sp>
    </p:spTree>
    <p:extLst>
      <p:ext uri="{BB962C8B-B14F-4D97-AF65-F5344CB8AC3E}">
        <p14:creationId xmlns:p14="http://schemas.microsoft.com/office/powerpoint/2010/main" val="95748578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4767264"/>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01CF8CCF-2C03-EE40-A581-F2F6974E5DFB}" type="datetimeFigureOut">
              <a:rPr lang="en-US" smtClean="0">
                <a:solidFill>
                  <a:prstClr val="black">
                    <a:tint val="75000"/>
                  </a:prstClr>
                </a:solidFill>
              </a:rPr>
              <a:pPr/>
              <a:t>8/11/2016</a:t>
            </a:fld>
            <a:endParaRPr lang="en-US">
              <a:solidFill>
                <a:prstClr val="black">
                  <a:tint val="75000"/>
                </a:prstClr>
              </a:solidFill>
            </a:endParaRPr>
          </a:p>
        </p:txBody>
      </p:sp>
      <p:sp>
        <p:nvSpPr>
          <p:cNvPr id="5" name="Footer Placeholder 4"/>
          <p:cNvSpPr>
            <a:spLocks noGrp="1"/>
          </p:cNvSpPr>
          <p:nvPr>
            <p:ph type="ftr" sz="quarter" idx="3"/>
          </p:nvPr>
        </p:nvSpPr>
        <p:spPr>
          <a:xfrm>
            <a:off x="3124200" y="4767264"/>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553200" y="4767264"/>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021119579"/>
      </p:ext>
    </p:extLst>
  </p:cSld>
  <p:clrMap bg1="lt1" tx1="dk1" bg2="lt2" tx2="dk2" accent1="accent1" accent2="accent2" accent3="accent3" accent4="accent4" accent5="accent5" accent6="accent6" hlink="hlink" folHlink="folHlink"/>
  <p:sldLayoutIdLst>
    <p:sldLayoutId id="2147483702" r:id="rId1"/>
    <p:sldLayoutId id="2147483703" r:id="rId2"/>
    <p:sldLayoutId id="2147483704" r:id="rId3"/>
    <p:sldLayoutId id="2147483705" r:id="rId4"/>
    <p:sldLayoutId id="2147483706" r:id="rId5"/>
    <p:sldLayoutId id="2147483707" r:id="rId6"/>
    <p:sldLayoutId id="2147483708" r:id="rId7"/>
    <p:sldLayoutId id="2147483709" r:id="rId8"/>
    <p:sldLayoutId id="2147483710" r:id="rId9"/>
    <p:sldLayoutId id="2147483711" r:id="rId10"/>
    <p:sldLayoutId id="2147483712"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4767264"/>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01CF8CCF-2C03-EE40-A581-F2F6974E5DFB}" type="datetimeFigureOut">
              <a:rPr lang="en-US" smtClean="0">
                <a:solidFill>
                  <a:prstClr val="black">
                    <a:tint val="75000"/>
                  </a:prstClr>
                </a:solidFill>
              </a:rPr>
              <a:pPr/>
              <a:t>8/11/2016</a:t>
            </a:fld>
            <a:endParaRPr lang="en-US">
              <a:solidFill>
                <a:prstClr val="black">
                  <a:tint val="75000"/>
                </a:prstClr>
              </a:solidFill>
            </a:endParaRPr>
          </a:p>
        </p:txBody>
      </p:sp>
      <p:sp>
        <p:nvSpPr>
          <p:cNvPr id="5" name="Footer Placeholder 4"/>
          <p:cNvSpPr>
            <a:spLocks noGrp="1"/>
          </p:cNvSpPr>
          <p:nvPr>
            <p:ph type="ftr" sz="quarter" idx="3"/>
          </p:nvPr>
        </p:nvSpPr>
        <p:spPr>
          <a:xfrm>
            <a:off x="3124200" y="4767264"/>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553200" y="4767264"/>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385844062"/>
      </p:ext>
    </p:extLst>
  </p:cSld>
  <p:clrMap bg1="lt1" tx1="dk1" bg2="lt2" tx2="dk2" accent1="accent1" accent2="accent2" accent3="accent3" accent4="accent4" accent5="accent5" accent6="accent6" hlink="hlink" folHlink="folHlink"/>
  <p:sldLayoutIdLst>
    <p:sldLayoutId id="2147483918" r:id="rId1"/>
    <p:sldLayoutId id="2147483919" r:id="rId2"/>
    <p:sldLayoutId id="2147483920" r:id="rId3"/>
    <p:sldLayoutId id="2147483921" r:id="rId4"/>
    <p:sldLayoutId id="2147483922" r:id="rId5"/>
    <p:sldLayoutId id="2147483923" r:id="rId6"/>
    <p:sldLayoutId id="2147483924" r:id="rId7"/>
    <p:sldLayoutId id="2147483925" r:id="rId8"/>
    <p:sldLayoutId id="2147483926" r:id="rId9"/>
    <p:sldLayoutId id="2147483927" r:id="rId10"/>
    <p:sldLayoutId id="2147483928"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4767264"/>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01CF8CCF-2C03-EE40-A581-F2F6974E5DFB}" type="datetimeFigureOut">
              <a:rPr lang="en-US" smtClean="0">
                <a:solidFill>
                  <a:prstClr val="black">
                    <a:tint val="75000"/>
                  </a:prstClr>
                </a:solidFill>
              </a:rPr>
              <a:pPr/>
              <a:t>8/11/2016</a:t>
            </a:fld>
            <a:endParaRPr lang="en-US">
              <a:solidFill>
                <a:prstClr val="black">
                  <a:tint val="75000"/>
                </a:prstClr>
              </a:solidFill>
            </a:endParaRPr>
          </a:p>
        </p:txBody>
      </p:sp>
      <p:sp>
        <p:nvSpPr>
          <p:cNvPr id="5" name="Footer Placeholder 4"/>
          <p:cNvSpPr>
            <a:spLocks noGrp="1"/>
          </p:cNvSpPr>
          <p:nvPr>
            <p:ph type="ftr" sz="quarter" idx="3"/>
          </p:nvPr>
        </p:nvSpPr>
        <p:spPr>
          <a:xfrm>
            <a:off x="3124200" y="4767264"/>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553200" y="4767264"/>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437147435"/>
      </p:ext>
    </p:extLst>
  </p:cSld>
  <p:clrMap bg1="lt1" tx1="dk1" bg2="lt2" tx2="dk2" accent1="accent1" accent2="accent2" accent3="accent3" accent4="accent4" accent5="accent5" accent6="accent6" hlink="hlink" folHlink="folHlink"/>
  <p:sldLayoutIdLst>
    <p:sldLayoutId id="2147483942" r:id="rId1"/>
    <p:sldLayoutId id="2147483943" r:id="rId2"/>
    <p:sldLayoutId id="2147483944" r:id="rId3"/>
    <p:sldLayoutId id="2147483945" r:id="rId4"/>
    <p:sldLayoutId id="2147483946" r:id="rId5"/>
    <p:sldLayoutId id="2147483947" r:id="rId6"/>
    <p:sldLayoutId id="2147483948" r:id="rId7"/>
    <p:sldLayoutId id="2147483949" r:id="rId8"/>
    <p:sldLayoutId id="2147483950" r:id="rId9"/>
    <p:sldLayoutId id="2147483951" r:id="rId10"/>
    <p:sldLayoutId id="2147483952"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4767264"/>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01CF8CCF-2C03-EE40-A581-F2F6974E5DFB}" type="datetimeFigureOut">
              <a:rPr lang="en-US" smtClean="0">
                <a:solidFill>
                  <a:prstClr val="black">
                    <a:tint val="75000"/>
                  </a:prstClr>
                </a:solidFill>
              </a:rPr>
              <a:pPr/>
              <a:t>8/11/2016</a:t>
            </a:fld>
            <a:endParaRPr lang="en-US">
              <a:solidFill>
                <a:prstClr val="black">
                  <a:tint val="75000"/>
                </a:prstClr>
              </a:solidFill>
            </a:endParaRPr>
          </a:p>
        </p:txBody>
      </p:sp>
      <p:sp>
        <p:nvSpPr>
          <p:cNvPr id="5" name="Footer Placeholder 4"/>
          <p:cNvSpPr>
            <a:spLocks noGrp="1"/>
          </p:cNvSpPr>
          <p:nvPr>
            <p:ph type="ftr" sz="quarter" idx="3"/>
          </p:nvPr>
        </p:nvSpPr>
        <p:spPr>
          <a:xfrm>
            <a:off x="3124200" y="4767264"/>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553200" y="4767264"/>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963591932"/>
      </p:ext>
    </p:extLst>
  </p:cSld>
  <p:clrMap bg1="lt1" tx1="dk1" bg2="lt2" tx2="dk2" accent1="accent1" accent2="accent2" accent3="accent3" accent4="accent4" accent5="accent5" accent6="accent6" hlink="hlink" folHlink="folHlink"/>
  <p:sldLayoutIdLst>
    <p:sldLayoutId id="2147484758" r:id="rId1"/>
    <p:sldLayoutId id="2147484759" r:id="rId2"/>
    <p:sldLayoutId id="2147484760" r:id="rId3"/>
    <p:sldLayoutId id="2147484761" r:id="rId4"/>
    <p:sldLayoutId id="2147484762" r:id="rId5"/>
    <p:sldLayoutId id="2147484763" r:id="rId6"/>
    <p:sldLayoutId id="2147484764" r:id="rId7"/>
    <p:sldLayoutId id="2147484765" r:id="rId8"/>
    <p:sldLayoutId id="2147484766" r:id="rId9"/>
    <p:sldLayoutId id="2147484767" r:id="rId10"/>
    <p:sldLayoutId id="2147484768"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4767264"/>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01CF8CCF-2C03-EE40-A581-F2F6974E5DFB}" type="datetimeFigureOut">
              <a:rPr lang="en-US" smtClean="0">
                <a:solidFill>
                  <a:prstClr val="black">
                    <a:tint val="75000"/>
                  </a:prstClr>
                </a:solidFill>
              </a:rPr>
              <a:pPr/>
              <a:t>8/11/2016</a:t>
            </a:fld>
            <a:endParaRPr lang="en-US">
              <a:solidFill>
                <a:prstClr val="black">
                  <a:tint val="75000"/>
                </a:prstClr>
              </a:solidFill>
            </a:endParaRPr>
          </a:p>
        </p:txBody>
      </p:sp>
      <p:sp>
        <p:nvSpPr>
          <p:cNvPr id="5" name="Footer Placeholder 4"/>
          <p:cNvSpPr>
            <a:spLocks noGrp="1"/>
          </p:cNvSpPr>
          <p:nvPr>
            <p:ph type="ftr" sz="quarter" idx="3"/>
          </p:nvPr>
        </p:nvSpPr>
        <p:spPr>
          <a:xfrm>
            <a:off x="3124200" y="4767264"/>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553200" y="4767264"/>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911911790"/>
      </p:ext>
    </p:extLst>
  </p:cSld>
  <p:clrMap bg1="lt1" tx1="dk1" bg2="lt2" tx2="dk2" accent1="accent1" accent2="accent2" accent3="accent3" accent4="accent4" accent5="accent5" accent6="accent6" hlink="hlink" folHlink="folHlink"/>
  <p:sldLayoutIdLst>
    <p:sldLayoutId id="2147484950" r:id="rId1"/>
    <p:sldLayoutId id="2147484951" r:id="rId2"/>
    <p:sldLayoutId id="2147484952" r:id="rId3"/>
    <p:sldLayoutId id="2147484953" r:id="rId4"/>
    <p:sldLayoutId id="2147484954" r:id="rId5"/>
    <p:sldLayoutId id="2147484955" r:id="rId6"/>
    <p:sldLayoutId id="2147484956" r:id="rId7"/>
    <p:sldLayoutId id="2147484957" r:id="rId8"/>
    <p:sldLayoutId id="2147484958" r:id="rId9"/>
    <p:sldLayoutId id="2147484959" r:id="rId10"/>
    <p:sldLayoutId id="2147484960"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4767264"/>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01CF8CCF-2C03-EE40-A581-F2F6974E5DFB}" type="datetimeFigureOut">
              <a:rPr lang="en-US" smtClean="0">
                <a:solidFill>
                  <a:prstClr val="black">
                    <a:tint val="75000"/>
                  </a:prstClr>
                </a:solidFill>
              </a:rPr>
              <a:pPr/>
              <a:t>8/14/2016</a:t>
            </a:fld>
            <a:endParaRPr lang="en-US">
              <a:solidFill>
                <a:prstClr val="black">
                  <a:tint val="75000"/>
                </a:prstClr>
              </a:solidFill>
            </a:endParaRPr>
          </a:p>
        </p:txBody>
      </p:sp>
      <p:sp>
        <p:nvSpPr>
          <p:cNvPr id="5" name="Footer Placeholder 4"/>
          <p:cNvSpPr>
            <a:spLocks noGrp="1"/>
          </p:cNvSpPr>
          <p:nvPr>
            <p:ph type="ftr" sz="quarter" idx="3"/>
          </p:nvPr>
        </p:nvSpPr>
        <p:spPr>
          <a:xfrm>
            <a:off x="3124200" y="4767264"/>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553200" y="4767264"/>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987047665"/>
      </p:ext>
    </p:extLst>
  </p:cSld>
  <p:clrMap bg1="lt1" tx1="dk1" bg2="lt2" tx2="dk2" accent1="accent1" accent2="accent2" accent3="accent3" accent4="accent4" accent5="accent5" accent6="accent6" hlink="hlink" folHlink="folHlink"/>
  <p:sldLayoutIdLst>
    <p:sldLayoutId id="2147484962" r:id="rId1"/>
    <p:sldLayoutId id="2147484963" r:id="rId2"/>
    <p:sldLayoutId id="2147484964" r:id="rId3"/>
    <p:sldLayoutId id="2147484965" r:id="rId4"/>
    <p:sldLayoutId id="2147484966" r:id="rId5"/>
    <p:sldLayoutId id="2147484967" r:id="rId6"/>
    <p:sldLayoutId id="2147484968" r:id="rId7"/>
    <p:sldLayoutId id="2147484969" r:id="rId8"/>
    <p:sldLayoutId id="2147484970" r:id="rId9"/>
    <p:sldLayoutId id="2147484971" r:id="rId10"/>
    <p:sldLayoutId id="2147484972"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4767264"/>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01CF8CCF-2C03-EE40-A581-F2F6974E5DFB}" type="datetimeFigureOut">
              <a:rPr lang="en-US" smtClean="0">
                <a:solidFill>
                  <a:prstClr val="black">
                    <a:tint val="75000"/>
                  </a:prstClr>
                </a:solidFill>
              </a:rPr>
              <a:pPr/>
              <a:t>8/11/2016</a:t>
            </a:fld>
            <a:endParaRPr lang="en-US">
              <a:solidFill>
                <a:prstClr val="black">
                  <a:tint val="75000"/>
                </a:prstClr>
              </a:solidFill>
            </a:endParaRPr>
          </a:p>
        </p:txBody>
      </p:sp>
      <p:sp>
        <p:nvSpPr>
          <p:cNvPr id="5" name="Footer Placeholder 4"/>
          <p:cNvSpPr>
            <a:spLocks noGrp="1"/>
          </p:cNvSpPr>
          <p:nvPr>
            <p:ph type="ftr" sz="quarter" idx="3"/>
          </p:nvPr>
        </p:nvSpPr>
        <p:spPr>
          <a:xfrm>
            <a:off x="3124200" y="4767264"/>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553200" y="4767264"/>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968543180"/>
      </p:ext>
    </p:extLst>
  </p:cSld>
  <p:clrMap bg1="lt1" tx1="dk1" bg2="lt2" tx2="dk2" accent1="accent1" accent2="accent2" accent3="accent3" accent4="accent4" accent5="accent5" accent6="accent6" hlink="hlink" folHlink="folHlink"/>
  <p:sldLayoutIdLst>
    <p:sldLayoutId id="2147484974" r:id="rId1"/>
    <p:sldLayoutId id="2147484975" r:id="rId2"/>
    <p:sldLayoutId id="2147484976" r:id="rId3"/>
    <p:sldLayoutId id="2147484977" r:id="rId4"/>
    <p:sldLayoutId id="2147484978" r:id="rId5"/>
    <p:sldLayoutId id="2147484979" r:id="rId6"/>
    <p:sldLayoutId id="2147484980" r:id="rId7"/>
    <p:sldLayoutId id="2147484981" r:id="rId8"/>
    <p:sldLayoutId id="2147484982" r:id="rId9"/>
    <p:sldLayoutId id="2147484983" r:id="rId10"/>
    <p:sldLayoutId id="2147484984"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4767264"/>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01CF8CCF-2C03-EE40-A581-F2F6974E5DFB}" type="datetimeFigureOut">
              <a:rPr lang="en-US" smtClean="0">
                <a:solidFill>
                  <a:prstClr val="black">
                    <a:tint val="75000"/>
                  </a:prstClr>
                </a:solidFill>
              </a:rPr>
              <a:pPr/>
              <a:t>8/11/2016</a:t>
            </a:fld>
            <a:endParaRPr lang="en-US">
              <a:solidFill>
                <a:prstClr val="black">
                  <a:tint val="75000"/>
                </a:prstClr>
              </a:solidFill>
            </a:endParaRPr>
          </a:p>
        </p:txBody>
      </p:sp>
      <p:sp>
        <p:nvSpPr>
          <p:cNvPr id="5" name="Footer Placeholder 4"/>
          <p:cNvSpPr>
            <a:spLocks noGrp="1"/>
          </p:cNvSpPr>
          <p:nvPr>
            <p:ph type="ftr" sz="quarter" idx="3"/>
          </p:nvPr>
        </p:nvSpPr>
        <p:spPr>
          <a:xfrm>
            <a:off x="3124200" y="4767264"/>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553200" y="4767264"/>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202395195"/>
      </p:ext>
    </p:extLst>
  </p:cSld>
  <p:clrMap bg1="lt1" tx1="dk1" bg2="lt2" tx2="dk2" accent1="accent1" accent2="accent2" accent3="accent3" accent4="accent4" accent5="accent5" accent6="accent6" hlink="hlink" folHlink="folHlink"/>
  <p:sldLayoutIdLst>
    <p:sldLayoutId id="2147484986" r:id="rId1"/>
    <p:sldLayoutId id="2147484987" r:id="rId2"/>
    <p:sldLayoutId id="2147484988" r:id="rId3"/>
    <p:sldLayoutId id="2147484989" r:id="rId4"/>
    <p:sldLayoutId id="2147484990" r:id="rId5"/>
    <p:sldLayoutId id="2147484991" r:id="rId6"/>
    <p:sldLayoutId id="2147484992" r:id="rId7"/>
    <p:sldLayoutId id="2147484993" r:id="rId8"/>
    <p:sldLayoutId id="2147484994" r:id="rId9"/>
    <p:sldLayoutId id="2147484995" r:id="rId10"/>
    <p:sldLayoutId id="2147484996"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4767264"/>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01CF8CCF-2C03-EE40-A581-F2F6974E5DFB}" type="datetimeFigureOut">
              <a:rPr lang="en-US" smtClean="0">
                <a:solidFill>
                  <a:prstClr val="black">
                    <a:tint val="75000"/>
                  </a:prstClr>
                </a:solidFill>
              </a:rPr>
              <a:pPr/>
              <a:t>8/11/2016</a:t>
            </a:fld>
            <a:endParaRPr lang="en-US">
              <a:solidFill>
                <a:prstClr val="black">
                  <a:tint val="75000"/>
                </a:prstClr>
              </a:solidFill>
            </a:endParaRPr>
          </a:p>
        </p:txBody>
      </p:sp>
      <p:sp>
        <p:nvSpPr>
          <p:cNvPr id="5" name="Footer Placeholder 4"/>
          <p:cNvSpPr>
            <a:spLocks noGrp="1"/>
          </p:cNvSpPr>
          <p:nvPr>
            <p:ph type="ftr" sz="quarter" idx="3"/>
          </p:nvPr>
        </p:nvSpPr>
        <p:spPr>
          <a:xfrm>
            <a:off x="3124200" y="4767264"/>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553200" y="4767264"/>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697954318"/>
      </p:ext>
    </p:extLst>
  </p:cSld>
  <p:clrMap bg1="lt1" tx1="dk1" bg2="lt2" tx2="dk2" accent1="accent1" accent2="accent2" accent3="accent3" accent4="accent4" accent5="accent5" accent6="accent6" hlink="hlink" folHlink="folHlink"/>
  <p:sldLayoutIdLst>
    <p:sldLayoutId id="2147484998" r:id="rId1"/>
    <p:sldLayoutId id="2147484999" r:id="rId2"/>
    <p:sldLayoutId id="2147485000" r:id="rId3"/>
    <p:sldLayoutId id="2147485001" r:id="rId4"/>
    <p:sldLayoutId id="2147485002" r:id="rId5"/>
    <p:sldLayoutId id="2147485003" r:id="rId6"/>
    <p:sldLayoutId id="2147485004" r:id="rId7"/>
    <p:sldLayoutId id="2147485005" r:id="rId8"/>
    <p:sldLayoutId id="2147485006" r:id="rId9"/>
    <p:sldLayoutId id="2147485007" r:id="rId10"/>
    <p:sldLayoutId id="2147485008"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1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4767264"/>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01CF8CCF-2C03-EE40-A581-F2F6974E5DFB}" type="datetimeFigureOut">
              <a:rPr lang="en-US" smtClean="0">
                <a:solidFill>
                  <a:prstClr val="black">
                    <a:tint val="75000"/>
                  </a:prstClr>
                </a:solidFill>
              </a:rPr>
              <a:pPr/>
              <a:t>8/11/2016</a:t>
            </a:fld>
            <a:endParaRPr lang="en-US">
              <a:solidFill>
                <a:prstClr val="black">
                  <a:tint val="75000"/>
                </a:prstClr>
              </a:solidFill>
            </a:endParaRPr>
          </a:p>
        </p:txBody>
      </p:sp>
      <p:sp>
        <p:nvSpPr>
          <p:cNvPr id="5" name="Footer Placeholder 4"/>
          <p:cNvSpPr>
            <a:spLocks noGrp="1"/>
          </p:cNvSpPr>
          <p:nvPr>
            <p:ph type="ftr" sz="quarter" idx="3"/>
          </p:nvPr>
        </p:nvSpPr>
        <p:spPr>
          <a:xfrm>
            <a:off x="3124200" y="4767264"/>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553200" y="4767264"/>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227583767"/>
      </p:ext>
    </p:extLst>
  </p:cSld>
  <p:clrMap bg1="lt1" tx1="dk1" bg2="lt2" tx2="dk2" accent1="accent1" accent2="accent2" accent3="accent3" accent4="accent4" accent5="accent5" accent6="accent6" hlink="hlink" folHlink="folHlink"/>
  <p:sldLayoutIdLst>
    <p:sldLayoutId id="2147485010" r:id="rId1"/>
    <p:sldLayoutId id="2147485011" r:id="rId2"/>
    <p:sldLayoutId id="2147485012" r:id="rId3"/>
    <p:sldLayoutId id="2147485013" r:id="rId4"/>
    <p:sldLayoutId id="2147485014" r:id="rId5"/>
    <p:sldLayoutId id="2147485015" r:id="rId6"/>
    <p:sldLayoutId id="2147485016" r:id="rId7"/>
    <p:sldLayoutId id="2147485017" r:id="rId8"/>
    <p:sldLayoutId id="2147485018" r:id="rId9"/>
    <p:sldLayoutId id="2147485019" r:id="rId10"/>
    <p:sldLayoutId id="2147485020"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1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4767264"/>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01CF8CCF-2C03-EE40-A581-F2F6974E5DFB}" type="datetimeFigureOut">
              <a:rPr lang="en-US" smtClean="0">
                <a:solidFill>
                  <a:prstClr val="black">
                    <a:tint val="75000"/>
                  </a:prstClr>
                </a:solidFill>
              </a:rPr>
              <a:pPr/>
              <a:t>8/11/2016</a:t>
            </a:fld>
            <a:endParaRPr lang="en-US">
              <a:solidFill>
                <a:prstClr val="black">
                  <a:tint val="75000"/>
                </a:prstClr>
              </a:solidFill>
            </a:endParaRPr>
          </a:p>
        </p:txBody>
      </p:sp>
      <p:sp>
        <p:nvSpPr>
          <p:cNvPr id="5" name="Footer Placeholder 4"/>
          <p:cNvSpPr>
            <a:spLocks noGrp="1"/>
          </p:cNvSpPr>
          <p:nvPr>
            <p:ph type="ftr" sz="quarter" idx="3"/>
          </p:nvPr>
        </p:nvSpPr>
        <p:spPr>
          <a:xfrm>
            <a:off x="3124200" y="4767264"/>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553200" y="4767264"/>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700412315"/>
      </p:ext>
    </p:extLst>
  </p:cSld>
  <p:clrMap bg1="lt1" tx1="dk1" bg2="lt2" tx2="dk2" accent1="accent1" accent2="accent2" accent3="accent3" accent4="accent4" accent5="accent5" accent6="accent6" hlink="hlink" folHlink="folHlink"/>
  <p:sldLayoutIdLst>
    <p:sldLayoutId id="2147485022" r:id="rId1"/>
    <p:sldLayoutId id="2147485023" r:id="rId2"/>
    <p:sldLayoutId id="2147485024" r:id="rId3"/>
    <p:sldLayoutId id="2147485025" r:id="rId4"/>
    <p:sldLayoutId id="2147485026" r:id="rId5"/>
    <p:sldLayoutId id="2147485027" r:id="rId6"/>
    <p:sldLayoutId id="2147485028" r:id="rId7"/>
    <p:sldLayoutId id="2147485029" r:id="rId8"/>
    <p:sldLayoutId id="2147485030" r:id="rId9"/>
    <p:sldLayoutId id="2147485031" r:id="rId10"/>
    <p:sldLayoutId id="2147485032"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1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4767264"/>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01CF8CCF-2C03-EE40-A581-F2F6974E5DFB}" type="datetimeFigureOut">
              <a:rPr lang="en-US" smtClean="0">
                <a:solidFill>
                  <a:prstClr val="black">
                    <a:tint val="75000"/>
                  </a:prstClr>
                </a:solidFill>
              </a:rPr>
              <a:pPr/>
              <a:t>8/11/2016</a:t>
            </a:fld>
            <a:endParaRPr lang="en-US">
              <a:solidFill>
                <a:prstClr val="black">
                  <a:tint val="75000"/>
                </a:prstClr>
              </a:solidFill>
            </a:endParaRPr>
          </a:p>
        </p:txBody>
      </p:sp>
      <p:sp>
        <p:nvSpPr>
          <p:cNvPr id="5" name="Footer Placeholder 4"/>
          <p:cNvSpPr>
            <a:spLocks noGrp="1"/>
          </p:cNvSpPr>
          <p:nvPr>
            <p:ph type="ftr" sz="quarter" idx="3"/>
          </p:nvPr>
        </p:nvSpPr>
        <p:spPr>
          <a:xfrm>
            <a:off x="3124200" y="4767264"/>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553200" y="4767264"/>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592084599"/>
      </p:ext>
    </p:extLst>
  </p:cSld>
  <p:clrMap bg1="lt1" tx1="dk1" bg2="lt2" tx2="dk2" accent1="accent1" accent2="accent2" accent3="accent3" accent4="accent4" accent5="accent5" accent6="accent6" hlink="hlink" folHlink="folHlink"/>
  <p:sldLayoutIdLst>
    <p:sldLayoutId id="2147485034" r:id="rId1"/>
    <p:sldLayoutId id="2147485035" r:id="rId2"/>
    <p:sldLayoutId id="2147485036" r:id="rId3"/>
    <p:sldLayoutId id="2147485037" r:id="rId4"/>
    <p:sldLayoutId id="2147485038" r:id="rId5"/>
    <p:sldLayoutId id="2147485039" r:id="rId6"/>
    <p:sldLayoutId id="2147485040" r:id="rId7"/>
    <p:sldLayoutId id="2147485041" r:id="rId8"/>
    <p:sldLayoutId id="2147485042" r:id="rId9"/>
    <p:sldLayoutId id="2147485043" r:id="rId10"/>
    <p:sldLayoutId id="2147485044"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2.jpeg"/></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46.xml"/></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xml"/><Relationship Id="rId1" Type="http://schemas.openxmlformats.org/officeDocument/2006/relationships/slideLayout" Target="../slideLayouts/slideLayout35.xml"/></Relationships>
</file>

<file path=ppt/slides/_rels/slide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xml"/><Relationship Id="rId1" Type="http://schemas.openxmlformats.org/officeDocument/2006/relationships/slideLayout" Target="../slideLayouts/slideLayout57.xml"/></Relationships>
</file>

<file path=ppt/slides/_rels/slide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1.xml"/><Relationship Id="rId1" Type="http://schemas.openxmlformats.org/officeDocument/2006/relationships/slideLayout" Target="../slideLayouts/slideLayout68.xml"/></Relationships>
</file>

<file path=ppt/slides/_rels/slide1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2.xml"/><Relationship Id="rId1" Type="http://schemas.openxmlformats.org/officeDocument/2006/relationships/slideLayout" Target="../slideLayouts/slideLayout68.xml"/></Relationships>
</file>

<file path=ppt/slides/_rels/slide1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3.xml"/><Relationship Id="rId1" Type="http://schemas.openxmlformats.org/officeDocument/2006/relationships/slideLayout" Target="../slideLayouts/slideLayout68.xml"/></Relationships>
</file>

<file path=ppt/slides/_rels/slide1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4.xml"/><Relationship Id="rId1" Type="http://schemas.openxmlformats.org/officeDocument/2006/relationships/slideLayout" Target="../slideLayouts/slideLayout68.xml"/></Relationships>
</file>

<file path=ppt/slides/_rels/slide1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5.xml"/><Relationship Id="rId1" Type="http://schemas.openxmlformats.org/officeDocument/2006/relationships/slideLayout" Target="../slideLayouts/slideLayout79.xml"/></Relationships>
</file>

<file path=ppt/slides/_rels/slide1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6.xml"/><Relationship Id="rId1" Type="http://schemas.openxmlformats.org/officeDocument/2006/relationships/slideLayout" Target="../slideLayouts/slideLayout35.xml"/></Relationships>
</file>

<file path=ppt/slides/_rels/slide1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7.xml"/><Relationship Id="rId1" Type="http://schemas.openxmlformats.org/officeDocument/2006/relationships/slideLayout" Target="../slideLayouts/slideLayout35.xml"/></Relationships>
</file>

<file path=ppt/slides/_rels/slide1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8.xml"/><Relationship Id="rId1" Type="http://schemas.openxmlformats.org/officeDocument/2006/relationships/slideLayout" Target="../slideLayouts/slideLayout35.xml"/></Relationships>
</file>

<file path=ppt/slides/_rels/slide1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9.xml"/><Relationship Id="rId1" Type="http://schemas.openxmlformats.org/officeDocument/2006/relationships/slideLayout" Target="../slideLayouts/slideLayout35.xml"/></Relationships>
</file>

<file path=ppt/slides/_rels/slide2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1.xml"/><Relationship Id="rId1" Type="http://schemas.openxmlformats.org/officeDocument/2006/relationships/slideLayout" Target="../slideLayouts/slideLayout90.xml"/></Relationships>
</file>

<file path=ppt/slides/_rels/slide2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5.xml"/><Relationship Id="rId1" Type="http://schemas.openxmlformats.org/officeDocument/2006/relationships/slideLayout" Target="../slideLayouts/slideLayout123.xml"/></Relationships>
</file>

<file path=ppt/slides/_rels/slide3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6.xml"/><Relationship Id="rId1" Type="http://schemas.openxmlformats.org/officeDocument/2006/relationships/slideLayout" Target="../slideLayouts/slideLayout123.xml"/></Relationships>
</file>

<file path=ppt/slides/_rels/slide3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7.xml"/><Relationship Id="rId1" Type="http://schemas.openxmlformats.org/officeDocument/2006/relationships/slideLayout" Target="../slideLayouts/slideLayout123.xml"/></Relationships>
</file>

<file path=ppt/slides/_rels/slide3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8.xml"/><Relationship Id="rId1" Type="http://schemas.openxmlformats.org/officeDocument/2006/relationships/slideLayout" Target="../slideLayouts/slideLayout123.xml"/></Relationships>
</file>

<file path=ppt/slides/_rels/slide3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4.xml"/><Relationship Id="rId1" Type="http://schemas.openxmlformats.org/officeDocument/2006/relationships/slideLayout" Target="../slideLayouts/slideLayout101.xml"/></Relationships>
</file>

<file path=ppt/slides/_rels/slide4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5.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6.xml"/><Relationship Id="rId1" Type="http://schemas.openxmlformats.org/officeDocument/2006/relationships/slideLayout" Target="../slideLayouts/slideLayout134.xml"/></Relationships>
</file>

<file path=ppt/slides/_rels/slide4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7.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8.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9.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0.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1.xml"/><Relationship Id="rId1" Type="http://schemas.openxmlformats.org/officeDocument/2006/relationships/slideLayout" Target="../slideLayouts/slideLayout35.xml"/></Relationships>
</file>

<file path=ppt/slides/_rels/slide5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2.xm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3.xm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4.xml"/><Relationship Id="rId1" Type="http://schemas.openxmlformats.org/officeDocument/2006/relationships/slideLayout" Target="../slideLayouts/slideLayout112.xml"/></Relationships>
</file>

<file path=ppt/slides/_rels/slide5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5.xml"/><Relationship Id="rId1" Type="http://schemas.openxmlformats.org/officeDocument/2006/relationships/slideLayout" Target="../slideLayouts/slideLayout112.xml"/></Relationships>
</file>

<file path=ppt/slides/_rels/slide5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6.xml"/><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7.xml"/><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8.xml"/><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59.xml"/><Relationship Id="rId1" Type="http://schemas.openxmlformats.org/officeDocument/2006/relationships/slideLayout" Target="../slideLayouts/slideLayout23.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285751" y="657227"/>
            <a:ext cx="7969250" cy="3857625"/>
          </a:xfrm>
        </p:spPr>
        <p:txBody>
          <a:bodyPr/>
          <a:lstStyle/>
          <a:p>
            <a:endParaRPr lang="en-US" dirty="0" smtClean="0"/>
          </a:p>
          <a:p>
            <a:pPr>
              <a:buNone/>
            </a:pPr>
            <a:endParaRPr lang="en-US" dirty="0" smtClean="0"/>
          </a:p>
          <a:p>
            <a:pPr algn="ctr">
              <a:buNone/>
            </a:pPr>
            <a:r>
              <a:rPr lang="en-US" dirty="0" smtClean="0">
                <a:solidFill>
                  <a:schemeClr val="bg1"/>
                </a:solidFill>
              </a:rPr>
              <a:t>   </a:t>
            </a:r>
            <a:r>
              <a:rPr lang="en-US" sz="4400" dirty="0" smtClean="0">
                <a:solidFill>
                  <a:schemeClr val="bg1"/>
                </a:solidFill>
              </a:rPr>
              <a:t>Welcome to House of </a:t>
            </a:r>
            <a:r>
              <a:rPr lang="en-US" sz="4400" dirty="0" smtClean="0">
                <a:solidFill>
                  <a:schemeClr val="bg1"/>
                </a:solidFill>
              </a:rPr>
              <a:t>Israel</a:t>
            </a:r>
            <a:r>
              <a:rPr lang="en-US" sz="4400" dirty="0" smtClean="0">
                <a:solidFill>
                  <a:schemeClr val="bg1"/>
                </a:solidFill>
              </a:rPr>
              <a:t/>
            </a:r>
            <a:br>
              <a:rPr lang="en-US" sz="4400" dirty="0" smtClean="0">
                <a:solidFill>
                  <a:schemeClr val="bg1"/>
                </a:solidFill>
              </a:rPr>
            </a:br>
            <a:r>
              <a:rPr lang="en-US" sz="4400" dirty="0" smtClean="0">
                <a:solidFill>
                  <a:schemeClr val="bg1"/>
                </a:solidFill>
              </a:rPr>
              <a:t>Shabbat </a:t>
            </a:r>
            <a:r>
              <a:rPr lang="en-US" sz="4400" dirty="0" smtClean="0">
                <a:solidFill>
                  <a:schemeClr val="bg1"/>
                </a:solidFill>
              </a:rPr>
              <a:t>Shalom</a:t>
            </a:r>
            <a:r>
              <a:rPr lang="en-US" dirty="0" smtClean="0">
                <a:solidFill>
                  <a:schemeClr val="bg1"/>
                </a:solidFill>
              </a:rPr>
              <a:t/>
            </a:r>
            <a:br>
              <a:rPr lang="en-US" dirty="0" smtClean="0">
                <a:solidFill>
                  <a:schemeClr val="bg1"/>
                </a:solidFill>
              </a:rPr>
            </a:br>
            <a:r>
              <a:rPr lang="en-US" dirty="0" smtClean="0">
                <a:solidFill>
                  <a:schemeClr val="bg1"/>
                </a:solidFill>
              </a:rPr>
              <a:t/>
            </a:r>
            <a:br>
              <a:rPr lang="en-US" dirty="0" smtClean="0">
                <a:solidFill>
                  <a:schemeClr val="bg1"/>
                </a:solidFill>
              </a:rPr>
            </a:br>
            <a:r>
              <a:rPr lang="en-US" dirty="0" smtClean="0">
                <a:solidFill>
                  <a:schemeClr val="bg1"/>
                </a:solidFill>
              </a:rPr>
              <a:t>August 20, 2016</a:t>
            </a:r>
            <a:endParaRPr lang="en-US" dirty="0"/>
          </a:p>
        </p:txBody>
      </p:sp>
      <p:pic>
        <p:nvPicPr>
          <p:cNvPr id="4" name="Picture 3" descr="HOI_ProfilePicture.jpg"/>
          <p:cNvPicPr>
            <a:picLocks noChangeAspect="1"/>
          </p:cNvPicPr>
          <p:nvPr/>
        </p:nvPicPr>
        <p:blipFill>
          <a:blip r:embed="rId4" cstate="print"/>
          <a:stretch>
            <a:fillRect/>
          </a:stretch>
        </p:blipFill>
        <p:spPr>
          <a:xfrm>
            <a:off x="3190324" y="22579"/>
            <a:ext cx="2590801" cy="1831419"/>
          </a:xfrm>
          <a:prstGeom prst="rect">
            <a:avLst/>
          </a:prstGeom>
        </p:spPr>
      </p:pic>
    </p:spTree>
    <p:extLst>
      <p:ext uri="{BB962C8B-B14F-4D97-AF65-F5344CB8AC3E}">
        <p14:creationId xmlns:p14="http://schemas.microsoft.com/office/powerpoint/2010/main" val="3957944615"/>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920750" y="657227"/>
            <a:ext cx="7334250" cy="3857625"/>
          </a:xfrm>
        </p:spPr>
        <p:txBody>
          <a:bodyPr>
            <a:normAutofit/>
          </a:bodyPr>
          <a:lstStyle/>
          <a:p>
            <a:pPr algn="ctr">
              <a:buNone/>
            </a:pPr>
            <a:endParaRPr lang="en-US" sz="4000" dirty="0" smtClean="0">
              <a:solidFill>
                <a:schemeClr val="bg1"/>
              </a:solidFill>
              <a:latin typeface="Helvetica" pitchFamily="34" charset="0"/>
              <a:cs typeface="Helvetica" pitchFamily="34" charset="0"/>
            </a:endParaRPr>
          </a:p>
          <a:p>
            <a:pPr algn="ctr">
              <a:buNone/>
            </a:pPr>
            <a:r>
              <a:rPr lang="en-US" sz="4000" dirty="0" smtClean="0">
                <a:solidFill>
                  <a:schemeClr val="bg1"/>
                </a:solidFill>
                <a:latin typeface="Helvetica" pitchFamily="34" charset="0"/>
                <a:cs typeface="Helvetica" pitchFamily="34" charset="0"/>
              </a:rPr>
              <a:t>Worship in Song</a:t>
            </a:r>
          </a:p>
          <a:p>
            <a:pPr algn="ctr">
              <a:buNone/>
            </a:pPr>
            <a:r>
              <a:rPr lang="en-US" sz="4000" dirty="0" smtClean="0">
                <a:solidFill>
                  <a:schemeClr val="bg1"/>
                </a:solidFill>
                <a:latin typeface="Helvetica" pitchFamily="34" charset="0"/>
                <a:cs typeface="Helvetica" pitchFamily="34" charset="0"/>
              </a:rPr>
              <a:t>Prayer</a:t>
            </a:r>
            <a:endParaRPr lang="en-US" sz="4000" dirty="0">
              <a:solidFill>
                <a:schemeClr val="bg1"/>
              </a:solidFill>
            </a:endParaRPr>
          </a:p>
        </p:txBody>
      </p:sp>
    </p:spTree>
    <p:extLst>
      <p:ext uri="{BB962C8B-B14F-4D97-AF65-F5344CB8AC3E}">
        <p14:creationId xmlns:p14="http://schemas.microsoft.com/office/powerpoint/2010/main" val="3584187604"/>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400050" y="449036"/>
            <a:ext cx="7854950" cy="4523013"/>
          </a:xfrm>
        </p:spPr>
        <p:txBody>
          <a:bodyPr>
            <a:normAutofit/>
          </a:bodyPr>
          <a:lstStyle/>
          <a:p>
            <a:pPr algn="ctr">
              <a:buNone/>
            </a:pPr>
            <a:r>
              <a:rPr lang="en-US" sz="4000" dirty="0" smtClean="0">
                <a:solidFill>
                  <a:schemeClr val="bg1"/>
                </a:solidFill>
                <a:latin typeface="Helvetica" pitchFamily="34" charset="0"/>
                <a:cs typeface="Helvetica" pitchFamily="34" charset="0"/>
              </a:rPr>
              <a:t>  </a:t>
            </a:r>
          </a:p>
          <a:p>
            <a:pPr algn="ctr">
              <a:buNone/>
            </a:pPr>
            <a:r>
              <a:rPr lang="en-US" sz="4400" dirty="0" smtClean="0">
                <a:solidFill>
                  <a:schemeClr val="bg1"/>
                </a:solidFill>
                <a:latin typeface="Helvetica" pitchFamily="34" charset="0"/>
                <a:cs typeface="Helvetica" pitchFamily="34" charset="0"/>
              </a:rPr>
              <a:t>Return to Sender</a:t>
            </a:r>
            <a:endParaRPr lang="en-US" sz="4200" dirty="0" smtClean="0">
              <a:solidFill>
                <a:schemeClr val="bg1"/>
              </a:solidFill>
              <a:latin typeface="Helvetica" pitchFamily="34" charset="0"/>
              <a:cs typeface="Helvetica" pitchFamily="34" charset="0"/>
            </a:endParaRPr>
          </a:p>
          <a:p>
            <a:pPr marL="0" indent="0" algn="ctr">
              <a:buNone/>
            </a:pPr>
            <a:endParaRPr lang="en-US" sz="3600" dirty="0" smtClean="0">
              <a:solidFill>
                <a:schemeClr val="bg1"/>
              </a:solidFill>
              <a:latin typeface="Helvetica" pitchFamily="34" charset="0"/>
              <a:cs typeface="Helvetica" pitchFamily="34" charset="0"/>
            </a:endParaRPr>
          </a:p>
          <a:p>
            <a:pPr marL="0" indent="0" algn="ctr">
              <a:buNone/>
            </a:pPr>
            <a:r>
              <a:rPr lang="en-US" sz="3600" dirty="0" smtClean="0">
                <a:solidFill>
                  <a:schemeClr val="bg1"/>
                </a:solidFill>
                <a:latin typeface="Helvetica" pitchFamily="34" charset="0"/>
                <a:cs typeface="Helvetica" pitchFamily="34" charset="0"/>
              </a:rPr>
              <a:t>A Study of Repentance </a:t>
            </a:r>
          </a:p>
          <a:p>
            <a:pPr marL="0" indent="0" algn="ctr">
              <a:spcBef>
                <a:spcPts val="0"/>
              </a:spcBef>
              <a:buNone/>
            </a:pPr>
            <a:r>
              <a:rPr lang="en-US" sz="3600" dirty="0" smtClean="0">
                <a:solidFill>
                  <a:schemeClr val="bg1"/>
                </a:solidFill>
                <a:latin typeface="Helvetica" pitchFamily="34" charset="0"/>
                <a:cs typeface="Helvetica" pitchFamily="34" charset="0"/>
              </a:rPr>
              <a:t>and its Benefits</a:t>
            </a:r>
            <a:endParaRPr lang="en-US" sz="3600" dirty="0" smtClean="0">
              <a:solidFill>
                <a:schemeClr val="bg1"/>
              </a:solidFill>
              <a:latin typeface="Helvetica" pitchFamily="34" charset="0"/>
              <a:cs typeface="Helvetica" pitchFamily="34" charset="0"/>
            </a:endParaRPr>
          </a:p>
        </p:txBody>
      </p:sp>
    </p:spTree>
    <p:extLst>
      <p:ext uri="{BB962C8B-B14F-4D97-AF65-F5344CB8AC3E}">
        <p14:creationId xmlns:p14="http://schemas.microsoft.com/office/powerpoint/2010/main" val="42803032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408215" y="424543"/>
            <a:ext cx="8205106" cy="4506686"/>
          </a:xfrm>
        </p:spPr>
        <p:txBody>
          <a:bodyPr>
            <a:normAutofit fontScale="70000" lnSpcReduction="20000"/>
          </a:bodyPr>
          <a:lstStyle/>
          <a:p>
            <a:pPr marL="0" indent="0" algn="ctr">
              <a:buNone/>
            </a:pPr>
            <a:r>
              <a:rPr lang="en-US" sz="4600" dirty="0" smtClean="0">
                <a:solidFill>
                  <a:schemeClr val="bg1"/>
                </a:solidFill>
              </a:rPr>
              <a:t>Repentance is an </a:t>
            </a:r>
            <a:r>
              <a:rPr lang="en-US" sz="4600" u="sng" dirty="0" smtClean="0">
                <a:solidFill>
                  <a:schemeClr val="bg1"/>
                </a:solidFill>
              </a:rPr>
              <a:t>Elementary</a:t>
            </a:r>
            <a:r>
              <a:rPr lang="en-US" sz="4600" dirty="0" smtClean="0">
                <a:solidFill>
                  <a:schemeClr val="bg1"/>
                </a:solidFill>
              </a:rPr>
              <a:t> Truth</a:t>
            </a:r>
            <a:endParaRPr lang="en-US" sz="4600" dirty="0" smtClean="0">
              <a:solidFill>
                <a:schemeClr val="bg1"/>
              </a:solidFill>
            </a:endParaRPr>
          </a:p>
          <a:p>
            <a:pPr marL="0" indent="0">
              <a:buNone/>
            </a:pPr>
            <a:r>
              <a:rPr lang="en-US" dirty="0" smtClean="0">
                <a:solidFill>
                  <a:schemeClr val="bg1"/>
                </a:solidFill>
              </a:rPr>
              <a:t>We </a:t>
            </a:r>
            <a:r>
              <a:rPr lang="en-US" dirty="0">
                <a:solidFill>
                  <a:schemeClr val="bg1"/>
                </a:solidFill>
              </a:rPr>
              <a:t>have much to say about this, but it is hard to explain because you are slow to learn</a:t>
            </a:r>
            <a:r>
              <a:rPr lang="en-US" dirty="0" smtClean="0">
                <a:solidFill>
                  <a:schemeClr val="bg1"/>
                </a:solidFill>
              </a:rPr>
              <a:t>.  </a:t>
            </a:r>
            <a:r>
              <a:rPr lang="en-US" dirty="0">
                <a:solidFill>
                  <a:schemeClr val="bg1"/>
                </a:solidFill>
              </a:rPr>
              <a:t>In fact, though by this time you ought to be teachers, you need someone to teach you </a:t>
            </a:r>
            <a:r>
              <a:rPr lang="en-US" u="sng" dirty="0">
                <a:solidFill>
                  <a:schemeClr val="bg1"/>
                </a:solidFill>
              </a:rPr>
              <a:t>the elementary truths</a:t>
            </a:r>
            <a:r>
              <a:rPr lang="en-US" dirty="0">
                <a:solidFill>
                  <a:schemeClr val="bg1"/>
                </a:solidFill>
              </a:rPr>
              <a:t> of Elohim's word all over again. You need milk, not solid food!</a:t>
            </a:r>
          </a:p>
          <a:p>
            <a:pPr marL="0" indent="0">
              <a:buNone/>
            </a:pPr>
            <a:r>
              <a:rPr lang="en-US" dirty="0" smtClean="0">
                <a:solidFill>
                  <a:schemeClr val="bg1"/>
                </a:solidFill>
              </a:rPr>
              <a:t>Anyone </a:t>
            </a:r>
            <a:r>
              <a:rPr lang="en-US" dirty="0">
                <a:solidFill>
                  <a:schemeClr val="bg1"/>
                </a:solidFill>
              </a:rPr>
              <a:t>who lives on milk, being still an infant, is not acquainted with the teaching about righteousness</a:t>
            </a:r>
            <a:r>
              <a:rPr lang="en-US" dirty="0" smtClean="0">
                <a:solidFill>
                  <a:schemeClr val="bg1"/>
                </a:solidFill>
              </a:rPr>
              <a:t>.  </a:t>
            </a:r>
            <a:r>
              <a:rPr lang="en-US" dirty="0">
                <a:solidFill>
                  <a:schemeClr val="bg1"/>
                </a:solidFill>
              </a:rPr>
              <a:t>But solid food is for the mature, who by constant use have trained themselves to distinguish good from evil.</a:t>
            </a:r>
          </a:p>
          <a:p>
            <a:pPr marL="0" indent="0">
              <a:buNone/>
            </a:pPr>
            <a:r>
              <a:rPr lang="en-US" dirty="0" smtClean="0">
                <a:solidFill>
                  <a:schemeClr val="bg1"/>
                </a:solidFill>
              </a:rPr>
              <a:t>Therefore </a:t>
            </a:r>
            <a:r>
              <a:rPr lang="en-US" dirty="0">
                <a:solidFill>
                  <a:schemeClr val="bg1"/>
                </a:solidFill>
              </a:rPr>
              <a:t>let us leave </a:t>
            </a:r>
            <a:r>
              <a:rPr lang="en-US" u="sng" dirty="0">
                <a:solidFill>
                  <a:schemeClr val="bg1"/>
                </a:solidFill>
              </a:rPr>
              <a:t>the elementary teachings</a:t>
            </a:r>
            <a:r>
              <a:rPr lang="en-US" dirty="0">
                <a:solidFill>
                  <a:schemeClr val="bg1"/>
                </a:solidFill>
              </a:rPr>
              <a:t> about Messiah and go on to maturity, not laying again the foundation of </a:t>
            </a:r>
            <a:r>
              <a:rPr lang="en-US" u="sng" dirty="0">
                <a:solidFill>
                  <a:schemeClr val="bg1"/>
                </a:solidFill>
              </a:rPr>
              <a:t>repentance from acts that lead to death</a:t>
            </a:r>
            <a:r>
              <a:rPr lang="en-US" dirty="0">
                <a:solidFill>
                  <a:schemeClr val="bg1"/>
                </a:solidFill>
              </a:rPr>
              <a:t>, and of faith in Elohim</a:t>
            </a:r>
            <a:r>
              <a:rPr lang="en-US" dirty="0" smtClean="0">
                <a:solidFill>
                  <a:schemeClr val="bg1"/>
                </a:solidFill>
              </a:rPr>
              <a:t>, instruction </a:t>
            </a:r>
            <a:r>
              <a:rPr lang="en-US" dirty="0">
                <a:solidFill>
                  <a:schemeClr val="bg1"/>
                </a:solidFill>
              </a:rPr>
              <a:t>about baptisms, the laying on of hands, the resurrection of the dead, and eternal judgment</a:t>
            </a:r>
            <a:r>
              <a:rPr lang="en-US" dirty="0" smtClean="0">
                <a:solidFill>
                  <a:schemeClr val="bg1"/>
                </a:solidFill>
              </a:rPr>
              <a:t>. And </a:t>
            </a:r>
            <a:r>
              <a:rPr lang="en-US" dirty="0">
                <a:solidFill>
                  <a:schemeClr val="bg1"/>
                </a:solidFill>
              </a:rPr>
              <a:t>Elohim permitting, we will do so</a:t>
            </a:r>
            <a:r>
              <a:rPr lang="en-US" dirty="0" smtClean="0">
                <a:solidFill>
                  <a:schemeClr val="bg1"/>
                </a:solidFill>
              </a:rPr>
              <a:t>. (Hebrews 5:11-6:3)</a:t>
            </a:r>
            <a:endParaRPr lang="en-US" dirty="0">
              <a:solidFill>
                <a:schemeClr val="bg1"/>
              </a:solidFill>
            </a:endParaRPr>
          </a:p>
        </p:txBody>
      </p:sp>
    </p:spTree>
    <p:extLst>
      <p:ext uri="{BB962C8B-B14F-4D97-AF65-F5344CB8AC3E}">
        <p14:creationId xmlns:p14="http://schemas.microsoft.com/office/powerpoint/2010/main" val="3981221193"/>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473529" y="302079"/>
            <a:ext cx="7781471" cy="4645478"/>
          </a:xfrm>
        </p:spPr>
        <p:txBody>
          <a:bodyPr>
            <a:normAutofit fontScale="85000" lnSpcReduction="10000"/>
          </a:bodyPr>
          <a:lstStyle/>
          <a:p>
            <a:pPr algn="ctr">
              <a:buNone/>
            </a:pPr>
            <a:r>
              <a:rPr lang="en-US" sz="4600" dirty="0" smtClean="0">
                <a:solidFill>
                  <a:schemeClr val="bg1"/>
                </a:solidFill>
              </a:rPr>
              <a:t>Questions We Endeavor to Answer</a:t>
            </a:r>
            <a:endParaRPr lang="en-US" sz="6000" dirty="0" smtClean="0">
              <a:solidFill>
                <a:schemeClr val="bg1"/>
              </a:solidFill>
            </a:endParaRPr>
          </a:p>
          <a:p>
            <a:pPr>
              <a:buNone/>
            </a:pPr>
            <a:r>
              <a:rPr lang="en-US" sz="4000" dirty="0" smtClean="0">
                <a:solidFill>
                  <a:schemeClr val="bg1"/>
                </a:solidFill>
              </a:rPr>
              <a:t>What is repentance?</a:t>
            </a:r>
          </a:p>
          <a:p>
            <a:pPr>
              <a:buNone/>
            </a:pPr>
            <a:r>
              <a:rPr lang="en-US" sz="4000" dirty="0" smtClean="0">
                <a:solidFill>
                  <a:schemeClr val="bg1"/>
                </a:solidFill>
              </a:rPr>
              <a:t>Is repentance a gift from Abba or is it solely a work on our part?</a:t>
            </a:r>
          </a:p>
          <a:p>
            <a:pPr>
              <a:buNone/>
            </a:pPr>
            <a:r>
              <a:rPr lang="en-US" sz="4000" dirty="0" smtClean="0">
                <a:solidFill>
                  <a:schemeClr val="bg1"/>
                </a:solidFill>
              </a:rPr>
              <a:t>What does it mean to confess our sins?</a:t>
            </a:r>
          </a:p>
          <a:p>
            <a:pPr>
              <a:buNone/>
            </a:pPr>
            <a:r>
              <a:rPr lang="en-US" sz="4000" dirty="0" smtClean="0">
                <a:solidFill>
                  <a:schemeClr val="bg1"/>
                </a:solidFill>
              </a:rPr>
              <a:t>Is repentance a one time event?</a:t>
            </a:r>
          </a:p>
          <a:p>
            <a:pPr>
              <a:buNone/>
            </a:pPr>
            <a:r>
              <a:rPr lang="en-US" sz="4000" dirty="0" smtClean="0">
                <a:solidFill>
                  <a:schemeClr val="bg1"/>
                </a:solidFill>
              </a:rPr>
              <a:t>How do we recognize someone who has truly repented?</a:t>
            </a:r>
            <a:endParaRPr lang="en-US" sz="4000" dirty="0">
              <a:solidFill>
                <a:schemeClr val="bg1"/>
              </a:solidFill>
            </a:endParaRPr>
          </a:p>
        </p:txBody>
      </p:sp>
    </p:spTree>
    <p:extLst>
      <p:ext uri="{BB962C8B-B14F-4D97-AF65-F5344CB8AC3E}">
        <p14:creationId xmlns:p14="http://schemas.microsoft.com/office/powerpoint/2010/main" val="6047393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circle(in)">
                                      <p:cBhvr>
                                        <p:cTn id="7" dur="20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circle(in)">
                                      <p:cBhvr>
                                        <p:cTn id="12" dur="20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6" presetClass="entr" presetSubtype="16"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circle(in)">
                                      <p:cBhvr>
                                        <p:cTn id="17" dur="20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6" presetClass="entr" presetSubtype="16"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circle(in)">
                                      <p:cBhvr>
                                        <p:cTn id="22" dur="20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6" presetClass="entr" presetSubtype="16"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circle(in)">
                                      <p:cBhvr>
                                        <p:cTn id="27" dur="2000"/>
                                        <p:tgtEl>
                                          <p:spTgt spid="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6" presetClass="entr" presetSubtype="16" fill="hold" grpId="0" nodeType="clickEffect">
                                  <p:stCondLst>
                                    <p:cond delay="0"/>
                                  </p:stCondLst>
                                  <p:childTnLst>
                                    <p:set>
                                      <p:cBhvr>
                                        <p:cTn id="31" dur="1" fill="hold">
                                          <p:stCondLst>
                                            <p:cond delay="0"/>
                                          </p:stCondLst>
                                        </p:cTn>
                                        <p:tgtEl>
                                          <p:spTgt spid="3">
                                            <p:txEl>
                                              <p:pRg st="5" end="5"/>
                                            </p:txEl>
                                          </p:spTgt>
                                        </p:tgtEl>
                                        <p:attrNameLst>
                                          <p:attrName>style.visibility</p:attrName>
                                        </p:attrNameLst>
                                      </p:cBhvr>
                                      <p:to>
                                        <p:strVal val="visible"/>
                                      </p:to>
                                    </p:set>
                                    <p:animEffect transition="in" filter="circle(in)">
                                      <p:cBhvr>
                                        <p:cTn id="32" dur="20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408215" y="424543"/>
            <a:ext cx="8205106" cy="4506686"/>
          </a:xfrm>
        </p:spPr>
        <p:txBody>
          <a:bodyPr>
            <a:normAutofit/>
          </a:bodyPr>
          <a:lstStyle/>
          <a:p>
            <a:pPr marL="0" indent="0" algn="ctr">
              <a:buNone/>
            </a:pPr>
            <a:r>
              <a:rPr lang="en-US" dirty="0" smtClean="0">
                <a:solidFill>
                  <a:schemeClr val="bg1"/>
                </a:solidFill>
              </a:rPr>
              <a:t>The Promises of Blessings and Curses</a:t>
            </a:r>
            <a:endParaRPr lang="en-US" dirty="0" smtClean="0">
              <a:solidFill>
                <a:schemeClr val="bg1"/>
              </a:solidFill>
            </a:endParaRPr>
          </a:p>
          <a:p>
            <a:pPr marL="0" indent="0">
              <a:buNone/>
            </a:pPr>
            <a:r>
              <a:rPr lang="en-US" dirty="0" smtClean="0">
                <a:solidFill>
                  <a:schemeClr val="bg1"/>
                </a:solidFill>
              </a:rPr>
              <a:t>Vayiqra [Leviticus] 26</a:t>
            </a:r>
          </a:p>
          <a:p>
            <a:pPr marL="0" indent="0">
              <a:buNone/>
            </a:pPr>
            <a:r>
              <a:rPr lang="en-US" dirty="0" smtClean="0">
                <a:solidFill>
                  <a:schemeClr val="bg1"/>
                </a:solidFill>
              </a:rPr>
              <a:t>Also in Devarim [Deuteronomy] 28</a:t>
            </a:r>
            <a:endParaRPr lang="en-US" dirty="0">
              <a:solidFill>
                <a:schemeClr val="bg1"/>
              </a:solidFill>
            </a:endParaRPr>
          </a:p>
        </p:txBody>
      </p:sp>
    </p:spTree>
    <p:extLst>
      <p:ext uri="{BB962C8B-B14F-4D97-AF65-F5344CB8AC3E}">
        <p14:creationId xmlns:p14="http://schemas.microsoft.com/office/powerpoint/2010/main" val="19017320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408215" y="424543"/>
            <a:ext cx="8205106" cy="4506686"/>
          </a:xfrm>
        </p:spPr>
        <p:txBody>
          <a:bodyPr>
            <a:normAutofit fontScale="70000" lnSpcReduction="20000"/>
          </a:bodyPr>
          <a:lstStyle/>
          <a:p>
            <a:pPr marL="0" indent="0" algn="ctr">
              <a:buNone/>
            </a:pPr>
            <a:r>
              <a:rPr lang="en-US" sz="4600" dirty="0" smtClean="0">
                <a:solidFill>
                  <a:schemeClr val="bg1"/>
                </a:solidFill>
              </a:rPr>
              <a:t>The Promise to Those Who Return to Sender</a:t>
            </a:r>
            <a:endParaRPr lang="en-US" sz="4600" dirty="0" smtClean="0">
              <a:solidFill>
                <a:schemeClr val="bg1"/>
              </a:solidFill>
            </a:endParaRPr>
          </a:p>
          <a:p>
            <a:pPr marL="0" indent="0">
              <a:buNone/>
            </a:pPr>
            <a:r>
              <a:rPr lang="en-US" dirty="0">
                <a:solidFill>
                  <a:schemeClr val="bg1"/>
                </a:solidFill>
              </a:rPr>
              <a:t>You will perish among the nations; the land of your enemies will devour you.</a:t>
            </a:r>
          </a:p>
          <a:p>
            <a:pPr marL="0" indent="0">
              <a:buNone/>
            </a:pPr>
            <a:r>
              <a:rPr lang="en-US" dirty="0" smtClean="0">
                <a:solidFill>
                  <a:schemeClr val="bg1"/>
                </a:solidFill>
              </a:rPr>
              <a:t>Those </a:t>
            </a:r>
            <a:r>
              <a:rPr lang="en-US" dirty="0">
                <a:solidFill>
                  <a:schemeClr val="bg1"/>
                </a:solidFill>
              </a:rPr>
              <a:t>of you who are left will waste away in the lands of their enemies because of their sins; also because of their fathers' sins they will waste away.</a:t>
            </a:r>
          </a:p>
          <a:p>
            <a:pPr marL="0" indent="0">
              <a:buNone/>
            </a:pPr>
            <a:r>
              <a:rPr lang="en-US" dirty="0" smtClean="0">
                <a:solidFill>
                  <a:schemeClr val="bg1"/>
                </a:solidFill>
              </a:rPr>
              <a:t>"</a:t>
            </a:r>
            <a:r>
              <a:rPr lang="en-US" dirty="0">
                <a:solidFill>
                  <a:schemeClr val="bg1"/>
                </a:solidFill>
              </a:rPr>
              <a:t>'But if they will </a:t>
            </a:r>
            <a:r>
              <a:rPr lang="en-US" u="sng" dirty="0">
                <a:solidFill>
                  <a:schemeClr val="bg1"/>
                </a:solidFill>
              </a:rPr>
              <a:t>confess their sins</a:t>
            </a:r>
            <a:r>
              <a:rPr lang="en-US" dirty="0">
                <a:solidFill>
                  <a:schemeClr val="bg1"/>
                </a:solidFill>
              </a:rPr>
              <a:t> and the sins of their fathers-- their treachery against me and their hostility toward </a:t>
            </a:r>
            <a:r>
              <a:rPr lang="en-US" dirty="0" smtClean="0">
                <a:solidFill>
                  <a:schemeClr val="bg1"/>
                </a:solidFill>
              </a:rPr>
              <a:t>me, which </a:t>
            </a:r>
            <a:r>
              <a:rPr lang="en-US" dirty="0">
                <a:solidFill>
                  <a:schemeClr val="bg1"/>
                </a:solidFill>
              </a:rPr>
              <a:t>made me hostile toward them so that </a:t>
            </a:r>
            <a:r>
              <a:rPr lang="en-US" u="sng" dirty="0">
                <a:solidFill>
                  <a:schemeClr val="bg1"/>
                </a:solidFill>
              </a:rPr>
              <a:t>I sent them</a:t>
            </a:r>
            <a:r>
              <a:rPr lang="en-US" dirty="0">
                <a:solidFill>
                  <a:schemeClr val="bg1"/>
                </a:solidFill>
              </a:rPr>
              <a:t> into the land of their enemies-- then when their uncircumcised hearts are humbled and they pay for their sin,</a:t>
            </a:r>
          </a:p>
          <a:p>
            <a:pPr marL="0" indent="0">
              <a:buNone/>
            </a:pPr>
            <a:r>
              <a:rPr lang="en-US" dirty="0" smtClean="0">
                <a:solidFill>
                  <a:schemeClr val="bg1"/>
                </a:solidFill>
              </a:rPr>
              <a:t>I </a:t>
            </a:r>
            <a:r>
              <a:rPr lang="en-US" dirty="0">
                <a:solidFill>
                  <a:schemeClr val="bg1"/>
                </a:solidFill>
              </a:rPr>
              <a:t>will remember my covenant with Ya'acov and my covenant with Yitzchak and my covenant with Avraham, and I will remember the land</a:t>
            </a:r>
            <a:r>
              <a:rPr lang="en-US" dirty="0" smtClean="0">
                <a:solidFill>
                  <a:schemeClr val="bg1"/>
                </a:solidFill>
              </a:rPr>
              <a:t>.</a:t>
            </a:r>
            <a:r>
              <a:rPr lang="en-US" dirty="0">
                <a:solidFill>
                  <a:schemeClr val="bg1"/>
                </a:solidFill>
              </a:rPr>
              <a:t> </a:t>
            </a:r>
            <a:r>
              <a:rPr lang="en-US" dirty="0" smtClean="0">
                <a:solidFill>
                  <a:schemeClr val="bg1"/>
                </a:solidFill>
              </a:rPr>
              <a:t>(Vayiqra [Leviticus] 26:38-42)</a:t>
            </a:r>
            <a:endParaRPr lang="en-US" dirty="0"/>
          </a:p>
        </p:txBody>
      </p:sp>
    </p:spTree>
    <p:extLst>
      <p:ext uri="{BB962C8B-B14F-4D97-AF65-F5344CB8AC3E}">
        <p14:creationId xmlns:p14="http://schemas.microsoft.com/office/powerpoint/2010/main" val="8856809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408215" y="424543"/>
            <a:ext cx="8205106" cy="4506686"/>
          </a:xfrm>
        </p:spPr>
        <p:txBody>
          <a:bodyPr>
            <a:normAutofit fontScale="70000" lnSpcReduction="20000"/>
          </a:bodyPr>
          <a:lstStyle/>
          <a:p>
            <a:pPr marL="0" indent="0" algn="ctr">
              <a:buNone/>
            </a:pPr>
            <a:r>
              <a:rPr lang="en-US" sz="4600" dirty="0" smtClean="0">
                <a:solidFill>
                  <a:schemeClr val="bg1"/>
                </a:solidFill>
              </a:rPr>
              <a:t>True Repentance Reaches Down Deep</a:t>
            </a:r>
            <a:endParaRPr lang="en-US" sz="4600" dirty="0" smtClean="0">
              <a:solidFill>
                <a:schemeClr val="bg1"/>
              </a:solidFill>
            </a:endParaRPr>
          </a:p>
          <a:p>
            <a:pPr marL="0" indent="0">
              <a:buNone/>
            </a:pPr>
            <a:r>
              <a:rPr lang="en-US" dirty="0">
                <a:solidFill>
                  <a:schemeClr val="bg1"/>
                </a:solidFill>
              </a:rPr>
              <a:t>When all these blessings and curses I have set before you come upon you and you take them to heart wherever Yahuwah your Elohim disperses you among the nations,</a:t>
            </a:r>
          </a:p>
          <a:p>
            <a:pPr marL="0" indent="0">
              <a:buNone/>
            </a:pPr>
            <a:r>
              <a:rPr lang="en-US" dirty="0" smtClean="0">
                <a:solidFill>
                  <a:schemeClr val="bg1"/>
                </a:solidFill>
              </a:rPr>
              <a:t>and </a:t>
            </a:r>
            <a:r>
              <a:rPr lang="en-US" dirty="0">
                <a:solidFill>
                  <a:schemeClr val="bg1"/>
                </a:solidFill>
              </a:rPr>
              <a:t>when you and your children </a:t>
            </a:r>
            <a:r>
              <a:rPr lang="en-US" u="sng" dirty="0" smtClean="0">
                <a:solidFill>
                  <a:schemeClr val="bg1"/>
                </a:solidFill>
              </a:rPr>
              <a:t>return (Heb. </a:t>
            </a:r>
            <a:r>
              <a:rPr lang="en-US" i="1" u="sng" dirty="0">
                <a:solidFill>
                  <a:schemeClr val="bg1"/>
                </a:solidFill>
              </a:rPr>
              <a:t>s</a:t>
            </a:r>
            <a:r>
              <a:rPr lang="en-US" i="1" u="sng" dirty="0" smtClean="0">
                <a:solidFill>
                  <a:schemeClr val="bg1"/>
                </a:solidFill>
              </a:rPr>
              <a:t>huv</a:t>
            </a:r>
            <a:r>
              <a:rPr lang="en-US" u="sng" dirty="0" smtClean="0">
                <a:solidFill>
                  <a:schemeClr val="bg1"/>
                </a:solidFill>
              </a:rPr>
              <a:t>)</a:t>
            </a:r>
            <a:r>
              <a:rPr lang="en-US" dirty="0" smtClean="0">
                <a:solidFill>
                  <a:schemeClr val="bg1"/>
                </a:solidFill>
              </a:rPr>
              <a:t> </a:t>
            </a:r>
            <a:r>
              <a:rPr lang="en-US" dirty="0">
                <a:solidFill>
                  <a:schemeClr val="bg1"/>
                </a:solidFill>
              </a:rPr>
              <a:t>to Yahuwah your Elohim and obey him with all your heart and with all your soul according to everything I command you today,</a:t>
            </a:r>
          </a:p>
          <a:p>
            <a:pPr marL="0" indent="0">
              <a:buNone/>
            </a:pPr>
            <a:r>
              <a:rPr lang="en-US" dirty="0" smtClean="0">
                <a:solidFill>
                  <a:schemeClr val="bg1"/>
                </a:solidFill>
              </a:rPr>
              <a:t>then </a:t>
            </a:r>
            <a:r>
              <a:rPr lang="en-US" dirty="0">
                <a:solidFill>
                  <a:schemeClr val="bg1"/>
                </a:solidFill>
              </a:rPr>
              <a:t>Yahuwah your Elohim will restore your fortunes and have compassion on you and gather you again from all the nations where he scattered you.</a:t>
            </a:r>
          </a:p>
          <a:p>
            <a:pPr marL="0" indent="0">
              <a:buNone/>
            </a:pPr>
            <a:r>
              <a:rPr lang="en-US" dirty="0" smtClean="0">
                <a:solidFill>
                  <a:schemeClr val="bg1"/>
                </a:solidFill>
              </a:rPr>
              <a:t>Even </a:t>
            </a:r>
            <a:r>
              <a:rPr lang="en-US" dirty="0">
                <a:solidFill>
                  <a:schemeClr val="bg1"/>
                </a:solidFill>
              </a:rPr>
              <a:t>if you have been banished to the most distant land under the heavens, from there </a:t>
            </a:r>
            <a:r>
              <a:rPr lang="en-US" u="sng" dirty="0">
                <a:solidFill>
                  <a:schemeClr val="bg1"/>
                </a:solidFill>
              </a:rPr>
              <a:t>Yahuwah your Elohim will gather you and bring you back</a:t>
            </a:r>
            <a:r>
              <a:rPr lang="en-US" dirty="0" smtClean="0">
                <a:solidFill>
                  <a:schemeClr val="bg1"/>
                </a:solidFill>
              </a:rPr>
              <a:t>.  (Devarim [Deuteronomy] 30:1-4)</a:t>
            </a:r>
            <a:endParaRPr lang="en-US" dirty="0">
              <a:solidFill>
                <a:schemeClr val="bg1"/>
              </a:solidFill>
            </a:endParaRPr>
          </a:p>
        </p:txBody>
      </p:sp>
    </p:spTree>
    <p:extLst>
      <p:ext uri="{BB962C8B-B14F-4D97-AF65-F5344CB8AC3E}">
        <p14:creationId xmlns:p14="http://schemas.microsoft.com/office/powerpoint/2010/main" val="39287765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9.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408215" y="424543"/>
            <a:ext cx="8205106" cy="4506686"/>
          </a:xfrm>
        </p:spPr>
        <p:txBody>
          <a:bodyPr>
            <a:normAutofit fontScale="85000" lnSpcReduction="20000"/>
          </a:bodyPr>
          <a:lstStyle/>
          <a:p>
            <a:pPr marL="0" indent="0" algn="ctr">
              <a:buNone/>
            </a:pPr>
            <a:r>
              <a:rPr lang="en-US" sz="3800" dirty="0" smtClean="0">
                <a:solidFill>
                  <a:schemeClr val="bg1"/>
                </a:solidFill>
              </a:rPr>
              <a:t>The Return to the Land</a:t>
            </a:r>
            <a:endParaRPr lang="en-US" sz="3800" dirty="0" smtClean="0">
              <a:solidFill>
                <a:schemeClr val="bg1"/>
              </a:solidFill>
            </a:endParaRPr>
          </a:p>
          <a:p>
            <a:pPr marL="0" indent="0">
              <a:buNone/>
            </a:pPr>
            <a:r>
              <a:rPr lang="en-US" dirty="0" smtClean="0">
                <a:solidFill>
                  <a:schemeClr val="bg1"/>
                </a:solidFill>
              </a:rPr>
              <a:t>He </a:t>
            </a:r>
            <a:r>
              <a:rPr lang="en-US" dirty="0">
                <a:solidFill>
                  <a:schemeClr val="bg1"/>
                </a:solidFill>
              </a:rPr>
              <a:t>will bring you to the land that belonged to your fathers, and you will take possession of it. He will make you more prosperous and numerous than your fathers.</a:t>
            </a:r>
            <a:endParaRPr lang="en-US" dirty="0" smtClean="0">
              <a:solidFill>
                <a:schemeClr val="bg1"/>
              </a:solidFill>
            </a:endParaRPr>
          </a:p>
          <a:p>
            <a:pPr marL="0" indent="0">
              <a:buNone/>
            </a:pPr>
            <a:r>
              <a:rPr lang="en-US" dirty="0" smtClean="0">
                <a:solidFill>
                  <a:schemeClr val="bg1"/>
                </a:solidFill>
              </a:rPr>
              <a:t>Yahuwah </a:t>
            </a:r>
            <a:r>
              <a:rPr lang="en-US" dirty="0">
                <a:solidFill>
                  <a:schemeClr val="bg1"/>
                </a:solidFill>
              </a:rPr>
              <a:t>your Elohim will circumcise your hearts and the hearts of your descendants, so that you may love him with all your heart and with all your soul, and live.</a:t>
            </a:r>
          </a:p>
          <a:p>
            <a:pPr marL="0" indent="0">
              <a:buNone/>
            </a:pPr>
            <a:r>
              <a:rPr lang="en-US" dirty="0" smtClean="0">
                <a:solidFill>
                  <a:schemeClr val="bg1"/>
                </a:solidFill>
              </a:rPr>
              <a:t>Yahuwah </a:t>
            </a:r>
            <a:r>
              <a:rPr lang="en-US" dirty="0">
                <a:solidFill>
                  <a:schemeClr val="bg1"/>
                </a:solidFill>
              </a:rPr>
              <a:t>your Elohim will put all these curses on your enemies who hate and persecute you.</a:t>
            </a:r>
          </a:p>
          <a:p>
            <a:pPr marL="0" indent="0">
              <a:buNone/>
            </a:pPr>
            <a:r>
              <a:rPr lang="en-US" dirty="0" smtClean="0">
                <a:solidFill>
                  <a:schemeClr val="bg1"/>
                </a:solidFill>
              </a:rPr>
              <a:t>You </a:t>
            </a:r>
            <a:r>
              <a:rPr lang="en-US" dirty="0">
                <a:solidFill>
                  <a:schemeClr val="bg1"/>
                </a:solidFill>
              </a:rPr>
              <a:t>will again obey Yahuwah and follow all his commands I am giving you today</a:t>
            </a:r>
            <a:r>
              <a:rPr lang="en-US" dirty="0" smtClean="0">
                <a:solidFill>
                  <a:schemeClr val="bg1"/>
                </a:solidFill>
              </a:rPr>
              <a:t>.</a:t>
            </a:r>
            <a:r>
              <a:rPr lang="en-US" dirty="0">
                <a:solidFill>
                  <a:schemeClr val="bg1"/>
                </a:solidFill>
              </a:rPr>
              <a:t> (Devarim [Deuteronomy] </a:t>
            </a:r>
            <a:r>
              <a:rPr lang="en-US" dirty="0" smtClean="0">
                <a:solidFill>
                  <a:schemeClr val="bg1"/>
                </a:solidFill>
              </a:rPr>
              <a:t>30:5-8)</a:t>
            </a:r>
            <a:endParaRPr lang="en-US" dirty="0">
              <a:solidFill>
                <a:schemeClr val="bg1"/>
              </a:solidFill>
            </a:endParaRPr>
          </a:p>
          <a:p>
            <a:endParaRPr lang="en-US" dirty="0">
              <a:solidFill>
                <a:schemeClr val="bg1"/>
              </a:solidFill>
            </a:endParaRPr>
          </a:p>
        </p:txBody>
      </p:sp>
    </p:spTree>
    <p:extLst>
      <p:ext uri="{BB962C8B-B14F-4D97-AF65-F5344CB8AC3E}">
        <p14:creationId xmlns:p14="http://schemas.microsoft.com/office/powerpoint/2010/main" val="22139574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0.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408215" y="424543"/>
            <a:ext cx="8205106" cy="4506686"/>
          </a:xfrm>
        </p:spPr>
        <p:txBody>
          <a:bodyPr>
            <a:normAutofit fontScale="92500" lnSpcReduction="20000"/>
          </a:bodyPr>
          <a:lstStyle/>
          <a:p>
            <a:pPr marL="0" indent="0" algn="ctr">
              <a:buNone/>
            </a:pPr>
            <a:r>
              <a:rPr lang="en-US" sz="3500" dirty="0" smtClean="0">
                <a:solidFill>
                  <a:schemeClr val="bg1"/>
                </a:solidFill>
              </a:rPr>
              <a:t>The Condition of Our Return to the Land</a:t>
            </a:r>
            <a:endParaRPr lang="en-US" sz="3500" dirty="0" smtClean="0">
              <a:solidFill>
                <a:schemeClr val="bg1"/>
              </a:solidFill>
            </a:endParaRPr>
          </a:p>
          <a:p>
            <a:pPr marL="0" indent="0">
              <a:buNone/>
            </a:pPr>
            <a:r>
              <a:rPr lang="en-US" dirty="0" smtClean="0">
                <a:solidFill>
                  <a:schemeClr val="bg1"/>
                </a:solidFill>
              </a:rPr>
              <a:t>Then </a:t>
            </a:r>
            <a:r>
              <a:rPr lang="en-US" dirty="0">
                <a:solidFill>
                  <a:schemeClr val="bg1"/>
                </a:solidFill>
              </a:rPr>
              <a:t>Yahuwah your Elohim will make you most prosperous in all the work of your hands and in the fruit of your womb, the young of your livestock and the crops of your land. Yahuwah will again delight in you and make you prosperous, just as he delighted in your </a:t>
            </a:r>
            <a:r>
              <a:rPr lang="en-US" dirty="0" smtClean="0">
                <a:solidFill>
                  <a:schemeClr val="bg1"/>
                </a:solidFill>
              </a:rPr>
              <a:t>fathers, </a:t>
            </a:r>
            <a:r>
              <a:rPr lang="en-US" u="sng" dirty="0">
                <a:solidFill>
                  <a:schemeClr val="bg1"/>
                </a:solidFill>
              </a:rPr>
              <a:t>if you </a:t>
            </a:r>
            <a:r>
              <a:rPr lang="en-US" u="sng" dirty="0" smtClean="0">
                <a:solidFill>
                  <a:schemeClr val="bg1"/>
                </a:solidFill>
              </a:rPr>
              <a:t>obey</a:t>
            </a:r>
            <a:r>
              <a:rPr lang="en-US" dirty="0" smtClean="0">
                <a:solidFill>
                  <a:schemeClr val="bg1"/>
                </a:solidFill>
              </a:rPr>
              <a:t> Yahuwah </a:t>
            </a:r>
            <a:r>
              <a:rPr lang="en-US" dirty="0">
                <a:solidFill>
                  <a:schemeClr val="bg1"/>
                </a:solidFill>
              </a:rPr>
              <a:t>your Elohim </a:t>
            </a:r>
            <a:r>
              <a:rPr lang="en-US" u="sng" dirty="0">
                <a:solidFill>
                  <a:schemeClr val="bg1"/>
                </a:solidFill>
              </a:rPr>
              <a:t>and </a:t>
            </a:r>
            <a:r>
              <a:rPr lang="en-US" u="sng" dirty="0" smtClean="0">
                <a:solidFill>
                  <a:schemeClr val="bg1"/>
                </a:solidFill>
              </a:rPr>
              <a:t>keep</a:t>
            </a:r>
            <a:r>
              <a:rPr lang="en-US" dirty="0" smtClean="0">
                <a:solidFill>
                  <a:schemeClr val="bg1"/>
                </a:solidFill>
              </a:rPr>
              <a:t> his </a:t>
            </a:r>
            <a:r>
              <a:rPr lang="en-US" dirty="0">
                <a:solidFill>
                  <a:schemeClr val="bg1"/>
                </a:solidFill>
              </a:rPr>
              <a:t>commands and decrees that are written in this Book of the Law </a:t>
            </a:r>
            <a:r>
              <a:rPr lang="en-US" u="sng" dirty="0">
                <a:solidFill>
                  <a:schemeClr val="bg1"/>
                </a:solidFill>
              </a:rPr>
              <a:t>and turn</a:t>
            </a:r>
            <a:r>
              <a:rPr lang="en-US" dirty="0">
                <a:solidFill>
                  <a:schemeClr val="bg1"/>
                </a:solidFill>
              </a:rPr>
              <a:t> to Yahuwah your Elohim with all your heart and with all your soul</a:t>
            </a:r>
            <a:r>
              <a:rPr lang="en-US" dirty="0" smtClean="0">
                <a:solidFill>
                  <a:schemeClr val="bg1"/>
                </a:solidFill>
              </a:rPr>
              <a:t>.</a:t>
            </a:r>
            <a:r>
              <a:rPr lang="en-US" dirty="0">
                <a:solidFill>
                  <a:schemeClr val="bg1"/>
                </a:solidFill>
              </a:rPr>
              <a:t> (Devarim [Deuteronomy] </a:t>
            </a:r>
            <a:r>
              <a:rPr lang="en-US" dirty="0" smtClean="0">
                <a:solidFill>
                  <a:schemeClr val="bg1"/>
                </a:solidFill>
              </a:rPr>
              <a:t>30:9-10)</a:t>
            </a:r>
            <a:endParaRPr lang="en-US" dirty="0">
              <a:solidFill>
                <a:schemeClr val="bg1"/>
              </a:solidFill>
            </a:endParaRPr>
          </a:p>
          <a:p>
            <a:pPr marL="0" indent="0">
              <a:buNone/>
            </a:pPr>
            <a:endParaRPr lang="en-US" dirty="0">
              <a:solidFill>
                <a:schemeClr val="bg1"/>
              </a:solidFill>
            </a:endParaRPr>
          </a:p>
          <a:p>
            <a:pPr marL="0" indent="0">
              <a:buNone/>
            </a:pPr>
            <a:endParaRPr lang="en-US" dirty="0">
              <a:solidFill>
                <a:schemeClr val="bg1"/>
              </a:solidFill>
            </a:endParaRPr>
          </a:p>
        </p:txBody>
      </p:sp>
    </p:spTree>
    <p:extLst>
      <p:ext uri="{BB962C8B-B14F-4D97-AF65-F5344CB8AC3E}">
        <p14:creationId xmlns:p14="http://schemas.microsoft.com/office/powerpoint/2010/main" val="33506917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1.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530679" y="657227"/>
            <a:ext cx="7724321" cy="3857625"/>
          </a:xfrm>
        </p:spPr>
        <p:txBody>
          <a:bodyPr>
            <a:normAutofit/>
          </a:bodyPr>
          <a:lstStyle/>
          <a:p>
            <a:pPr marL="0" indent="0" algn="ctr">
              <a:buNone/>
            </a:pPr>
            <a:r>
              <a:rPr lang="en-US" sz="3600" dirty="0" smtClean="0">
                <a:solidFill>
                  <a:schemeClr val="bg1"/>
                </a:solidFill>
              </a:rPr>
              <a:t>Definition of </a:t>
            </a:r>
            <a:r>
              <a:rPr lang="en-US" sz="3600" dirty="0" smtClean="0">
                <a:solidFill>
                  <a:schemeClr val="bg1"/>
                </a:solidFill>
              </a:rPr>
              <a:t>“Shuv”</a:t>
            </a:r>
          </a:p>
          <a:p>
            <a:pPr marL="0" indent="0" algn="ctr">
              <a:buNone/>
            </a:pPr>
            <a:r>
              <a:rPr lang="en-US" sz="4000" dirty="0" err="1">
                <a:solidFill>
                  <a:schemeClr val="bg1"/>
                </a:solidFill>
                <a:latin typeface="Bwhebb" panose="00000400000000000000" pitchFamily="2" charset="0"/>
              </a:rPr>
              <a:t>bWv</a:t>
            </a:r>
            <a:r>
              <a:rPr lang="en-US" dirty="0">
                <a:solidFill>
                  <a:schemeClr val="bg1"/>
                </a:solidFill>
                <a:latin typeface="Bwhebb" panose="00000400000000000000" pitchFamily="2" charset="0"/>
              </a:rPr>
              <a:t> </a:t>
            </a:r>
            <a:r>
              <a:rPr lang="en-US" dirty="0" smtClean="0">
                <a:solidFill>
                  <a:schemeClr val="bg1"/>
                </a:solidFill>
              </a:rPr>
              <a:t>(</a:t>
            </a:r>
            <a:r>
              <a:rPr lang="en-US" dirty="0" err="1" smtClean="0">
                <a:solidFill>
                  <a:schemeClr val="bg1"/>
                </a:solidFill>
              </a:rPr>
              <a:t>shub</a:t>
            </a:r>
            <a:r>
              <a:rPr lang="en-US" dirty="0" smtClean="0">
                <a:solidFill>
                  <a:schemeClr val="bg1"/>
                </a:solidFill>
              </a:rPr>
              <a:t>)</a:t>
            </a:r>
          </a:p>
          <a:p>
            <a:pPr marL="0" indent="0">
              <a:buNone/>
            </a:pPr>
            <a:r>
              <a:rPr lang="en-US" dirty="0" smtClean="0">
                <a:solidFill>
                  <a:schemeClr val="bg1"/>
                </a:solidFill>
              </a:rPr>
              <a:t>HALOT</a:t>
            </a:r>
            <a:r>
              <a:rPr lang="en-US" dirty="0" smtClean="0">
                <a:solidFill>
                  <a:schemeClr val="bg1"/>
                </a:solidFill>
              </a:rPr>
              <a:t> </a:t>
            </a:r>
            <a:r>
              <a:rPr lang="en-US" dirty="0" smtClean="0">
                <a:solidFill>
                  <a:schemeClr val="bg1"/>
                </a:solidFill>
              </a:rPr>
              <a:t>- </a:t>
            </a:r>
            <a:r>
              <a:rPr lang="en-US" dirty="0">
                <a:solidFill>
                  <a:schemeClr val="bg1"/>
                </a:solidFill>
              </a:rPr>
              <a:t>to turn around, </a:t>
            </a:r>
            <a:r>
              <a:rPr lang="en-US" dirty="0" smtClean="0">
                <a:solidFill>
                  <a:schemeClr val="bg1"/>
                </a:solidFill>
              </a:rPr>
              <a:t>repent; </a:t>
            </a:r>
            <a:r>
              <a:rPr lang="en-US" dirty="0" err="1">
                <a:solidFill>
                  <a:schemeClr val="bg1"/>
                </a:solidFill>
              </a:rPr>
              <a:t>hif</a:t>
            </a:r>
            <a:r>
              <a:rPr lang="en-US" dirty="0" smtClean="0">
                <a:solidFill>
                  <a:schemeClr val="bg1"/>
                </a:solidFill>
              </a:rPr>
              <a:t>. (causative) stem - </a:t>
            </a:r>
            <a:r>
              <a:rPr lang="en-US" dirty="0">
                <a:solidFill>
                  <a:schemeClr val="bg1"/>
                </a:solidFill>
              </a:rPr>
              <a:t>to bring back, </a:t>
            </a:r>
            <a:r>
              <a:rPr lang="en-US" dirty="0" smtClean="0">
                <a:solidFill>
                  <a:schemeClr val="bg1"/>
                </a:solidFill>
              </a:rPr>
              <a:t>refresh</a:t>
            </a:r>
            <a:r>
              <a:rPr lang="en-US" dirty="0">
                <a:solidFill>
                  <a:schemeClr val="bg1"/>
                </a:solidFill>
              </a:rPr>
              <a:t>, </a:t>
            </a:r>
            <a:r>
              <a:rPr lang="en-US" dirty="0" smtClean="0">
                <a:solidFill>
                  <a:schemeClr val="bg1"/>
                </a:solidFill>
              </a:rPr>
              <a:t>refute, </a:t>
            </a:r>
            <a:r>
              <a:rPr lang="en-US" dirty="0">
                <a:solidFill>
                  <a:schemeClr val="bg1"/>
                </a:solidFill>
              </a:rPr>
              <a:t>to be changed </a:t>
            </a:r>
            <a:endParaRPr lang="en-US" dirty="0" smtClean="0">
              <a:solidFill>
                <a:schemeClr val="bg1"/>
              </a:solidFill>
            </a:endParaRPr>
          </a:p>
          <a:p>
            <a:pPr marL="0" indent="0">
              <a:buNone/>
            </a:pPr>
            <a:r>
              <a:rPr lang="en-US" dirty="0" smtClean="0">
                <a:solidFill>
                  <a:schemeClr val="bg1"/>
                </a:solidFill>
              </a:rPr>
              <a:t>BDB - turn </a:t>
            </a:r>
            <a:r>
              <a:rPr lang="en-US" dirty="0">
                <a:solidFill>
                  <a:schemeClr val="bg1"/>
                </a:solidFill>
              </a:rPr>
              <a:t>back, return </a:t>
            </a:r>
            <a:endParaRPr lang="en-US" dirty="0">
              <a:solidFill>
                <a:schemeClr val="bg1"/>
              </a:solidFill>
            </a:endParaRPr>
          </a:p>
        </p:txBody>
      </p:sp>
    </p:spTree>
    <p:extLst>
      <p:ext uri="{BB962C8B-B14F-4D97-AF65-F5344CB8AC3E}">
        <p14:creationId xmlns:p14="http://schemas.microsoft.com/office/powerpoint/2010/main" val="3767560610"/>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530679" y="657227"/>
            <a:ext cx="7724321" cy="3857625"/>
          </a:xfrm>
        </p:spPr>
        <p:txBody>
          <a:bodyPr>
            <a:normAutofit fontScale="85000" lnSpcReduction="20000"/>
          </a:bodyPr>
          <a:lstStyle/>
          <a:p>
            <a:pPr marL="0" indent="0" algn="ctr">
              <a:buNone/>
            </a:pPr>
            <a:r>
              <a:rPr lang="en-US" sz="3600" dirty="0" smtClean="0">
                <a:solidFill>
                  <a:schemeClr val="bg1"/>
                </a:solidFill>
              </a:rPr>
              <a:t>More About “Shuv” in the Scriptures</a:t>
            </a:r>
          </a:p>
          <a:p>
            <a:pPr marL="0" indent="0">
              <a:buNone/>
            </a:pPr>
            <a:r>
              <a:rPr lang="en-US" dirty="0" smtClean="0">
                <a:solidFill>
                  <a:schemeClr val="bg1"/>
                </a:solidFill>
              </a:rPr>
              <a:t>TWOT</a:t>
            </a:r>
            <a:r>
              <a:rPr lang="en-US" dirty="0" smtClean="0">
                <a:solidFill>
                  <a:schemeClr val="bg1"/>
                </a:solidFill>
              </a:rPr>
              <a:t> </a:t>
            </a:r>
            <a:r>
              <a:rPr lang="en-US" dirty="0" smtClean="0">
                <a:solidFill>
                  <a:schemeClr val="bg1"/>
                </a:solidFill>
              </a:rPr>
              <a:t>- </a:t>
            </a:r>
            <a:r>
              <a:rPr lang="en-US" dirty="0" smtClean="0">
                <a:solidFill>
                  <a:schemeClr val="bg1"/>
                </a:solidFill>
              </a:rPr>
              <a:t>The </a:t>
            </a:r>
            <a:r>
              <a:rPr lang="en-US" dirty="0">
                <a:solidFill>
                  <a:schemeClr val="bg1"/>
                </a:solidFill>
              </a:rPr>
              <a:t>basic meaning of shûb "to (re)turn" implying physical motion or movement appears over 270 times. A few times God is the subject, "At the appointed time I will return to you (Sarah)," (Gen 18:14). Most often the subject is a person: "I (Abraham) and the lad (Isaac) will go yonder and worship, and return to you" (Gen 22:5). In the </a:t>
            </a:r>
            <a:r>
              <a:rPr lang="en-US" dirty="0" smtClean="0">
                <a:solidFill>
                  <a:schemeClr val="bg1"/>
                </a:solidFill>
              </a:rPr>
              <a:t>Hiphil stem form </a:t>
            </a:r>
            <a:r>
              <a:rPr lang="en-US" dirty="0">
                <a:solidFill>
                  <a:schemeClr val="bg1"/>
                </a:solidFill>
              </a:rPr>
              <a:t>there are eighty-seven occurrences of shûb in the sense of "bring back, carry back." </a:t>
            </a:r>
          </a:p>
          <a:p>
            <a:pPr marL="0" indent="0">
              <a:buNone/>
            </a:pPr>
            <a:endParaRPr lang="en-US" dirty="0">
              <a:solidFill>
                <a:schemeClr val="bg1"/>
              </a:solidFill>
            </a:endParaRPr>
          </a:p>
        </p:txBody>
      </p:sp>
    </p:spTree>
    <p:extLst>
      <p:ext uri="{BB962C8B-B14F-4D97-AF65-F5344CB8AC3E}">
        <p14:creationId xmlns:p14="http://schemas.microsoft.com/office/powerpoint/2010/main" val="3786617643"/>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530679" y="657227"/>
            <a:ext cx="7724321" cy="3857625"/>
          </a:xfrm>
        </p:spPr>
        <p:txBody>
          <a:bodyPr>
            <a:normAutofit fontScale="77500" lnSpcReduction="20000"/>
          </a:bodyPr>
          <a:lstStyle/>
          <a:p>
            <a:pPr marL="0" indent="0" algn="ctr">
              <a:buNone/>
            </a:pPr>
            <a:r>
              <a:rPr lang="en-US" sz="3600" dirty="0" smtClean="0">
                <a:solidFill>
                  <a:schemeClr val="bg1"/>
                </a:solidFill>
              </a:rPr>
              <a:t>More About “Shuv” in the Scriptures</a:t>
            </a:r>
          </a:p>
          <a:p>
            <a:pPr marL="0" indent="0">
              <a:buNone/>
            </a:pPr>
            <a:r>
              <a:rPr lang="en-US" dirty="0" smtClean="0">
                <a:solidFill>
                  <a:schemeClr val="bg1"/>
                </a:solidFill>
              </a:rPr>
              <a:t>TWOT</a:t>
            </a:r>
            <a:r>
              <a:rPr lang="en-US" dirty="0" smtClean="0">
                <a:solidFill>
                  <a:schemeClr val="bg1"/>
                </a:solidFill>
              </a:rPr>
              <a:t> </a:t>
            </a:r>
            <a:r>
              <a:rPr lang="en-US" dirty="0" smtClean="0">
                <a:solidFill>
                  <a:schemeClr val="bg1"/>
                </a:solidFill>
              </a:rPr>
              <a:t>- </a:t>
            </a:r>
            <a:r>
              <a:rPr lang="en-US" dirty="0" smtClean="0">
                <a:solidFill>
                  <a:schemeClr val="bg1"/>
                </a:solidFill>
              </a:rPr>
              <a:t>Another</a:t>
            </a:r>
            <a:r>
              <a:rPr lang="en-US" dirty="0" smtClean="0">
                <a:solidFill>
                  <a:schemeClr val="bg1"/>
                </a:solidFill>
              </a:rPr>
              <a:t> </a:t>
            </a:r>
            <a:r>
              <a:rPr lang="en-US" dirty="0">
                <a:solidFill>
                  <a:schemeClr val="bg1"/>
                </a:solidFill>
              </a:rPr>
              <a:t>important use of shûb in the Qal, and theologically the most crucial, is in passages dealing with the covenant community's return to God (in the sense of repentance), or turning away from evil (in the sense of renouncing and disowning sin), or turning away from God (in the sense of becoming apostate). In such contexts shûb in the Qal is used 129 times. By contrast, in the Hiphil shûb is used only eleven times when discussing the divine-human relationship. "turn back (Qal imperative) and 'let yourself be turned </a:t>
            </a:r>
            <a:r>
              <a:rPr lang="en-US" dirty="0" smtClean="0">
                <a:solidFill>
                  <a:schemeClr val="bg1"/>
                </a:solidFill>
              </a:rPr>
              <a:t>from </a:t>
            </a:r>
            <a:r>
              <a:rPr lang="en-US" dirty="0">
                <a:solidFill>
                  <a:schemeClr val="bg1"/>
                </a:solidFill>
              </a:rPr>
              <a:t>your idols' (Hiphil) </a:t>
            </a:r>
            <a:r>
              <a:rPr lang="en-US" dirty="0" smtClean="0">
                <a:solidFill>
                  <a:schemeClr val="bg1"/>
                </a:solidFill>
              </a:rPr>
              <a:t>" </a:t>
            </a:r>
            <a:r>
              <a:rPr lang="en-US" dirty="0">
                <a:solidFill>
                  <a:schemeClr val="bg1"/>
                </a:solidFill>
              </a:rPr>
              <a:t>(Ezek 14:6). </a:t>
            </a:r>
          </a:p>
        </p:txBody>
      </p:sp>
    </p:spTree>
    <p:extLst>
      <p:ext uri="{BB962C8B-B14F-4D97-AF65-F5344CB8AC3E}">
        <p14:creationId xmlns:p14="http://schemas.microsoft.com/office/powerpoint/2010/main" val="3758319671"/>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530679" y="657227"/>
            <a:ext cx="7724321" cy="3857625"/>
          </a:xfrm>
        </p:spPr>
        <p:txBody>
          <a:bodyPr>
            <a:normAutofit fontScale="92500" lnSpcReduction="20000"/>
          </a:bodyPr>
          <a:lstStyle/>
          <a:p>
            <a:pPr marL="0" indent="0" algn="ctr">
              <a:buNone/>
            </a:pPr>
            <a:r>
              <a:rPr lang="en-US" sz="3600" dirty="0" smtClean="0">
                <a:solidFill>
                  <a:schemeClr val="bg1"/>
                </a:solidFill>
              </a:rPr>
              <a:t>Biblical Usage </a:t>
            </a:r>
            <a:r>
              <a:rPr lang="en-US" sz="3600" dirty="0" smtClean="0">
                <a:solidFill>
                  <a:schemeClr val="bg1"/>
                </a:solidFill>
              </a:rPr>
              <a:t>of </a:t>
            </a:r>
            <a:r>
              <a:rPr lang="en-US" sz="3600" dirty="0" smtClean="0">
                <a:solidFill>
                  <a:schemeClr val="bg1"/>
                </a:solidFill>
              </a:rPr>
              <a:t>“Teshuvah”</a:t>
            </a:r>
            <a:endParaRPr lang="en-US" sz="3600" dirty="0" smtClean="0">
              <a:solidFill>
                <a:schemeClr val="bg1"/>
              </a:solidFill>
            </a:endParaRPr>
          </a:p>
          <a:p>
            <a:pPr marL="0" indent="0">
              <a:buNone/>
            </a:pPr>
            <a:r>
              <a:rPr lang="en-US" sz="3900" dirty="0" smtClean="0">
                <a:solidFill>
                  <a:schemeClr val="bg1"/>
                </a:solidFill>
                <a:latin typeface="Bwhebb" panose="00000400000000000000" pitchFamily="2" charset="0"/>
              </a:rPr>
              <a:t>hb'vut.</a:t>
            </a:r>
            <a:r>
              <a:rPr lang="en-US" sz="3900" dirty="0" smtClean="0">
                <a:solidFill>
                  <a:schemeClr val="bg1"/>
                </a:solidFill>
                <a:latin typeface="Bwhebb" panose="00000400000000000000" pitchFamily="2" charset="0"/>
              </a:rPr>
              <a:t> </a:t>
            </a:r>
            <a:r>
              <a:rPr lang="en-US" dirty="0" smtClean="0">
                <a:solidFill>
                  <a:schemeClr val="bg1"/>
                </a:solidFill>
              </a:rPr>
              <a:t>(teshu</a:t>
            </a:r>
            <a:r>
              <a:rPr lang="en-US" dirty="0" smtClean="0">
                <a:solidFill>
                  <a:schemeClr val="bg1"/>
                </a:solidFill>
              </a:rPr>
              <a:t>vah</a:t>
            </a:r>
            <a:r>
              <a:rPr lang="en-US" dirty="0" smtClean="0">
                <a:solidFill>
                  <a:schemeClr val="bg1"/>
                </a:solidFill>
              </a:rPr>
              <a:t>) </a:t>
            </a:r>
            <a:r>
              <a:rPr lang="en-US" dirty="0" smtClean="0">
                <a:solidFill>
                  <a:schemeClr val="bg1"/>
                </a:solidFill>
              </a:rPr>
              <a:t>- </a:t>
            </a:r>
            <a:r>
              <a:rPr lang="en-US" dirty="0">
                <a:solidFill>
                  <a:schemeClr val="bg1"/>
                </a:solidFill>
              </a:rPr>
              <a:t>Answer, (re-)turn. Appears eight times, five times in reference to the spring as the "turn" of the year (2Sam 11:l; 1Kings 20:22, 26; 1Chr 20:1 ; 2Chr 36:10); once "return" to a place (1Sam 7:17), and twice in the sense of "answer, retort" (Job 21:34; Job 34:36). </a:t>
            </a:r>
            <a:r>
              <a:rPr lang="en-US" dirty="0" smtClean="0">
                <a:solidFill>
                  <a:schemeClr val="bg1"/>
                </a:solidFill>
              </a:rPr>
              <a:t>(Theological Wordbook of the Old Testament –[TWOT] Lexicon)</a:t>
            </a:r>
            <a:endParaRPr lang="en-US" dirty="0">
              <a:solidFill>
                <a:schemeClr val="bg1"/>
              </a:solidFill>
            </a:endParaRPr>
          </a:p>
        </p:txBody>
      </p:sp>
    </p:spTree>
    <p:extLst>
      <p:ext uri="{BB962C8B-B14F-4D97-AF65-F5344CB8AC3E}">
        <p14:creationId xmlns:p14="http://schemas.microsoft.com/office/powerpoint/2010/main" val="32683789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5.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408215" y="424543"/>
            <a:ext cx="8205106" cy="4506686"/>
          </a:xfrm>
        </p:spPr>
        <p:txBody>
          <a:bodyPr>
            <a:normAutofit/>
          </a:bodyPr>
          <a:lstStyle/>
          <a:p>
            <a:pPr marL="0" indent="0" algn="ctr">
              <a:buNone/>
            </a:pPr>
            <a:r>
              <a:rPr lang="en-US" dirty="0" smtClean="0">
                <a:solidFill>
                  <a:schemeClr val="bg1"/>
                </a:solidFill>
              </a:rPr>
              <a:t>Teshuvah in 1 Kings 20:22</a:t>
            </a:r>
          </a:p>
          <a:p>
            <a:pPr marL="0" indent="0">
              <a:buNone/>
            </a:pPr>
            <a:r>
              <a:rPr lang="en-US" dirty="0">
                <a:solidFill>
                  <a:schemeClr val="bg1"/>
                </a:solidFill>
              </a:rPr>
              <a:t>Afterward, the prophet came to the king of Yisrael and said, "Strengthen your position and see what must be done, because next spring </a:t>
            </a:r>
            <a:r>
              <a:rPr lang="en-US" dirty="0" smtClean="0">
                <a:solidFill>
                  <a:schemeClr val="bg1"/>
                </a:solidFill>
              </a:rPr>
              <a:t>(lit. “at the </a:t>
            </a:r>
            <a:r>
              <a:rPr lang="en-US" u="sng" dirty="0" smtClean="0">
                <a:solidFill>
                  <a:schemeClr val="bg1"/>
                </a:solidFill>
              </a:rPr>
              <a:t>turning</a:t>
            </a:r>
            <a:r>
              <a:rPr lang="en-US" dirty="0" smtClean="0">
                <a:solidFill>
                  <a:schemeClr val="bg1"/>
                </a:solidFill>
              </a:rPr>
              <a:t> of the year”) the </a:t>
            </a:r>
            <a:r>
              <a:rPr lang="en-US" dirty="0">
                <a:solidFill>
                  <a:schemeClr val="bg1"/>
                </a:solidFill>
              </a:rPr>
              <a:t>king of Aram will attack you again</a:t>
            </a:r>
            <a:r>
              <a:rPr lang="en-US" dirty="0" smtClean="0">
                <a:solidFill>
                  <a:schemeClr val="bg1"/>
                </a:solidFill>
              </a:rPr>
              <a:t>."</a:t>
            </a:r>
            <a:endParaRPr lang="en-US" dirty="0">
              <a:solidFill>
                <a:schemeClr val="bg1"/>
              </a:solidFill>
            </a:endParaRPr>
          </a:p>
        </p:txBody>
      </p:sp>
    </p:spTree>
    <p:extLst>
      <p:ext uri="{BB962C8B-B14F-4D97-AF65-F5344CB8AC3E}">
        <p14:creationId xmlns:p14="http://schemas.microsoft.com/office/powerpoint/2010/main" val="1109613281"/>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408215" y="424543"/>
            <a:ext cx="8205106" cy="4506686"/>
          </a:xfrm>
        </p:spPr>
        <p:txBody>
          <a:bodyPr>
            <a:normAutofit fontScale="85000" lnSpcReduction="10000"/>
          </a:bodyPr>
          <a:lstStyle/>
          <a:p>
            <a:pPr marL="0" indent="0" algn="ctr">
              <a:buNone/>
            </a:pPr>
            <a:r>
              <a:rPr lang="en-US" sz="4600" dirty="0" smtClean="0">
                <a:solidFill>
                  <a:schemeClr val="bg1"/>
                </a:solidFill>
              </a:rPr>
              <a:t>The Promise to Those Who Repent</a:t>
            </a:r>
            <a:endParaRPr lang="en-US" sz="4600" dirty="0" smtClean="0">
              <a:solidFill>
                <a:schemeClr val="bg1"/>
              </a:solidFill>
            </a:endParaRPr>
          </a:p>
          <a:p>
            <a:pPr marL="0" indent="0">
              <a:buNone/>
            </a:pPr>
            <a:r>
              <a:rPr lang="en-US" dirty="0" smtClean="0">
                <a:solidFill>
                  <a:schemeClr val="bg1"/>
                </a:solidFill>
              </a:rPr>
              <a:t>"</a:t>
            </a:r>
            <a:r>
              <a:rPr lang="en-US" dirty="0">
                <a:solidFill>
                  <a:schemeClr val="bg1"/>
                </a:solidFill>
              </a:rPr>
              <a:t>When I shut up the heavens so that there is no rain, or command locusts to devour the land or send a plague among my people,</a:t>
            </a:r>
          </a:p>
          <a:p>
            <a:pPr marL="0" indent="0">
              <a:buNone/>
            </a:pPr>
            <a:r>
              <a:rPr lang="en-US" dirty="0" smtClean="0">
                <a:solidFill>
                  <a:schemeClr val="bg1"/>
                </a:solidFill>
              </a:rPr>
              <a:t>if </a:t>
            </a:r>
            <a:r>
              <a:rPr lang="en-US" dirty="0">
                <a:solidFill>
                  <a:schemeClr val="bg1"/>
                </a:solidFill>
              </a:rPr>
              <a:t>my people, who are called by my name, will humble themselves and pray and seek my face and turn from their wicked ways, then will I hear from heaven and will forgive their sin and will heal their land.</a:t>
            </a:r>
          </a:p>
          <a:p>
            <a:pPr marL="0" indent="0">
              <a:buNone/>
            </a:pPr>
            <a:r>
              <a:rPr lang="en-US" dirty="0" smtClean="0">
                <a:solidFill>
                  <a:schemeClr val="bg1"/>
                </a:solidFill>
              </a:rPr>
              <a:t>Now </a:t>
            </a:r>
            <a:r>
              <a:rPr lang="en-US" dirty="0">
                <a:solidFill>
                  <a:schemeClr val="bg1"/>
                </a:solidFill>
              </a:rPr>
              <a:t>my eyes will be open and my ears attentive to the prayers offered in this place</a:t>
            </a:r>
            <a:r>
              <a:rPr lang="en-US" dirty="0" smtClean="0">
                <a:solidFill>
                  <a:schemeClr val="bg1"/>
                </a:solidFill>
              </a:rPr>
              <a:t>.  (2 Chronicles 7:13-15)</a:t>
            </a:r>
            <a:endParaRPr lang="en-US" dirty="0"/>
          </a:p>
        </p:txBody>
      </p:sp>
    </p:spTree>
    <p:extLst>
      <p:ext uri="{BB962C8B-B14F-4D97-AF65-F5344CB8AC3E}">
        <p14:creationId xmlns:p14="http://schemas.microsoft.com/office/powerpoint/2010/main" val="15655692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7.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408215" y="424543"/>
            <a:ext cx="8205106" cy="4506686"/>
          </a:xfrm>
        </p:spPr>
        <p:txBody>
          <a:bodyPr>
            <a:normAutofit lnSpcReduction="10000"/>
          </a:bodyPr>
          <a:lstStyle/>
          <a:p>
            <a:pPr marL="0" indent="0" algn="ctr">
              <a:buNone/>
            </a:pPr>
            <a:r>
              <a:rPr lang="en-US" dirty="0" smtClean="0">
                <a:solidFill>
                  <a:schemeClr val="bg1"/>
                </a:solidFill>
              </a:rPr>
              <a:t>Isaiah </a:t>
            </a:r>
            <a:r>
              <a:rPr lang="en-US" dirty="0" smtClean="0">
                <a:solidFill>
                  <a:schemeClr val="bg1"/>
                </a:solidFill>
              </a:rPr>
              <a:t>Preached Repentance</a:t>
            </a:r>
            <a:endParaRPr lang="en-US" dirty="0" smtClean="0">
              <a:solidFill>
                <a:schemeClr val="bg1"/>
              </a:solidFill>
            </a:endParaRPr>
          </a:p>
          <a:p>
            <a:pPr marL="0" indent="0">
              <a:buNone/>
            </a:pPr>
            <a:r>
              <a:rPr lang="en-US" dirty="0">
                <a:solidFill>
                  <a:schemeClr val="bg1"/>
                </a:solidFill>
              </a:rPr>
              <a:t>From the west, men will fear the name of Yahuwah, and from the rising of the sun, they will revere his glory. For he will come like a pent-up flood that the breath of Yahuwah drives </a:t>
            </a:r>
            <a:r>
              <a:rPr lang="en-US" dirty="0" smtClean="0">
                <a:solidFill>
                  <a:schemeClr val="bg1"/>
                </a:solidFill>
              </a:rPr>
              <a:t>along. </a:t>
            </a:r>
            <a:r>
              <a:rPr lang="en-US" dirty="0">
                <a:solidFill>
                  <a:schemeClr val="bg1"/>
                </a:solidFill>
              </a:rPr>
              <a:t>"The Redeemer will come to Zion, to those in Ya'acov who repent of their sins," declares Yahuwah.</a:t>
            </a:r>
          </a:p>
          <a:p>
            <a:pPr marL="0" indent="0">
              <a:buNone/>
            </a:pPr>
            <a:r>
              <a:rPr lang="en-US" dirty="0" smtClean="0">
                <a:solidFill>
                  <a:schemeClr val="bg1"/>
                </a:solidFill>
              </a:rPr>
              <a:t>(</a:t>
            </a:r>
            <a:r>
              <a:rPr lang="en-US" dirty="0" err="1" smtClean="0">
                <a:solidFill>
                  <a:schemeClr val="bg1"/>
                </a:solidFill>
              </a:rPr>
              <a:t>Yeshayahu</a:t>
            </a:r>
            <a:r>
              <a:rPr lang="en-US" dirty="0" smtClean="0">
                <a:solidFill>
                  <a:schemeClr val="bg1"/>
                </a:solidFill>
              </a:rPr>
              <a:t> [Isaiah] 59:19-20)</a:t>
            </a:r>
            <a:endParaRPr lang="en-US" dirty="0">
              <a:solidFill>
                <a:schemeClr val="bg1"/>
              </a:solidFill>
            </a:endParaRPr>
          </a:p>
        </p:txBody>
      </p:sp>
    </p:spTree>
    <p:extLst>
      <p:ext uri="{BB962C8B-B14F-4D97-AF65-F5344CB8AC3E}">
        <p14:creationId xmlns:p14="http://schemas.microsoft.com/office/powerpoint/2010/main" val="29825602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8.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408215" y="424543"/>
            <a:ext cx="8205106" cy="4506686"/>
          </a:xfrm>
        </p:spPr>
        <p:txBody>
          <a:bodyPr>
            <a:normAutofit fontScale="92500" lnSpcReduction="20000"/>
          </a:bodyPr>
          <a:lstStyle/>
          <a:p>
            <a:pPr marL="0" indent="0" algn="ctr">
              <a:buNone/>
            </a:pPr>
            <a:r>
              <a:rPr lang="en-US" dirty="0" smtClean="0">
                <a:solidFill>
                  <a:schemeClr val="bg1"/>
                </a:solidFill>
              </a:rPr>
              <a:t>Jeremiah </a:t>
            </a:r>
            <a:r>
              <a:rPr lang="en-US" dirty="0" smtClean="0">
                <a:solidFill>
                  <a:schemeClr val="bg1"/>
                </a:solidFill>
              </a:rPr>
              <a:t>Preached Repentance</a:t>
            </a:r>
            <a:endParaRPr lang="en-US" dirty="0" smtClean="0">
              <a:solidFill>
                <a:schemeClr val="bg1"/>
              </a:solidFill>
            </a:endParaRPr>
          </a:p>
          <a:p>
            <a:pPr marL="0" indent="0">
              <a:buNone/>
            </a:pPr>
            <a:r>
              <a:rPr lang="en-US" dirty="0" smtClean="0">
                <a:solidFill>
                  <a:schemeClr val="bg1"/>
                </a:solidFill>
              </a:rPr>
              <a:t>Therefore </a:t>
            </a:r>
            <a:r>
              <a:rPr lang="en-US" dirty="0">
                <a:solidFill>
                  <a:schemeClr val="bg1"/>
                </a:solidFill>
              </a:rPr>
              <a:t>this is what Yahuwah says: "If you repent, I will restore you that you may serve me; if you utter worthy, not worthless, words, you will be my spokesman. Let this people turn to you, but you must not turn to them.</a:t>
            </a:r>
          </a:p>
          <a:p>
            <a:pPr marL="0" indent="0">
              <a:buNone/>
            </a:pPr>
            <a:r>
              <a:rPr lang="en-US" dirty="0" smtClean="0">
                <a:solidFill>
                  <a:schemeClr val="bg1"/>
                </a:solidFill>
              </a:rPr>
              <a:t>I </a:t>
            </a:r>
            <a:r>
              <a:rPr lang="en-US" dirty="0">
                <a:solidFill>
                  <a:schemeClr val="bg1"/>
                </a:solidFill>
              </a:rPr>
              <a:t>will make you a wall to this people, a fortified wall of bronze; they will fight against you but will not overcome you, for I am with you to rescue and save you," declares Yahuwah</a:t>
            </a:r>
            <a:r>
              <a:rPr lang="en-US" dirty="0" smtClean="0">
                <a:solidFill>
                  <a:schemeClr val="bg1"/>
                </a:solidFill>
              </a:rPr>
              <a:t>.</a:t>
            </a:r>
            <a:r>
              <a:rPr lang="en-US" dirty="0">
                <a:solidFill>
                  <a:schemeClr val="bg1"/>
                </a:solidFill>
              </a:rPr>
              <a:t> </a:t>
            </a:r>
            <a:r>
              <a:rPr lang="en-US" dirty="0" smtClean="0">
                <a:solidFill>
                  <a:schemeClr val="bg1"/>
                </a:solidFill>
              </a:rPr>
              <a:t>(</a:t>
            </a:r>
            <a:r>
              <a:rPr lang="en-US" dirty="0" err="1" smtClean="0">
                <a:solidFill>
                  <a:schemeClr val="bg1"/>
                </a:solidFill>
              </a:rPr>
              <a:t>Yirmeyah</a:t>
            </a:r>
            <a:r>
              <a:rPr lang="en-US" dirty="0" smtClean="0">
                <a:solidFill>
                  <a:schemeClr val="bg1"/>
                </a:solidFill>
              </a:rPr>
              <a:t> [Jeremiah] 15:19-20)</a:t>
            </a:r>
            <a:endParaRPr lang="en-US" dirty="0">
              <a:solidFill>
                <a:schemeClr val="bg1"/>
              </a:solidFill>
            </a:endParaRPr>
          </a:p>
        </p:txBody>
      </p:sp>
    </p:spTree>
    <p:extLst>
      <p:ext uri="{BB962C8B-B14F-4D97-AF65-F5344CB8AC3E}">
        <p14:creationId xmlns:p14="http://schemas.microsoft.com/office/powerpoint/2010/main" val="40521057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9.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408215" y="424543"/>
            <a:ext cx="8205106" cy="4506686"/>
          </a:xfrm>
        </p:spPr>
        <p:txBody>
          <a:bodyPr>
            <a:normAutofit fontScale="92500" lnSpcReduction="20000"/>
          </a:bodyPr>
          <a:lstStyle/>
          <a:p>
            <a:pPr marL="0" indent="0" algn="ctr">
              <a:buNone/>
            </a:pPr>
            <a:r>
              <a:rPr lang="en-US" dirty="0" smtClean="0">
                <a:solidFill>
                  <a:schemeClr val="bg1"/>
                </a:solidFill>
              </a:rPr>
              <a:t>Ezekiel </a:t>
            </a:r>
            <a:r>
              <a:rPr lang="en-US" dirty="0" smtClean="0">
                <a:solidFill>
                  <a:schemeClr val="bg1"/>
                </a:solidFill>
              </a:rPr>
              <a:t>Preached Repentance</a:t>
            </a:r>
            <a:endParaRPr lang="en-US" dirty="0" smtClean="0">
              <a:solidFill>
                <a:schemeClr val="bg1"/>
              </a:solidFill>
            </a:endParaRPr>
          </a:p>
          <a:p>
            <a:pPr marL="0" indent="0">
              <a:buNone/>
            </a:pPr>
            <a:r>
              <a:rPr lang="en-US" dirty="0" smtClean="0">
                <a:solidFill>
                  <a:schemeClr val="bg1"/>
                </a:solidFill>
              </a:rPr>
              <a:t>Therefore </a:t>
            </a:r>
            <a:r>
              <a:rPr lang="en-US" dirty="0">
                <a:solidFill>
                  <a:schemeClr val="bg1"/>
                </a:solidFill>
              </a:rPr>
              <a:t>this is what Yahuwah says: "If you repent, I will restore you that you may serve me; if you utter worthy, not worthless, words, you will be my spokesman. Let this people turn to you, but you must not turn to them.</a:t>
            </a:r>
          </a:p>
          <a:p>
            <a:pPr marL="0" indent="0">
              <a:buNone/>
            </a:pPr>
            <a:r>
              <a:rPr lang="en-US" dirty="0" smtClean="0">
                <a:solidFill>
                  <a:schemeClr val="bg1"/>
                </a:solidFill>
              </a:rPr>
              <a:t>I </a:t>
            </a:r>
            <a:r>
              <a:rPr lang="en-US" dirty="0">
                <a:solidFill>
                  <a:schemeClr val="bg1"/>
                </a:solidFill>
              </a:rPr>
              <a:t>will make you a wall to this people, a fortified wall of bronze; they will fight against you but will not overcome you, for I am with you to rescue and save you," declares Yahuwah</a:t>
            </a:r>
            <a:r>
              <a:rPr lang="en-US" dirty="0" smtClean="0">
                <a:solidFill>
                  <a:schemeClr val="bg1"/>
                </a:solidFill>
              </a:rPr>
              <a:t>.</a:t>
            </a:r>
            <a:r>
              <a:rPr lang="en-US" dirty="0">
                <a:solidFill>
                  <a:schemeClr val="bg1"/>
                </a:solidFill>
              </a:rPr>
              <a:t> </a:t>
            </a:r>
            <a:r>
              <a:rPr lang="en-US" dirty="0" smtClean="0">
                <a:solidFill>
                  <a:schemeClr val="bg1"/>
                </a:solidFill>
              </a:rPr>
              <a:t>(</a:t>
            </a:r>
            <a:r>
              <a:rPr lang="en-US" dirty="0" err="1" smtClean="0">
                <a:solidFill>
                  <a:schemeClr val="bg1"/>
                </a:solidFill>
              </a:rPr>
              <a:t>Yirmeyah</a:t>
            </a:r>
            <a:r>
              <a:rPr lang="en-US" dirty="0" smtClean="0">
                <a:solidFill>
                  <a:schemeClr val="bg1"/>
                </a:solidFill>
              </a:rPr>
              <a:t> [Ezekiel] 18:30-32)</a:t>
            </a:r>
            <a:endParaRPr lang="en-US" dirty="0">
              <a:solidFill>
                <a:schemeClr val="bg1"/>
              </a:solidFill>
            </a:endParaRPr>
          </a:p>
        </p:txBody>
      </p:sp>
    </p:spTree>
    <p:extLst>
      <p:ext uri="{BB962C8B-B14F-4D97-AF65-F5344CB8AC3E}">
        <p14:creationId xmlns:p14="http://schemas.microsoft.com/office/powerpoint/2010/main" val="19620159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0.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408215" y="424543"/>
            <a:ext cx="8205106" cy="4506686"/>
          </a:xfrm>
        </p:spPr>
        <p:txBody>
          <a:bodyPr>
            <a:normAutofit/>
          </a:bodyPr>
          <a:lstStyle/>
          <a:p>
            <a:pPr marL="0" indent="0" algn="ctr">
              <a:buNone/>
            </a:pPr>
            <a:endParaRPr lang="en-US" dirty="0" smtClean="0">
              <a:solidFill>
                <a:schemeClr val="bg1"/>
              </a:solidFill>
            </a:endParaRPr>
          </a:p>
          <a:p>
            <a:pPr marL="0" indent="0" algn="ctr">
              <a:buNone/>
            </a:pPr>
            <a:endParaRPr lang="en-US" dirty="0">
              <a:solidFill>
                <a:schemeClr val="bg1"/>
              </a:solidFill>
            </a:endParaRPr>
          </a:p>
          <a:p>
            <a:pPr marL="0" indent="0" algn="ctr">
              <a:buNone/>
            </a:pPr>
            <a:r>
              <a:rPr lang="en-US" dirty="0" smtClean="0">
                <a:solidFill>
                  <a:schemeClr val="bg1"/>
                </a:solidFill>
              </a:rPr>
              <a:t>Repentance in the New Testament</a:t>
            </a:r>
            <a:endParaRPr lang="en-US" dirty="0">
              <a:solidFill>
                <a:schemeClr val="bg1"/>
              </a:solidFill>
            </a:endParaRPr>
          </a:p>
        </p:txBody>
      </p:sp>
    </p:spTree>
    <p:extLst>
      <p:ext uri="{BB962C8B-B14F-4D97-AF65-F5344CB8AC3E}">
        <p14:creationId xmlns:p14="http://schemas.microsoft.com/office/powerpoint/2010/main" val="1489301400"/>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408215" y="424543"/>
            <a:ext cx="8205106" cy="4506686"/>
          </a:xfrm>
        </p:spPr>
        <p:txBody>
          <a:bodyPr>
            <a:normAutofit/>
          </a:bodyPr>
          <a:lstStyle/>
          <a:p>
            <a:pPr marL="0" indent="0" algn="ctr">
              <a:buNone/>
            </a:pPr>
            <a:r>
              <a:rPr lang="en-US" dirty="0" smtClean="0">
                <a:solidFill>
                  <a:schemeClr val="bg1"/>
                </a:solidFill>
              </a:rPr>
              <a:t>Repentance in the New Testament</a:t>
            </a:r>
            <a:endParaRPr lang="en-US" dirty="0" smtClean="0">
              <a:solidFill>
                <a:schemeClr val="bg1"/>
              </a:solidFill>
            </a:endParaRPr>
          </a:p>
          <a:p>
            <a:pPr marL="0" indent="0">
              <a:buNone/>
            </a:pPr>
            <a:r>
              <a:rPr lang="en-US" b="1" dirty="0">
                <a:latin typeface="Bwgrkn" panose="00000400000000000000" pitchFamily="2" charset="0"/>
              </a:rPr>
              <a:t> </a:t>
            </a:r>
            <a:r>
              <a:rPr lang="en-US" b="1" dirty="0">
                <a:solidFill>
                  <a:schemeClr val="bg1"/>
                </a:solidFill>
                <a:latin typeface="Bwgrkn" panose="00000400000000000000" pitchFamily="2" charset="0"/>
              </a:rPr>
              <a:t>meta,noia </a:t>
            </a:r>
            <a:r>
              <a:rPr lang="en-US" dirty="0" smtClean="0">
                <a:solidFill>
                  <a:schemeClr val="bg1"/>
                </a:solidFill>
              </a:rPr>
              <a:t>(meta-</a:t>
            </a:r>
            <a:r>
              <a:rPr lang="en-US" dirty="0" err="1" smtClean="0">
                <a:solidFill>
                  <a:schemeClr val="bg1"/>
                </a:solidFill>
              </a:rPr>
              <a:t>noi</a:t>
            </a:r>
            <a:r>
              <a:rPr lang="en-US" dirty="0" smtClean="0">
                <a:solidFill>
                  <a:schemeClr val="bg1"/>
                </a:solidFill>
              </a:rPr>
              <a:t>-a)</a:t>
            </a:r>
          </a:p>
          <a:p>
            <a:pPr marL="0" indent="0">
              <a:buNone/>
            </a:pPr>
            <a:r>
              <a:rPr lang="en-US" dirty="0" smtClean="0">
                <a:solidFill>
                  <a:schemeClr val="bg1"/>
                </a:solidFill>
              </a:rPr>
              <a:t>- </a:t>
            </a:r>
            <a:r>
              <a:rPr lang="en-US" i="1" dirty="0">
                <a:solidFill>
                  <a:schemeClr val="bg1"/>
                </a:solidFill>
              </a:rPr>
              <a:t>repentance, turning about, </a:t>
            </a:r>
            <a:r>
              <a:rPr lang="en-US" i="1" dirty="0" smtClean="0">
                <a:solidFill>
                  <a:schemeClr val="bg1"/>
                </a:solidFill>
              </a:rPr>
              <a:t>conversion; (BDG)</a:t>
            </a:r>
          </a:p>
          <a:p>
            <a:pPr marL="0" indent="0">
              <a:buNone/>
            </a:pPr>
            <a:r>
              <a:rPr lang="en-US" dirty="0" smtClean="0">
                <a:solidFill>
                  <a:schemeClr val="bg1"/>
                </a:solidFill>
              </a:rPr>
              <a:t>- strictly </a:t>
            </a:r>
            <a:r>
              <a:rPr lang="en-US" i="1" dirty="0">
                <a:solidFill>
                  <a:schemeClr val="bg1"/>
                </a:solidFill>
              </a:rPr>
              <a:t>later knowledge, subsequent correction</a:t>
            </a:r>
            <a:r>
              <a:rPr lang="en-US" dirty="0">
                <a:solidFill>
                  <a:schemeClr val="bg1"/>
                </a:solidFill>
              </a:rPr>
              <a:t>; </a:t>
            </a:r>
            <a:r>
              <a:rPr lang="en-US" dirty="0" smtClean="0">
                <a:solidFill>
                  <a:schemeClr val="bg1"/>
                </a:solidFill>
              </a:rPr>
              <a:t> </a:t>
            </a:r>
            <a:r>
              <a:rPr lang="en-US" dirty="0">
                <a:solidFill>
                  <a:schemeClr val="bg1"/>
                </a:solidFill>
              </a:rPr>
              <a:t>religiously and morally, as a change of mind leading to change of behavior </a:t>
            </a:r>
            <a:r>
              <a:rPr lang="en-US" i="1" dirty="0">
                <a:solidFill>
                  <a:schemeClr val="bg1"/>
                </a:solidFill>
              </a:rPr>
              <a:t>repentance, conversion, turning about </a:t>
            </a:r>
            <a:r>
              <a:rPr lang="en-US" dirty="0">
                <a:solidFill>
                  <a:schemeClr val="bg1"/>
                </a:solidFill>
              </a:rPr>
              <a:t>(MT 3.8; 2C 7.10</a:t>
            </a:r>
            <a:r>
              <a:rPr lang="en-US" dirty="0" smtClean="0">
                <a:solidFill>
                  <a:schemeClr val="bg1"/>
                </a:solidFill>
              </a:rPr>
              <a:t>) (</a:t>
            </a:r>
            <a:r>
              <a:rPr lang="en-US" dirty="0" err="1" smtClean="0">
                <a:solidFill>
                  <a:schemeClr val="bg1"/>
                </a:solidFill>
              </a:rPr>
              <a:t>Friberg</a:t>
            </a:r>
            <a:r>
              <a:rPr lang="en-US" dirty="0" smtClean="0">
                <a:solidFill>
                  <a:schemeClr val="bg1"/>
                </a:solidFill>
              </a:rPr>
              <a:t> Lexicon)</a:t>
            </a:r>
            <a:endParaRPr lang="en-US" dirty="0">
              <a:solidFill>
                <a:schemeClr val="bg1"/>
              </a:solidFill>
            </a:endParaRPr>
          </a:p>
        </p:txBody>
      </p:sp>
    </p:spTree>
    <p:extLst>
      <p:ext uri="{BB962C8B-B14F-4D97-AF65-F5344CB8AC3E}">
        <p14:creationId xmlns:p14="http://schemas.microsoft.com/office/powerpoint/2010/main" val="4843551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2.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408215" y="424543"/>
            <a:ext cx="8205106" cy="4506686"/>
          </a:xfrm>
        </p:spPr>
        <p:txBody>
          <a:bodyPr>
            <a:normAutofit fontScale="92500" lnSpcReduction="20000"/>
          </a:bodyPr>
          <a:lstStyle/>
          <a:p>
            <a:pPr marL="0" indent="0" algn="ctr">
              <a:buNone/>
            </a:pPr>
            <a:r>
              <a:rPr lang="en-US" dirty="0" smtClean="0">
                <a:solidFill>
                  <a:schemeClr val="bg1"/>
                </a:solidFill>
              </a:rPr>
              <a:t>Repentance is a Pillar of the Gospel of the Kingdom</a:t>
            </a:r>
            <a:endParaRPr lang="en-US" dirty="0" smtClean="0">
              <a:solidFill>
                <a:schemeClr val="bg1"/>
              </a:solidFill>
            </a:endParaRPr>
          </a:p>
          <a:p>
            <a:pPr marL="0" indent="0">
              <a:buNone/>
            </a:pPr>
            <a:r>
              <a:rPr lang="en-US" dirty="0" smtClean="0">
                <a:solidFill>
                  <a:schemeClr val="bg1"/>
                </a:solidFill>
              </a:rPr>
              <a:t>John the Baptizer - </a:t>
            </a:r>
            <a:r>
              <a:rPr lang="en-US" dirty="0">
                <a:solidFill>
                  <a:schemeClr val="bg1"/>
                </a:solidFill>
              </a:rPr>
              <a:t> </a:t>
            </a:r>
            <a:r>
              <a:rPr lang="en-US" dirty="0" smtClean="0">
                <a:solidFill>
                  <a:schemeClr val="bg1"/>
                </a:solidFill>
              </a:rPr>
              <a:t>(</a:t>
            </a:r>
            <a:r>
              <a:rPr lang="en-US" dirty="0" err="1" smtClean="0">
                <a:solidFill>
                  <a:schemeClr val="bg1"/>
                </a:solidFill>
              </a:rPr>
              <a:t>Yochanan</a:t>
            </a:r>
            <a:r>
              <a:rPr lang="en-US" dirty="0" smtClean="0">
                <a:solidFill>
                  <a:schemeClr val="bg1"/>
                </a:solidFill>
              </a:rPr>
              <a:t> the </a:t>
            </a:r>
            <a:r>
              <a:rPr lang="en-US" dirty="0" err="1" smtClean="0">
                <a:solidFill>
                  <a:schemeClr val="bg1"/>
                </a:solidFill>
              </a:rPr>
              <a:t>Immerser</a:t>
            </a:r>
            <a:r>
              <a:rPr lang="en-US" dirty="0" smtClean="0">
                <a:solidFill>
                  <a:schemeClr val="bg1"/>
                </a:solidFill>
              </a:rPr>
              <a:t>)</a:t>
            </a:r>
          </a:p>
          <a:p>
            <a:pPr marL="0" indent="0">
              <a:buNone/>
            </a:pPr>
            <a:r>
              <a:rPr lang="en-US" dirty="0" smtClean="0">
                <a:solidFill>
                  <a:schemeClr val="bg1"/>
                </a:solidFill>
              </a:rPr>
              <a:t>In </a:t>
            </a:r>
            <a:r>
              <a:rPr lang="en-US" dirty="0">
                <a:solidFill>
                  <a:schemeClr val="bg1"/>
                </a:solidFill>
              </a:rPr>
              <a:t>those days </a:t>
            </a:r>
            <a:r>
              <a:rPr lang="en-US" dirty="0" err="1">
                <a:solidFill>
                  <a:schemeClr val="bg1"/>
                </a:solidFill>
              </a:rPr>
              <a:t>Yochanan</a:t>
            </a:r>
            <a:r>
              <a:rPr lang="en-US" dirty="0">
                <a:solidFill>
                  <a:schemeClr val="bg1"/>
                </a:solidFill>
              </a:rPr>
              <a:t> the Baptist came, preaching in the Desert of </a:t>
            </a:r>
            <a:r>
              <a:rPr lang="en-US" dirty="0" err="1" smtClean="0">
                <a:solidFill>
                  <a:schemeClr val="bg1"/>
                </a:solidFill>
              </a:rPr>
              <a:t>Yehudah</a:t>
            </a:r>
            <a:r>
              <a:rPr lang="en-US" dirty="0" smtClean="0">
                <a:solidFill>
                  <a:schemeClr val="bg1"/>
                </a:solidFill>
              </a:rPr>
              <a:t> </a:t>
            </a:r>
            <a:r>
              <a:rPr lang="en-US" dirty="0">
                <a:solidFill>
                  <a:schemeClr val="bg1"/>
                </a:solidFill>
              </a:rPr>
              <a:t>and saying, "</a:t>
            </a:r>
            <a:r>
              <a:rPr lang="en-US" u="sng" dirty="0">
                <a:solidFill>
                  <a:schemeClr val="bg1"/>
                </a:solidFill>
              </a:rPr>
              <a:t>Repent, for the kingdom of heaven is near</a:t>
            </a:r>
            <a:r>
              <a:rPr lang="en-US" u="sng" dirty="0" smtClean="0">
                <a:solidFill>
                  <a:schemeClr val="bg1"/>
                </a:solidFill>
              </a:rPr>
              <a:t>.</a:t>
            </a:r>
            <a:r>
              <a:rPr lang="en-US" dirty="0" smtClean="0">
                <a:solidFill>
                  <a:schemeClr val="bg1"/>
                </a:solidFill>
              </a:rPr>
              <a:t>" </a:t>
            </a:r>
            <a:r>
              <a:rPr lang="en-US" dirty="0">
                <a:solidFill>
                  <a:schemeClr val="bg1"/>
                </a:solidFill>
              </a:rPr>
              <a:t>This is he who was spoken of through the prophet </a:t>
            </a:r>
            <a:r>
              <a:rPr lang="en-US" dirty="0" err="1">
                <a:solidFill>
                  <a:schemeClr val="bg1"/>
                </a:solidFill>
              </a:rPr>
              <a:t>Yeshayahu</a:t>
            </a:r>
            <a:r>
              <a:rPr lang="en-US" dirty="0">
                <a:solidFill>
                  <a:schemeClr val="bg1"/>
                </a:solidFill>
              </a:rPr>
              <a:t>: "A voice of one calling in the desert, 'Prepare the way for Yahuwah, make straight paths for him</a:t>
            </a:r>
            <a:r>
              <a:rPr lang="en-US" dirty="0" smtClean="0">
                <a:solidFill>
                  <a:schemeClr val="bg1"/>
                </a:solidFill>
              </a:rPr>
              <a:t>.'" </a:t>
            </a:r>
            <a:r>
              <a:rPr lang="en-US" dirty="0" err="1">
                <a:solidFill>
                  <a:schemeClr val="bg1"/>
                </a:solidFill>
              </a:rPr>
              <a:t>Yochanan's</a:t>
            </a:r>
            <a:r>
              <a:rPr lang="en-US" dirty="0">
                <a:solidFill>
                  <a:schemeClr val="bg1"/>
                </a:solidFill>
              </a:rPr>
              <a:t> clothes were made of camel's hair, and he had a leather belt around his waist. His food was locusts and wild </a:t>
            </a:r>
            <a:r>
              <a:rPr lang="en-US" dirty="0" smtClean="0">
                <a:solidFill>
                  <a:schemeClr val="bg1"/>
                </a:solidFill>
              </a:rPr>
              <a:t>honey. (Matthew 3:1-4)</a:t>
            </a:r>
            <a:endParaRPr lang="en-US" dirty="0"/>
          </a:p>
        </p:txBody>
      </p:sp>
    </p:spTree>
    <p:extLst>
      <p:ext uri="{BB962C8B-B14F-4D97-AF65-F5344CB8AC3E}">
        <p14:creationId xmlns:p14="http://schemas.microsoft.com/office/powerpoint/2010/main" val="2625638930"/>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408215" y="424543"/>
            <a:ext cx="8205106" cy="4506686"/>
          </a:xfrm>
        </p:spPr>
        <p:txBody>
          <a:bodyPr>
            <a:normAutofit fontScale="92500" lnSpcReduction="10000"/>
          </a:bodyPr>
          <a:lstStyle/>
          <a:p>
            <a:pPr marL="0" indent="0" algn="ctr">
              <a:buNone/>
            </a:pPr>
            <a:r>
              <a:rPr lang="en-US" dirty="0" smtClean="0">
                <a:solidFill>
                  <a:schemeClr val="bg1"/>
                </a:solidFill>
              </a:rPr>
              <a:t>John’s Message</a:t>
            </a:r>
            <a:endParaRPr lang="en-US" dirty="0" smtClean="0">
              <a:solidFill>
                <a:schemeClr val="bg1"/>
              </a:solidFill>
            </a:endParaRPr>
          </a:p>
          <a:p>
            <a:pPr marL="0" indent="0">
              <a:buNone/>
            </a:pPr>
            <a:r>
              <a:rPr lang="en-US" dirty="0" smtClean="0">
                <a:solidFill>
                  <a:schemeClr val="bg1"/>
                </a:solidFill>
              </a:rPr>
              <a:t>People </a:t>
            </a:r>
            <a:r>
              <a:rPr lang="en-US" dirty="0">
                <a:solidFill>
                  <a:schemeClr val="bg1"/>
                </a:solidFill>
              </a:rPr>
              <a:t>went out to him from </a:t>
            </a:r>
            <a:r>
              <a:rPr lang="en-US" dirty="0" err="1">
                <a:solidFill>
                  <a:schemeClr val="bg1"/>
                </a:solidFill>
              </a:rPr>
              <a:t>Yerushalayim</a:t>
            </a:r>
            <a:r>
              <a:rPr lang="en-US" dirty="0">
                <a:solidFill>
                  <a:schemeClr val="bg1"/>
                </a:solidFill>
              </a:rPr>
              <a:t> and all </a:t>
            </a:r>
            <a:r>
              <a:rPr lang="en-US" dirty="0" err="1">
                <a:solidFill>
                  <a:schemeClr val="bg1"/>
                </a:solidFill>
              </a:rPr>
              <a:t>Yehudah</a:t>
            </a:r>
            <a:r>
              <a:rPr lang="en-US" dirty="0">
                <a:solidFill>
                  <a:schemeClr val="bg1"/>
                </a:solidFill>
              </a:rPr>
              <a:t> and the whole region of the </a:t>
            </a:r>
            <a:r>
              <a:rPr lang="en-US" dirty="0" err="1" smtClean="0">
                <a:solidFill>
                  <a:schemeClr val="bg1"/>
                </a:solidFill>
              </a:rPr>
              <a:t>Yarden</a:t>
            </a:r>
            <a:r>
              <a:rPr lang="en-US" dirty="0" smtClean="0">
                <a:solidFill>
                  <a:schemeClr val="bg1"/>
                </a:solidFill>
              </a:rPr>
              <a:t>. </a:t>
            </a:r>
            <a:r>
              <a:rPr lang="en-US" dirty="0">
                <a:solidFill>
                  <a:schemeClr val="bg1"/>
                </a:solidFill>
              </a:rPr>
              <a:t>Confessing their sins, they were baptized by him in the </a:t>
            </a:r>
            <a:r>
              <a:rPr lang="en-US" dirty="0" err="1">
                <a:solidFill>
                  <a:schemeClr val="bg1"/>
                </a:solidFill>
              </a:rPr>
              <a:t>Yarden</a:t>
            </a:r>
            <a:r>
              <a:rPr lang="en-US" dirty="0">
                <a:solidFill>
                  <a:schemeClr val="bg1"/>
                </a:solidFill>
              </a:rPr>
              <a:t> </a:t>
            </a:r>
            <a:r>
              <a:rPr lang="en-US" dirty="0" smtClean="0">
                <a:solidFill>
                  <a:schemeClr val="bg1"/>
                </a:solidFill>
              </a:rPr>
              <a:t>River. </a:t>
            </a:r>
            <a:r>
              <a:rPr lang="en-US" dirty="0">
                <a:solidFill>
                  <a:schemeClr val="bg1"/>
                </a:solidFill>
              </a:rPr>
              <a:t>But when he saw many of the </a:t>
            </a:r>
            <a:r>
              <a:rPr lang="en-US" u="sng" dirty="0">
                <a:solidFill>
                  <a:schemeClr val="bg1"/>
                </a:solidFill>
              </a:rPr>
              <a:t>Pharisees and Sadducees</a:t>
            </a:r>
            <a:r>
              <a:rPr lang="en-US" dirty="0">
                <a:solidFill>
                  <a:schemeClr val="bg1"/>
                </a:solidFill>
              </a:rPr>
              <a:t> coming to where he was baptizing, he said to them: "</a:t>
            </a:r>
            <a:r>
              <a:rPr lang="en-US" u="sng" dirty="0">
                <a:solidFill>
                  <a:schemeClr val="bg1"/>
                </a:solidFill>
              </a:rPr>
              <a:t>You brood of vipers</a:t>
            </a:r>
            <a:r>
              <a:rPr lang="en-US" dirty="0">
                <a:solidFill>
                  <a:schemeClr val="bg1"/>
                </a:solidFill>
              </a:rPr>
              <a:t>! Who warned you to flee from the coming </a:t>
            </a:r>
            <a:r>
              <a:rPr lang="en-US" dirty="0" smtClean="0">
                <a:solidFill>
                  <a:schemeClr val="bg1"/>
                </a:solidFill>
              </a:rPr>
              <a:t>wrath? </a:t>
            </a:r>
            <a:r>
              <a:rPr lang="en-US" u="sng" dirty="0">
                <a:solidFill>
                  <a:schemeClr val="bg1"/>
                </a:solidFill>
              </a:rPr>
              <a:t>Produce fruit in keeping with repentance</a:t>
            </a:r>
            <a:r>
              <a:rPr lang="en-US" dirty="0" smtClean="0">
                <a:solidFill>
                  <a:schemeClr val="bg1"/>
                </a:solidFill>
              </a:rPr>
              <a:t>.</a:t>
            </a:r>
            <a:r>
              <a:rPr lang="en-US" dirty="0">
                <a:solidFill>
                  <a:schemeClr val="bg1"/>
                </a:solidFill>
              </a:rPr>
              <a:t> </a:t>
            </a:r>
            <a:r>
              <a:rPr lang="en-US" dirty="0" smtClean="0">
                <a:solidFill>
                  <a:schemeClr val="bg1"/>
                </a:solidFill>
              </a:rPr>
              <a:t>Matthew 3:5-8)</a:t>
            </a:r>
            <a:endParaRPr lang="en-US" dirty="0"/>
          </a:p>
        </p:txBody>
      </p:sp>
    </p:spTree>
    <p:extLst>
      <p:ext uri="{BB962C8B-B14F-4D97-AF65-F5344CB8AC3E}">
        <p14:creationId xmlns:p14="http://schemas.microsoft.com/office/powerpoint/2010/main" val="12572608"/>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408215" y="424543"/>
            <a:ext cx="8205106" cy="4506686"/>
          </a:xfrm>
        </p:spPr>
        <p:txBody>
          <a:bodyPr>
            <a:normAutofit fontScale="70000" lnSpcReduction="20000"/>
          </a:bodyPr>
          <a:lstStyle/>
          <a:p>
            <a:pPr marL="0" indent="0" algn="ctr">
              <a:buNone/>
            </a:pPr>
            <a:r>
              <a:rPr lang="en-US" sz="4600" dirty="0" smtClean="0">
                <a:solidFill>
                  <a:schemeClr val="bg1"/>
                </a:solidFill>
              </a:rPr>
              <a:t>What is Sin?</a:t>
            </a:r>
            <a:endParaRPr lang="en-US" sz="4600" dirty="0" smtClean="0">
              <a:solidFill>
                <a:schemeClr val="bg1"/>
              </a:solidFill>
            </a:endParaRPr>
          </a:p>
          <a:p>
            <a:pPr marL="0" indent="0">
              <a:buNone/>
            </a:pPr>
            <a:r>
              <a:rPr lang="en-US" dirty="0">
                <a:solidFill>
                  <a:schemeClr val="bg1"/>
                </a:solidFill>
              </a:rPr>
              <a:t>Everyone who has this </a:t>
            </a:r>
            <a:r>
              <a:rPr lang="en-US" dirty="0" smtClean="0">
                <a:solidFill>
                  <a:schemeClr val="bg1"/>
                </a:solidFill>
              </a:rPr>
              <a:t>hope (of being like </a:t>
            </a:r>
            <a:r>
              <a:rPr lang="en-US" dirty="0" err="1" smtClean="0">
                <a:solidFill>
                  <a:schemeClr val="bg1"/>
                </a:solidFill>
              </a:rPr>
              <a:t>Yeshua</a:t>
            </a:r>
            <a:r>
              <a:rPr lang="en-US" dirty="0" smtClean="0">
                <a:solidFill>
                  <a:schemeClr val="bg1"/>
                </a:solidFill>
              </a:rPr>
              <a:t>) </a:t>
            </a:r>
            <a:r>
              <a:rPr lang="en-US" dirty="0">
                <a:solidFill>
                  <a:schemeClr val="bg1"/>
                </a:solidFill>
              </a:rPr>
              <a:t>in him purifies himself, just as he is pure.</a:t>
            </a:r>
          </a:p>
          <a:p>
            <a:pPr marL="0" indent="0">
              <a:buNone/>
            </a:pPr>
            <a:r>
              <a:rPr lang="en-US" dirty="0" smtClean="0">
                <a:solidFill>
                  <a:schemeClr val="bg1"/>
                </a:solidFill>
              </a:rPr>
              <a:t>Everyone </a:t>
            </a:r>
            <a:r>
              <a:rPr lang="en-US" dirty="0">
                <a:solidFill>
                  <a:schemeClr val="bg1"/>
                </a:solidFill>
              </a:rPr>
              <a:t>who sins breaks the </a:t>
            </a:r>
            <a:r>
              <a:rPr lang="en-US" dirty="0" smtClean="0">
                <a:solidFill>
                  <a:schemeClr val="bg1"/>
                </a:solidFill>
              </a:rPr>
              <a:t>law (Torah); </a:t>
            </a:r>
            <a:r>
              <a:rPr lang="en-US" dirty="0">
                <a:solidFill>
                  <a:schemeClr val="bg1"/>
                </a:solidFill>
              </a:rPr>
              <a:t>in fact, sin is lawlessness.</a:t>
            </a:r>
          </a:p>
          <a:p>
            <a:pPr marL="0" indent="0">
              <a:buNone/>
            </a:pPr>
            <a:r>
              <a:rPr lang="en-US" dirty="0" smtClean="0">
                <a:solidFill>
                  <a:schemeClr val="bg1"/>
                </a:solidFill>
              </a:rPr>
              <a:t>But </a:t>
            </a:r>
            <a:r>
              <a:rPr lang="en-US" dirty="0">
                <a:solidFill>
                  <a:schemeClr val="bg1"/>
                </a:solidFill>
              </a:rPr>
              <a:t>you know that he appeared so that he might take away our sins. And in him is no sin.</a:t>
            </a:r>
          </a:p>
          <a:p>
            <a:pPr marL="0" indent="0">
              <a:buNone/>
            </a:pPr>
            <a:r>
              <a:rPr lang="en-US" dirty="0" smtClean="0">
                <a:solidFill>
                  <a:schemeClr val="bg1"/>
                </a:solidFill>
              </a:rPr>
              <a:t>No </a:t>
            </a:r>
            <a:r>
              <a:rPr lang="en-US" dirty="0">
                <a:solidFill>
                  <a:schemeClr val="bg1"/>
                </a:solidFill>
              </a:rPr>
              <a:t>one who lives in him keeps on sinning. No one who continues to sin has either seen him or known him.</a:t>
            </a:r>
          </a:p>
          <a:p>
            <a:pPr marL="0" indent="0">
              <a:buNone/>
            </a:pPr>
            <a:r>
              <a:rPr lang="en-US" dirty="0" smtClean="0">
                <a:solidFill>
                  <a:schemeClr val="bg1"/>
                </a:solidFill>
              </a:rPr>
              <a:t>Dear </a:t>
            </a:r>
            <a:r>
              <a:rPr lang="en-US" dirty="0">
                <a:solidFill>
                  <a:schemeClr val="bg1"/>
                </a:solidFill>
              </a:rPr>
              <a:t>children, do not let anyone lead you astray. He who does what is right is righteous, just as he is righteous.</a:t>
            </a:r>
          </a:p>
          <a:p>
            <a:pPr marL="0" indent="0">
              <a:buNone/>
            </a:pPr>
            <a:r>
              <a:rPr lang="en-US" dirty="0" smtClean="0">
                <a:solidFill>
                  <a:schemeClr val="bg1"/>
                </a:solidFill>
              </a:rPr>
              <a:t>He </a:t>
            </a:r>
            <a:r>
              <a:rPr lang="en-US" dirty="0">
                <a:solidFill>
                  <a:schemeClr val="bg1"/>
                </a:solidFill>
              </a:rPr>
              <a:t>who does what is sinful is of the devil, because the devil has been sinning from the beginning. The reason the Son of Elohim appeared was to destroy the devil's work</a:t>
            </a:r>
            <a:r>
              <a:rPr lang="en-US" dirty="0" smtClean="0">
                <a:solidFill>
                  <a:schemeClr val="bg1"/>
                </a:solidFill>
              </a:rPr>
              <a:t>.</a:t>
            </a:r>
            <a:r>
              <a:rPr lang="en-US" dirty="0">
                <a:solidFill>
                  <a:schemeClr val="bg1"/>
                </a:solidFill>
              </a:rPr>
              <a:t> </a:t>
            </a:r>
            <a:r>
              <a:rPr lang="en-US" dirty="0" smtClean="0">
                <a:solidFill>
                  <a:schemeClr val="bg1"/>
                </a:solidFill>
              </a:rPr>
              <a:t>(1 John 3:3-8)</a:t>
            </a:r>
            <a:endParaRPr lang="en-US" dirty="0">
              <a:solidFill>
                <a:schemeClr val="bg1"/>
              </a:solidFill>
            </a:endParaRPr>
          </a:p>
        </p:txBody>
      </p:sp>
    </p:spTree>
    <p:extLst>
      <p:ext uri="{BB962C8B-B14F-4D97-AF65-F5344CB8AC3E}">
        <p14:creationId xmlns:p14="http://schemas.microsoft.com/office/powerpoint/2010/main" val="1353348837"/>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408215" y="424543"/>
            <a:ext cx="8205106" cy="4506686"/>
          </a:xfrm>
        </p:spPr>
        <p:txBody>
          <a:bodyPr>
            <a:normAutofit lnSpcReduction="10000"/>
          </a:bodyPr>
          <a:lstStyle/>
          <a:p>
            <a:pPr marL="0" indent="0" algn="ctr">
              <a:buNone/>
            </a:pPr>
            <a:r>
              <a:rPr lang="en-US" dirty="0" smtClean="0">
                <a:solidFill>
                  <a:schemeClr val="bg1"/>
                </a:solidFill>
              </a:rPr>
              <a:t>The Wages of Sin is Death</a:t>
            </a:r>
            <a:endParaRPr lang="en-US" dirty="0" smtClean="0">
              <a:solidFill>
                <a:schemeClr val="bg1"/>
              </a:solidFill>
            </a:endParaRPr>
          </a:p>
          <a:p>
            <a:pPr marL="0" indent="0">
              <a:buNone/>
            </a:pPr>
            <a:r>
              <a:rPr lang="en-US" dirty="0" smtClean="0">
                <a:solidFill>
                  <a:schemeClr val="bg1"/>
                </a:solidFill>
              </a:rPr>
              <a:t>Transgression of Elohim’s law requires a payment.  That payment is death.  (Garden) Thus, Elohim requires everyone who sins to pay with death.</a:t>
            </a:r>
          </a:p>
          <a:p>
            <a:pPr marL="0" indent="0">
              <a:buNone/>
            </a:pPr>
            <a:r>
              <a:rPr lang="en-US" dirty="0" smtClean="0">
                <a:solidFill>
                  <a:schemeClr val="bg1"/>
                </a:solidFill>
              </a:rPr>
              <a:t>The sacrifice of animals as a substitute for the death of a human was permitted from the beginning.  This sacrifice was acceptable but also foreshadowed the death of </a:t>
            </a:r>
            <a:r>
              <a:rPr lang="en-US" dirty="0" err="1" smtClean="0">
                <a:solidFill>
                  <a:schemeClr val="bg1"/>
                </a:solidFill>
              </a:rPr>
              <a:t>Yeshua</a:t>
            </a:r>
            <a:r>
              <a:rPr lang="en-US" dirty="0" smtClean="0">
                <a:solidFill>
                  <a:schemeClr val="bg1"/>
                </a:solidFill>
              </a:rPr>
              <a:t>.</a:t>
            </a:r>
            <a:endParaRPr lang="en-US" dirty="0">
              <a:solidFill>
                <a:schemeClr val="bg1"/>
              </a:solidFill>
            </a:endParaRPr>
          </a:p>
        </p:txBody>
      </p:sp>
    </p:spTree>
    <p:extLst>
      <p:ext uri="{BB962C8B-B14F-4D97-AF65-F5344CB8AC3E}">
        <p14:creationId xmlns:p14="http://schemas.microsoft.com/office/powerpoint/2010/main" val="18699406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6.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408215" y="424543"/>
            <a:ext cx="8205106" cy="4506686"/>
          </a:xfrm>
        </p:spPr>
        <p:txBody>
          <a:bodyPr>
            <a:normAutofit fontScale="70000" lnSpcReduction="20000"/>
          </a:bodyPr>
          <a:lstStyle/>
          <a:p>
            <a:pPr marL="0" indent="0" algn="ctr">
              <a:buNone/>
            </a:pPr>
            <a:r>
              <a:rPr lang="en-US" sz="4600" dirty="0" smtClean="0">
                <a:solidFill>
                  <a:schemeClr val="bg1"/>
                </a:solidFill>
              </a:rPr>
              <a:t>What is the Fruit of Repentance?</a:t>
            </a:r>
            <a:endParaRPr lang="en-US" sz="4600" dirty="0" smtClean="0">
              <a:solidFill>
                <a:schemeClr val="bg1"/>
              </a:solidFill>
            </a:endParaRPr>
          </a:p>
          <a:p>
            <a:pPr marL="0" indent="0">
              <a:buNone/>
            </a:pPr>
            <a:r>
              <a:rPr lang="en-US" dirty="0" smtClean="0">
                <a:solidFill>
                  <a:schemeClr val="bg1"/>
                </a:solidFill>
              </a:rPr>
              <a:t>John gives three examples:</a:t>
            </a:r>
          </a:p>
          <a:p>
            <a:pPr marL="0" indent="0">
              <a:buNone/>
            </a:pPr>
            <a:r>
              <a:rPr lang="en-US" dirty="0">
                <a:solidFill>
                  <a:schemeClr val="bg1"/>
                </a:solidFill>
              </a:rPr>
              <a:t>Produce fruit in keeping with repentance. And do not begin to say to yourselves, 'We have Avraham as our father.' For I tell you that out of these stones Elohim can raise up children for Avraham</a:t>
            </a:r>
            <a:r>
              <a:rPr lang="en-US" dirty="0" smtClean="0">
                <a:solidFill>
                  <a:schemeClr val="bg1"/>
                </a:solidFill>
              </a:rPr>
              <a:t>.  </a:t>
            </a:r>
            <a:r>
              <a:rPr lang="en-US" dirty="0">
                <a:solidFill>
                  <a:schemeClr val="bg1"/>
                </a:solidFill>
              </a:rPr>
              <a:t>The ax is already at the root of the trees, and every tree that does not produce good fruit will be cut down and thrown into the fire</a:t>
            </a:r>
            <a:r>
              <a:rPr lang="en-US" dirty="0" smtClean="0">
                <a:solidFill>
                  <a:schemeClr val="bg1"/>
                </a:solidFill>
              </a:rPr>
              <a:t>." </a:t>
            </a:r>
            <a:r>
              <a:rPr lang="en-US" dirty="0">
                <a:solidFill>
                  <a:schemeClr val="bg1"/>
                </a:solidFill>
              </a:rPr>
              <a:t>"What should we do then?" the crowd </a:t>
            </a:r>
            <a:r>
              <a:rPr lang="en-US" dirty="0" smtClean="0">
                <a:solidFill>
                  <a:schemeClr val="bg1"/>
                </a:solidFill>
              </a:rPr>
              <a:t>asked. </a:t>
            </a:r>
            <a:r>
              <a:rPr lang="en-US" dirty="0" err="1">
                <a:solidFill>
                  <a:schemeClr val="bg1"/>
                </a:solidFill>
              </a:rPr>
              <a:t>Yochanan</a:t>
            </a:r>
            <a:r>
              <a:rPr lang="en-US" dirty="0">
                <a:solidFill>
                  <a:schemeClr val="bg1"/>
                </a:solidFill>
              </a:rPr>
              <a:t> answered, "The man with two tunics should share with him who has none, and the one who has food should do the same</a:t>
            </a:r>
            <a:r>
              <a:rPr lang="en-US" dirty="0" smtClean="0">
                <a:solidFill>
                  <a:schemeClr val="bg1"/>
                </a:solidFill>
              </a:rPr>
              <a:t>." </a:t>
            </a:r>
            <a:r>
              <a:rPr lang="en-US" dirty="0">
                <a:solidFill>
                  <a:schemeClr val="bg1"/>
                </a:solidFill>
              </a:rPr>
              <a:t>Tax collectors also came to be baptized. "Teacher," they asked, "what should we do</a:t>
            </a:r>
            <a:r>
              <a:rPr lang="en-US" dirty="0" smtClean="0">
                <a:solidFill>
                  <a:schemeClr val="bg1"/>
                </a:solidFill>
              </a:rPr>
              <a:t>?" </a:t>
            </a:r>
            <a:r>
              <a:rPr lang="en-US" dirty="0">
                <a:solidFill>
                  <a:schemeClr val="bg1"/>
                </a:solidFill>
              </a:rPr>
              <a:t>"Don't collect any more than you are required to," he told </a:t>
            </a:r>
            <a:r>
              <a:rPr lang="en-US" dirty="0" smtClean="0">
                <a:solidFill>
                  <a:schemeClr val="bg1"/>
                </a:solidFill>
              </a:rPr>
              <a:t>them. </a:t>
            </a:r>
            <a:r>
              <a:rPr lang="en-US" dirty="0">
                <a:solidFill>
                  <a:schemeClr val="bg1"/>
                </a:solidFill>
              </a:rPr>
              <a:t>Then some soldiers asked him, "And what should we do?" He replied, "Don't extort money and don't accuse people falsely-- be content with your pay</a:t>
            </a:r>
            <a:r>
              <a:rPr lang="en-US" dirty="0" smtClean="0">
                <a:solidFill>
                  <a:schemeClr val="bg1"/>
                </a:solidFill>
              </a:rPr>
              <a:t>.“ (Luke 3:8-14) </a:t>
            </a:r>
            <a:endParaRPr lang="en-US" dirty="0">
              <a:solidFill>
                <a:schemeClr val="bg1"/>
              </a:solidFill>
            </a:endParaRPr>
          </a:p>
        </p:txBody>
      </p:sp>
    </p:spTree>
    <p:extLst>
      <p:ext uri="{BB962C8B-B14F-4D97-AF65-F5344CB8AC3E}">
        <p14:creationId xmlns:p14="http://schemas.microsoft.com/office/powerpoint/2010/main" val="2559206231"/>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408215" y="424543"/>
            <a:ext cx="8205106" cy="4506686"/>
          </a:xfrm>
        </p:spPr>
        <p:txBody>
          <a:bodyPr>
            <a:normAutofit fontScale="85000" lnSpcReduction="20000"/>
          </a:bodyPr>
          <a:lstStyle/>
          <a:p>
            <a:pPr marL="0" indent="0" algn="ctr">
              <a:buNone/>
            </a:pPr>
            <a:r>
              <a:rPr lang="en-US" sz="4600" dirty="0" smtClean="0">
                <a:solidFill>
                  <a:schemeClr val="bg1"/>
                </a:solidFill>
              </a:rPr>
              <a:t>Good Fruit</a:t>
            </a:r>
            <a:endParaRPr lang="en-US" sz="4600" dirty="0" smtClean="0">
              <a:solidFill>
                <a:schemeClr val="bg1"/>
              </a:solidFill>
            </a:endParaRPr>
          </a:p>
          <a:p>
            <a:pPr marL="0" indent="0">
              <a:buNone/>
            </a:pPr>
            <a:r>
              <a:rPr lang="en-US" dirty="0" err="1" smtClean="0">
                <a:solidFill>
                  <a:schemeClr val="bg1"/>
                </a:solidFill>
              </a:rPr>
              <a:t>Yeshua</a:t>
            </a:r>
            <a:r>
              <a:rPr lang="en-US" dirty="0" smtClean="0">
                <a:solidFill>
                  <a:schemeClr val="bg1"/>
                </a:solidFill>
              </a:rPr>
              <a:t>: </a:t>
            </a:r>
            <a:r>
              <a:rPr lang="en-US" dirty="0">
                <a:solidFill>
                  <a:schemeClr val="bg1"/>
                </a:solidFill>
              </a:rPr>
              <a:t>By their fruit you will recognize them. Do people pick grapes from </a:t>
            </a:r>
            <a:r>
              <a:rPr lang="en-US" dirty="0" err="1">
                <a:solidFill>
                  <a:schemeClr val="bg1"/>
                </a:solidFill>
              </a:rPr>
              <a:t>thornbushes</a:t>
            </a:r>
            <a:r>
              <a:rPr lang="en-US" dirty="0">
                <a:solidFill>
                  <a:schemeClr val="bg1"/>
                </a:solidFill>
              </a:rPr>
              <a:t>, or figs from thistles?</a:t>
            </a:r>
          </a:p>
          <a:p>
            <a:pPr marL="0" indent="0">
              <a:buNone/>
            </a:pPr>
            <a:r>
              <a:rPr lang="en-US" dirty="0" smtClean="0">
                <a:solidFill>
                  <a:schemeClr val="bg1"/>
                </a:solidFill>
              </a:rPr>
              <a:t>Likewise </a:t>
            </a:r>
            <a:r>
              <a:rPr lang="en-US" dirty="0">
                <a:solidFill>
                  <a:schemeClr val="bg1"/>
                </a:solidFill>
              </a:rPr>
              <a:t>every good tree bears good fruit, but a bad tree bears bad fruit.</a:t>
            </a:r>
          </a:p>
          <a:p>
            <a:pPr marL="0" indent="0">
              <a:buNone/>
            </a:pPr>
            <a:r>
              <a:rPr lang="en-US" dirty="0" smtClean="0">
                <a:solidFill>
                  <a:schemeClr val="bg1"/>
                </a:solidFill>
              </a:rPr>
              <a:t>A </a:t>
            </a:r>
            <a:r>
              <a:rPr lang="en-US" dirty="0">
                <a:solidFill>
                  <a:schemeClr val="bg1"/>
                </a:solidFill>
              </a:rPr>
              <a:t>good tree cannot bear bad fruit, and a bad tree cannot bear good fruit.</a:t>
            </a:r>
          </a:p>
          <a:p>
            <a:pPr marL="0" indent="0">
              <a:buNone/>
            </a:pPr>
            <a:r>
              <a:rPr lang="en-US" dirty="0" smtClean="0">
                <a:solidFill>
                  <a:schemeClr val="bg1"/>
                </a:solidFill>
              </a:rPr>
              <a:t>Every </a:t>
            </a:r>
            <a:r>
              <a:rPr lang="en-US" dirty="0">
                <a:solidFill>
                  <a:schemeClr val="bg1"/>
                </a:solidFill>
              </a:rPr>
              <a:t>tree that does not bear good fruit is cut down and thrown into the fire.</a:t>
            </a:r>
          </a:p>
          <a:p>
            <a:pPr marL="0" indent="0">
              <a:buNone/>
            </a:pPr>
            <a:r>
              <a:rPr lang="en-US" dirty="0" smtClean="0">
                <a:solidFill>
                  <a:schemeClr val="bg1"/>
                </a:solidFill>
              </a:rPr>
              <a:t>Thus</a:t>
            </a:r>
            <a:r>
              <a:rPr lang="en-US" dirty="0">
                <a:solidFill>
                  <a:schemeClr val="bg1"/>
                </a:solidFill>
              </a:rPr>
              <a:t>, by their fruit you will recognize them</a:t>
            </a:r>
            <a:r>
              <a:rPr lang="en-US" dirty="0" smtClean="0">
                <a:solidFill>
                  <a:schemeClr val="bg1"/>
                </a:solidFill>
              </a:rPr>
              <a:t>.</a:t>
            </a:r>
            <a:r>
              <a:rPr lang="en-US" dirty="0">
                <a:solidFill>
                  <a:schemeClr val="bg1"/>
                </a:solidFill>
              </a:rPr>
              <a:t> </a:t>
            </a:r>
            <a:r>
              <a:rPr lang="en-US" dirty="0" smtClean="0">
                <a:solidFill>
                  <a:schemeClr val="bg1"/>
                </a:solidFill>
              </a:rPr>
              <a:t>(Matthew 7:16-20)</a:t>
            </a:r>
            <a:endParaRPr lang="en-US" dirty="0"/>
          </a:p>
        </p:txBody>
      </p:sp>
    </p:spTree>
    <p:extLst>
      <p:ext uri="{BB962C8B-B14F-4D97-AF65-F5344CB8AC3E}">
        <p14:creationId xmlns:p14="http://schemas.microsoft.com/office/powerpoint/2010/main" val="3600717374"/>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408215" y="424543"/>
            <a:ext cx="8205106" cy="4506686"/>
          </a:xfrm>
        </p:spPr>
        <p:txBody>
          <a:bodyPr>
            <a:normAutofit fontScale="85000" lnSpcReduction="20000"/>
          </a:bodyPr>
          <a:lstStyle/>
          <a:p>
            <a:pPr marL="0" indent="0" algn="ctr">
              <a:buNone/>
            </a:pPr>
            <a:r>
              <a:rPr lang="en-US" sz="4600" dirty="0" smtClean="0">
                <a:solidFill>
                  <a:schemeClr val="bg1"/>
                </a:solidFill>
              </a:rPr>
              <a:t>A Tree is Recognized By Its Fruit</a:t>
            </a:r>
            <a:endParaRPr lang="en-US" sz="4600" dirty="0" smtClean="0">
              <a:solidFill>
                <a:schemeClr val="bg1"/>
              </a:solidFill>
            </a:endParaRPr>
          </a:p>
          <a:p>
            <a:pPr marL="0" indent="0">
              <a:buNone/>
            </a:pPr>
            <a:r>
              <a:rPr lang="en-US" dirty="0" err="1" smtClean="0">
                <a:solidFill>
                  <a:schemeClr val="bg1"/>
                </a:solidFill>
              </a:rPr>
              <a:t>Yeshua</a:t>
            </a:r>
            <a:r>
              <a:rPr lang="en-US" dirty="0" smtClean="0">
                <a:solidFill>
                  <a:schemeClr val="bg1"/>
                </a:solidFill>
              </a:rPr>
              <a:t>: </a:t>
            </a:r>
            <a:r>
              <a:rPr lang="en-US" dirty="0">
                <a:solidFill>
                  <a:schemeClr val="bg1"/>
                </a:solidFill>
              </a:rPr>
              <a:t>"Make a tree good and its fruit will be good, or make a tree bad and its fruit will be bad, for a tree is recognized by its fruit.</a:t>
            </a:r>
          </a:p>
          <a:p>
            <a:pPr marL="0" indent="0">
              <a:buNone/>
            </a:pPr>
            <a:r>
              <a:rPr lang="en-US" dirty="0" smtClean="0">
                <a:solidFill>
                  <a:schemeClr val="bg1"/>
                </a:solidFill>
              </a:rPr>
              <a:t>You </a:t>
            </a:r>
            <a:r>
              <a:rPr lang="en-US" dirty="0">
                <a:solidFill>
                  <a:schemeClr val="bg1"/>
                </a:solidFill>
              </a:rPr>
              <a:t>brood of vipers, how can you who are evil say anything good? For out of the overflow of the heart the mouth speaks.</a:t>
            </a:r>
          </a:p>
          <a:p>
            <a:pPr marL="0" indent="0">
              <a:buNone/>
            </a:pPr>
            <a:r>
              <a:rPr lang="en-US" dirty="0" smtClean="0">
                <a:solidFill>
                  <a:schemeClr val="bg1"/>
                </a:solidFill>
              </a:rPr>
              <a:t>The </a:t>
            </a:r>
            <a:r>
              <a:rPr lang="en-US" dirty="0">
                <a:solidFill>
                  <a:schemeClr val="bg1"/>
                </a:solidFill>
              </a:rPr>
              <a:t>good man brings good things out of the good stored up in him, and the evil man brings evil things out of the evil stored up in him.</a:t>
            </a:r>
          </a:p>
          <a:p>
            <a:pPr marL="0" indent="0">
              <a:buNone/>
            </a:pPr>
            <a:r>
              <a:rPr lang="en-US" dirty="0" smtClean="0">
                <a:solidFill>
                  <a:schemeClr val="bg1"/>
                </a:solidFill>
              </a:rPr>
              <a:t>(Matthew 12:33-35)</a:t>
            </a:r>
            <a:endParaRPr lang="en-US" dirty="0"/>
          </a:p>
        </p:txBody>
      </p:sp>
    </p:spTree>
    <p:extLst>
      <p:ext uri="{BB962C8B-B14F-4D97-AF65-F5344CB8AC3E}">
        <p14:creationId xmlns:p14="http://schemas.microsoft.com/office/powerpoint/2010/main" val="2494691488"/>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408215" y="424543"/>
            <a:ext cx="8205106" cy="4506686"/>
          </a:xfrm>
        </p:spPr>
        <p:txBody>
          <a:bodyPr>
            <a:normAutofit/>
          </a:bodyPr>
          <a:lstStyle/>
          <a:p>
            <a:pPr marL="0" indent="0" algn="ctr">
              <a:buNone/>
            </a:pPr>
            <a:r>
              <a:rPr lang="en-US" dirty="0" smtClean="0">
                <a:solidFill>
                  <a:schemeClr val="bg1"/>
                </a:solidFill>
              </a:rPr>
              <a:t>Mark’s Testimony About John</a:t>
            </a:r>
            <a:endParaRPr lang="en-US" dirty="0" smtClean="0">
              <a:solidFill>
                <a:schemeClr val="bg1"/>
              </a:solidFill>
            </a:endParaRPr>
          </a:p>
          <a:p>
            <a:pPr marL="0" indent="0">
              <a:buNone/>
            </a:pPr>
            <a:r>
              <a:rPr lang="en-US" dirty="0"/>
              <a:t> </a:t>
            </a:r>
            <a:r>
              <a:rPr lang="en-US" dirty="0">
                <a:solidFill>
                  <a:schemeClr val="bg1"/>
                </a:solidFill>
              </a:rPr>
              <a:t>And so </a:t>
            </a:r>
            <a:r>
              <a:rPr lang="en-US" dirty="0" err="1">
                <a:solidFill>
                  <a:schemeClr val="bg1"/>
                </a:solidFill>
              </a:rPr>
              <a:t>Yochanan</a:t>
            </a:r>
            <a:r>
              <a:rPr lang="en-US" dirty="0">
                <a:solidFill>
                  <a:schemeClr val="bg1"/>
                </a:solidFill>
              </a:rPr>
              <a:t> came, baptizing in the desert region and preaching a </a:t>
            </a:r>
            <a:r>
              <a:rPr lang="en-US" u="sng" dirty="0">
                <a:solidFill>
                  <a:schemeClr val="bg1"/>
                </a:solidFill>
              </a:rPr>
              <a:t>baptism of repentance for the forgiveness of sins</a:t>
            </a:r>
            <a:r>
              <a:rPr lang="en-US" dirty="0" smtClean="0">
                <a:solidFill>
                  <a:schemeClr val="bg1"/>
                </a:solidFill>
              </a:rPr>
              <a:t>. (Mark 1:4)</a:t>
            </a:r>
          </a:p>
          <a:p>
            <a:pPr marL="0" indent="0">
              <a:buNone/>
            </a:pPr>
            <a:r>
              <a:rPr lang="en-US" dirty="0" smtClean="0">
                <a:solidFill>
                  <a:schemeClr val="bg1"/>
                </a:solidFill>
              </a:rPr>
              <a:t>The </a:t>
            </a:r>
            <a:r>
              <a:rPr lang="en-US" i="1" u="sng" dirty="0" err="1" smtClean="0">
                <a:solidFill>
                  <a:schemeClr val="bg1"/>
                </a:solidFill>
              </a:rPr>
              <a:t>mikvah</a:t>
            </a:r>
            <a:r>
              <a:rPr lang="en-US" dirty="0" smtClean="0">
                <a:solidFill>
                  <a:schemeClr val="bg1"/>
                </a:solidFill>
              </a:rPr>
              <a:t> (washing) was a symbolic (and literal) gesture of being cleansed.</a:t>
            </a:r>
            <a:endParaRPr lang="en-US" dirty="0">
              <a:solidFill>
                <a:schemeClr val="bg1"/>
              </a:solidFill>
            </a:endParaRPr>
          </a:p>
        </p:txBody>
      </p:sp>
    </p:spTree>
    <p:extLst>
      <p:ext uri="{BB962C8B-B14F-4D97-AF65-F5344CB8AC3E}">
        <p14:creationId xmlns:p14="http://schemas.microsoft.com/office/powerpoint/2010/main" val="2596374463"/>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408215" y="424543"/>
            <a:ext cx="8205106" cy="4506686"/>
          </a:xfrm>
        </p:spPr>
        <p:txBody>
          <a:bodyPr>
            <a:normAutofit/>
          </a:bodyPr>
          <a:lstStyle/>
          <a:p>
            <a:pPr marL="0" indent="0" algn="ctr">
              <a:buNone/>
            </a:pPr>
            <a:r>
              <a:rPr lang="en-US" dirty="0" err="1" smtClean="0">
                <a:solidFill>
                  <a:schemeClr val="bg1"/>
                </a:solidFill>
              </a:rPr>
              <a:t>Yahusha</a:t>
            </a:r>
            <a:r>
              <a:rPr lang="en-US" dirty="0" smtClean="0">
                <a:solidFill>
                  <a:schemeClr val="bg1"/>
                </a:solidFill>
              </a:rPr>
              <a:t> (</a:t>
            </a:r>
            <a:r>
              <a:rPr lang="en-US" dirty="0" err="1" smtClean="0">
                <a:solidFill>
                  <a:schemeClr val="bg1"/>
                </a:solidFill>
              </a:rPr>
              <a:t>Yeshua</a:t>
            </a:r>
            <a:r>
              <a:rPr lang="en-US" dirty="0" smtClean="0">
                <a:solidFill>
                  <a:schemeClr val="bg1"/>
                </a:solidFill>
              </a:rPr>
              <a:t>) Taught Repentance as an Integral Part of the Gospel of the Kingdom</a:t>
            </a:r>
            <a:endParaRPr lang="en-US" dirty="0" smtClean="0">
              <a:solidFill>
                <a:schemeClr val="bg1"/>
              </a:solidFill>
            </a:endParaRPr>
          </a:p>
          <a:p>
            <a:pPr marL="0" indent="0">
              <a:buNone/>
            </a:pPr>
            <a:r>
              <a:rPr lang="en-US" dirty="0" smtClean="0">
                <a:solidFill>
                  <a:schemeClr val="bg1"/>
                </a:solidFill>
              </a:rPr>
              <a:t>Following his baptism and temptation in the wilderness, </a:t>
            </a:r>
            <a:r>
              <a:rPr lang="en-US" dirty="0" err="1" smtClean="0">
                <a:solidFill>
                  <a:schemeClr val="bg1"/>
                </a:solidFill>
              </a:rPr>
              <a:t>Yeshua</a:t>
            </a:r>
            <a:r>
              <a:rPr lang="en-US" dirty="0" smtClean="0">
                <a:solidFill>
                  <a:schemeClr val="bg1"/>
                </a:solidFill>
              </a:rPr>
              <a:t> began to preach:</a:t>
            </a:r>
          </a:p>
          <a:p>
            <a:pPr marL="0" indent="0">
              <a:buNone/>
            </a:pPr>
            <a:r>
              <a:rPr lang="en-US" dirty="0">
                <a:solidFill>
                  <a:schemeClr val="bg1"/>
                </a:solidFill>
              </a:rPr>
              <a:t>From that time on </a:t>
            </a:r>
            <a:r>
              <a:rPr lang="en-US" dirty="0" err="1">
                <a:solidFill>
                  <a:schemeClr val="bg1"/>
                </a:solidFill>
              </a:rPr>
              <a:t>Yahusha</a:t>
            </a:r>
            <a:r>
              <a:rPr lang="en-US" dirty="0">
                <a:solidFill>
                  <a:schemeClr val="bg1"/>
                </a:solidFill>
              </a:rPr>
              <a:t> began to preach, "Repent, for the kingdom of heaven is near</a:t>
            </a:r>
            <a:r>
              <a:rPr lang="en-US" dirty="0" smtClean="0">
                <a:solidFill>
                  <a:schemeClr val="bg1"/>
                </a:solidFill>
              </a:rPr>
              <a:t>.“ (Matthew 4:17)</a:t>
            </a:r>
            <a:endParaRPr lang="en-US" dirty="0"/>
          </a:p>
        </p:txBody>
      </p:sp>
    </p:spTree>
    <p:extLst>
      <p:ext uri="{BB962C8B-B14F-4D97-AF65-F5344CB8AC3E}">
        <p14:creationId xmlns:p14="http://schemas.microsoft.com/office/powerpoint/2010/main" val="11315080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1.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408215" y="424543"/>
            <a:ext cx="8205106" cy="4506686"/>
          </a:xfrm>
        </p:spPr>
        <p:txBody>
          <a:bodyPr>
            <a:normAutofit/>
          </a:bodyPr>
          <a:lstStyle/>
          <a:p>
            <a:pPr marL="0" indent="0" algn="ctr">
              <a:buNone/>
            </a:pPr>
            <a:r>
              <a:rPr lang="en-US" dirty="0" smtClean="0">
                <a:solidFill>
                  <a:schemeClr val="bg1"/>
                </a:solidFill>
              </a:rPr>
              <a:t>Repentance Means “Stop Sinning”!</a:t>
            </a:r>
            <a:endParaRPr lang="en-US" dirty="0" smtClean="0">
              <a:solidFill>
                <a:schemeClr val="bg1"/>
              </a:solidFill>
            </a:endParaRPr>
          </a:p>
          <a:p>
            <a:pPr marL="0" indent="0">
              <a:buNone/>
            </a:pPr>
            <a:r>
              <a:rPr lang="en-US" dirty="0" smtClean="0">
                <a:solidFill>
                  <a:schemeClr val="bg1"/>
                </a:solidFill>
              </a:rPr>
              <a:t>Following several healings, </a:t>
            </a:r>
            <a:r>
              <a:rPr lang="en-US" dirty="0" err="1" smtClean="0">
                <a:solidFill>
                  <a:schemeClr val="bg1"/>
                </a:solidFill>
              </a:rPr>
              <a:t>Yahusha</a:t>
            </a:r>
            <a:r>
              <a:rPr lang="en-US" dirty="0" smtClean="0">
                <a:solidFill>
                  <a:schemeClr val="bg1"/>
                </a:solidFill>
              </a:rPr>
              <a:t> admonished the recipients of the healing to stop sinning.</a:t>
            </a:r>
          </a:p>
          <a:p>
            <a:pPr marL="0" indent="0">
              <a:buNone/>
            </a:pPr>
            <a:r>
              <a:rPr lang="en-US" dirty="0" smtClean="0">
                <a:solidFill>
                  <a:schemeClr val="bg1"/>
                </a:solidFill>
              </a:rPr>
              <a:t>This is another example of the fruit of repentance.</a:t>
            </a:r>
          </a:p>
        </p:txBody>
      </p:sp>
    </p:spTree>
    <p:extLst>
      <p:ext uri="{BB962C8B-B14F-4D97-AF65-F5344CB8AC3E}">
        <p14:creationId xmlns:p14="http://schemas.microsoft.com/office/powerpoint/2010/main" val="11292434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2.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408215" y="424543"/>
            <a:ext cx="8205106" cy="4506686"/>
          </a:xfrm>
        </p:spPr>
        <p:txBody>
          <a:bodyPr>
            <a:normAutofit/>
          </a:bodyPr>
          <a:lstStyle/>
          <a:p>
            <a:pPr marL="0" indent="0" algn="ctr">
              <a:buNone/>
            </a:pPr>
            <a:r>
              <a:rPr lang="en-US" dirty="0">
                <a:solidFill>
                  <a:schemeClr val="bg1"/>
                </a:solidFill>
              </a:rPr>
              <a:t>The </a:t>
            </a:r>
            <a:r>
              <a:rPr lang="en-US" dirty="0" smtClean="0">
                <a:solidFill>
                  <a:schemeClr val="bg1"/>
                </a:solidFill>
              </a:rPr>
              <a:t>Invalid </a:t>
            </a:r>
            <a:r>
              <a:rPr lang="en-US" dirty="0">
                <a:solidFill>
                  <a:schemeClr val="bg1"/>
                </a:solidFill>
              </a:rPr>
              <a:t>at the pool of Bethesda </a:t>
            </a:r>
            <a:endParaRPr lang="en-US" dirty="0" smtClean="0">
              <a:solidFill>
                <a:schemeClr val="bg1"/>
              </a:solidFill>
            </a:endParaRPr>
          </a:p>
          <a:p>
            <a:pPr marL="0" indent="0">
              <a:buNone/>
            </a:pPr>
            <a:r>
              <a:rPr lang="en-US" dirty="0" smtClean="0">
                <a:solidFill>
                  <a:schemeClr val="bg1"/>
                </a:solidFill>
              </a:rPr>
              <a:t>Later </a:t>
            </a:r>
            <a:r>
              <a:rPr lang="en-US" dirty="0" err="1">
                <a:solidFill>
                  <a:schemeClr val="bg1"/>
                </a:solidFill>
              </a:rPr>
              <a:t>Yahusha</a:t>
            </a:r>
            <a:r>
              <a:rPr lang="en-US" dirty="0">
                <a:solidFill>
                  <a:schemeClr val="bg1"/>
                </a:solidFill>
              </a:rPr>
              <a:t> found him at the temple and said to him, "See, you are well again. Stop sinning or something worse may happen to you</a:t>
            </a:r>
            <a:r>
              <a:rPr lang="en-US" dirty="0" smtClean="0">
                <a:solidFill>
                  <a:schemeClr val="bg1"/>
                </a:solidFill>
              </a:rPr>
              <a:t>.“ (4</a:t>
            </a:r>
            <a:r>
              <a:rPr lang="en-US" baseline="30000" dirty="0" smtClean="0">
                <a:solidFill>
                  <a:schemeClr val="bg1"/>
                </a:solidFill>
              </a:rPr>
              <a:t>th</a:t>
            </a:r>
            <a:r>
              <a:rPr lang="en-US" dirty="0" smtClean="0">
                <a:solidFill>
                  <a:schemeClr val="bg1"/>
                </a:solidFill>
              </a:rPr>
              <a:t> Gospel 5:14) </a:t>
            </a:r>
            <a:endParaRPr lang="en-US" dirty="0">
              <a:solidFill>
                <a:schemeClr val="bg1"/>
              </a:solidFill>
            </a:endParaRPr>
          </a:p>
        </p:txBody>
      </p:sp>
    </p:spTree>
    <p:extLst>
      <p:ext uri="{BB962C8B-B14F-4D97-AF65-F5344CB8AC3E}">
        <p14:creationId xmlns:p14="http://schemas.microsoft.com/office/powerpoint/2010/main" val="9160492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3.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408215" y="424543"/>
            <a:ext cx="8205106" cy="4506686"/>
          </a:xfrm>
        </p:spPr>
        <p:txBody>
          <a:bodyPr>
            <a:normAutofit/>
          </a:bodyPr>
          <a:lstStyle/>
          <a:p>
            <a:pPr marL="0" indent="0" algn="ctr">
              <a:buNone/>
            </a:pPr>
            <a:r>
              <a:rPr lang="en-US" dirty="0" smtClean="0">
                <a:solidFill>
                  <a:schemeClr val="bg1"/>
                </a:solidFill>
              </a:rPr>
              <a:t>The Woman Caught in Adultery</a:t>
            </a:r>
            <a:endParaRPr lang="en-US" dirty="0" smtClean="0">
              <a:solidFill>
                <a:schemeClr val="bg1"/>
              </a:solidFill>
            </a:endParaRPr>
          </a:p>
          <a:p>
            <a:pPr marL="0" indent="0">
              <a:buNone/>
            </a:pPr>
            <a:r>
              <a:rPr lang="en-US" dirty="0" err="1">
                <a:solidFill>
                  <a:schemeClr val="bg1"/>
                </a:solidFill>
              </a:rPr>
              <a:t>Yahusha</a:t>
            </a:r>
            <a:r>
              <a:rPr lang="en-US" dirty="0">
                <a:solidFill>
                  <a:schemeClr val="bg1"/>
                </a:solidFill>
              </a:rPr>
              <a:t> straightened up and asked her, "Woman, where are they? Has no one condemned you?"</a:t>
            </a:r>
          </a:p>
          <a:p>
            <a:pPr marL="0" indent="0">
              <a:buNone/>
            </a:pPr>
            <a:r>
              <a:rPr lang="en-US" dirty="0" smtClean="0">
                <a:solidFill>
                  <a:schemeClr val="bg1"/>
                </a:solidFill>
              </a:rPr>
              <a:t>"</a:t>
            </a:r>
            <a:r>
              <a:rPr lang="en-US" dirty="0">
                <a:solidFill>
                  <a:schemeClr val="bg1"/>
                </a:solidFill>
              </a:rPr>
              <a:t>No one, sir," she said. "Then neither do I condemn you," </a:t>
            </a:r>
            <a:r>
              <a:rPr lang="en-US" dirty="0" err="1">
                <a:solidFill>
                  <a:schemeClr val="bg1"/>
                </a:solidFill>
              </a:rPr>
              <a:t>Yahusha</a:t>
            </a:r>
            <a:r>
              <a:rPr lang="en-US" dirty="0">
                <a:solidFill>
                  <a:schemeClr val="bg1"/>
                </a:solidFill>
              </a:rPr>
              <a:t> declared. "Go now and </a:t>
            </a:r>
            <a:r>
              <a:rPr lang="en-US" u="sng" dirty="0">
                <a:solidFill>
                  <a:schemeClr val="bg1"/>
                </a:solidFill>
              </a:rPr>
              <a:t>leave your life of </a:t>
            </a:r>
            <a:r>
              <a:rPr lang="en-US" u="sng" dirty="0" smtClean="0">
                <a:solidFill>
                  <a:schemeClr val="bg1"/>
                </a:solidFill>
              </a:rPr>
              <a:t>sin (Greek literally, ‘go, for now on no longer commit sin’)</a:t>
            </a:r>
            <a:r>
              <a:rPr lang="en-US" dirty="0" smtClean="0">
                <a:solidFill>
                  <a:schemeClr val="bg1"/>
                </a:solidFill>
              </a:rPr>
              <a:t>.“ (4</a:t>
            </a:r>
            <a:r>
              <a:rPr lang="en-US" baseline="30000" dirty="0" smtClean="0">
                <a:solidFill>
                  <a:schemeClr val="bg1"/>
                </a:solidFill>
              </a:rPr>
              <a:t>th</a:t>
            </a:r>
            <a:r>
              <a:rPr lang="en-US" dirty="0" smtClean="0">
                <a:solidFill>
                  <a:schemeClr val="bg1"/>
                </a:solidFill>
              </a:rPr>
              <a:t> Gospel 8:10-11)</a:t>
            </a:r>
            <a:endParaRPr lang="en-US" dirty="0"/>
          </a:p>
        </p:txBody>
      </p:sp>
    </p:spTree>
    <p:extLst>
      <p:ext uri="{BB962C8B-B14F-4D97-AF65-F5344CB8AC3E}">
        <p14:creationId xmlns:p14="http://schemas.microsoft.com/office/powerpoint/2010/main" val="7603575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4.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408215" y="424543"/>
            <a:ext cx="8205106" cy="4506686"/>
          </a:xfrm>
        </p:spPr>
        <p:txBody>
          <a:bodyPr>
            <a:normAutofit fontScale="70000" lnSpcReduction="20000"/>
          </a:bodyPr>
          <a:lstStyle/>
          <a:p>
            <a:pPr marL="0" indent="0" algn="ctr">
              <a:buNone/>
            </a:pPr>
            <a:r>
              <a:rPr lang="en-US" sz="4600" dirty="0" smtClean="0">
                <a:solidFill>
                  <a:schemeClr val="bg1"/>
                </a:solidFill>
              </a:rPr>
              <a:t>Can a Follower of </a:t>
            </a:r>
            <a:r>
              <a:rPr lang="en-US" sz="4600" dirty="0" err="1" smtClean="0">
                <a:solidFill>
                  <a:schemeClr val="bg1"/>
                </a:solidFill>
              </a:rPr>
              <a:t>Yahusha</a:t>
            </a:r>
            <a:r>
              <a:rPr lang="en-US" sz="4600" dirty="0" smtClean="0">
                <a:solidFill>
                  <a:schemeClr val="bg1"/>
                </a:solidFill>
              </a:rPr>
              <a:t> Keep on Sinning?</a:t>
            </a:r>
            <a:endParaRPr lang="en-US" sz="4600" dirty="0" smtClean="0">
              <a:solidFill>
                <a:schemeClr val="bg1"/>
              </a:solidFill>
            </a:endParaRPr>
          </a:p>
          <a:p>
            <a:pPr marL="0" indent="0">
              <a:buNone/>
            </a:pPr>
            <a:r>
              <a:rPr lang="en-US" dirty="0">
                <a:solidFill>
                  <a:schemeClr val="bg1"/>
                </a:solidFill>
              </a:rPr>
              <a:t>No one who lives in him keeps on sinning. No one who continues to sin has either seen him or known him</a:t>
            </a:r>
            <a:r>
              <a:rPr lang="en-US" dirty="0" smtClean="0">
                <a:solidFill>
                  <a:schemeClr val="bg1"/>
                </a:solidFill>
              </a:rPr>
              <a:t>. Dear </a:t>
            </a:r>
            <a:r>
              <a:rPr lang="en-US" dirty="0">
                <a:solidFill>
                  <a:schemeClr val="bg1"/>
                </a:solidFill>
              </a:rPr>
              <a:t>children, do not let anyone lead you astray. He who does what is right is righteous, just as he is righteous</a:t>
            </a:r>
            <a:r>
              <a:rPr lang="en-US" dirty="0" smtClean="0">
                <a:solidFill>
                  <a:schemeClr val="bg1"/>
                </a:solidFill>
              </a:rPr>
              <a:t>. He </a:t>
            </a:r>
            <a:r>
              <a:rPr lang="en-US" dirty="0">
                <a:solidFill>
                  <a:schemeClr val="bg1"/>
                </a:solidFill>
              </a:rPr>
              <a:t>who does what is sinful is of the devil, because the devil has been sinning from the beginning. The reason the Son of Elohim appeared was to destroy the devil's work.</a:t>
            </a:r>
          </a:p>
          <a:p>
            <a:pPr marL="0" indent="0">
              <a:buNone/>
            </a:pPr>
            <a:r>
              <a:rPr lang="en-US" dirty="0" smtClean="0">
                <a:solidFill>
                  <a:schemeClr val="bg1"/>
                </a:solidFill>
              </a:rPr>
              <a:t>No </a:t>
            </a:r>
            <a:r>
              <a:rPr lang="en-US" dirty="0">
                <a:solidFill>
                  <a:schemeClr val="bg1"/>
                </a:solidFill>
              </a:rPr>
              <a:t>one who is born of Elohim will continue to sin, because Elohim's seed remains in him; he cannot go on sinning, because he has been born of Elohim</a:t>
            </a:r>
            <a:r>
              <a:rPr lang="en-US" dirty="0" smtClean="0">
                <a:solidFill>
                  <a:schemeClr val="bg1"/>
                </a:solidFill>
              </a:rPr>
              <a:t>.  </a:t>
            </a:r>
            <a:r>
              <a:rPr lang="en-US" dirty="0">
                <a:solidFill>
                  <a:schemeClr val="bg1"/>
                </a:solidFill>
              </a:rPr>
              <a:t>This is how we know who the children of Elohim are and who the children of the devil are: Anyone who does not do what is right is not a child of Elohim; nor is anyone who does not love his brother</a:t>
            </a:r>
            <a:r>
              <a:rPr lang="en-US" dirty="0" smtClean="0">
                <a:solidFill>
                  <a:schemeClr val="bg1"/>
                </a:solidFill>
              </a:rPr>
              <a:t>. (1 John 3:6-10)</a:t>
            </a:r>
            <a:endParaRPr lang="en-US" dirty="0">
              <a:solidFill>
                <a:schemeClr val="bg1"/>
              </a:solidFill>
            </a:endParaRPr>
          </a:p>
        </p:txBody>
      </p:sp>
    </p:spTree>
    <p:extLst>
      <p:ext uri="{BB962C8B-B14F-4D97-AF65-F5344CB8AC3E}">
        <p14:creationId xmlns:p14="http://schemas.microsoft.com/office/powerpoint/2010/main" val="17568371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5.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408215" y="424543"/>
            <a:ext cx="8205106" cy="4506686"/>
          </a:xfrm>
        </p:spPr>
        <p:txBody>
          <a:bodyPr>
            <a:normAutofit fontScale="92500" lnSpcReduction="20000"/>
          </a:bodyPr>
          <a:lstStyle/>
          <a:p>
            <a:pPr marL="0" indent="0" algn="ctr">
              <a:buNone/>
            </a:pPr>
            <a:r>
              <a:rPr lang="en-US" dirty="0" smtClean="0">
                <a:solidFill>
                  <a:schemeClr val="bg1"/>
                </a:solidFill>
              </a:rPr>
              <a:t>Repentance as Preached by the Apostles</a:t>
            </a:r>
            <a:endParaRPr lang="en-US" dirty="0" smtClean="0">
              <a:solidFill>
                <a:schemeClr val="bg1"/>
              </a:solidFill>
            </a:endParaRPr>
          </a:p>
          <a:p>
            <a:pPr marL="0" indent="0">
              <a:buNone/>
            </a:pPr>
            <a:r>
              <a:rPr lang="en-US" dirty="0" smtClean="0">
                <a:solidFill>
                  <a:schemeClr val="bg1"/>
                </a:solidFill>
              </a:rPr>
              <a:t>Peter at Pentecost: </a:t>
            </a:r>
            <a:r>
              <a:rPr lang="en-US" dirty="0">
                <a:solidFill>
                  <a:schemeClr val="bg1"/>
                </a:solidFill>
              </a:rPr>
              <a:t>"Therefore let all Yisrael be assured of this: Elohim has made this </a:t>
            </a:r>
            <a:r>
              <a:rPr lang="en-US" dirty="0" err="1">
                <a:solidFill>
                  <a:schemeClr val="bg1"/>
                </a:solidFill>
              </a:rPr>
              <a:t>Yahusha</a:t>
            </a:r>
            <a:r>
              <a:rPr lang="en-US" dirty="0">
                <a:solidFill>
                  <a:schemeClr val="bg1"/>
                </a:solidFill>
              </a:rPr>
              <a:t>, whom you crucified, both Master and Messiah."</a:t>
            </a:r>
          </a:p>
          <a:p>
            <a:pPr marL="0" indent="0">
              <a:buNone/>
            </a:pPr>
            <a:r>
              <a:rPr lang="en-US" dirty="0" smtClean="0">
                <a:solidFill>
                  <a:schemeClr val="bg1"/>
                </a:solidFill>
              </a:rPr>
              <a:t>When </a:t>
            </a:r>
            <a:r>
              <a:rPr lang="en-US" dirty="0">
                <a:solidFill>
                  <a:schemeClr val="bg1"/>
                </a:solidFill>
              </a:rPr>
              <a:t>the people heard this, they were cut to the heart and said to </a:t>
            </a:r>
            <a:r>
              <a:rPr lang="en-US" dirty="0" err="1">
                <a:solidFill>
                  <a:schemeClr val="bg1"/>
                </a:solidFill>
              </a:rPr>
              <a:t>Kepha</a:t>
            </a:r>
            <a:r>
              <a:rPr lang="en-US" dirty="0">
                <a:solidFill>
                  <a:schemeClr val="bg1"/>
                </a:solidFill>
              </a:rPr>
              <a:t> and the other apostles, "Brothers, what shall we do?"</a:t>
            </a:r>
          </a:p>
          <a:p>
            <a:pPr marL="0" indent="0">
              <a:buNone/>
            </a:pPr>
            <a:r>
              <a:rPr lang="en-US" dirty="0" err="1" smtClean="0">
                <a:solidFill>
                  <a:schemeClr val="bg1"/>
                </a:solidFill>
              </a:rPr>
              <a:t>Kepha</a:t>
            </a:r>
            <a:r>
              <a:rPr lang="en-US" dirty="0" smtClean="0">
                <a:solidFill>
                  <a:schemeClr val="bg1"/>
                </a:solidFill>
              </a:rPr>
              <a:t> </a:t>
            </a:r>
            <a:r>
              <a:rPr lang="en-US" dirty="0">
                <a:solidFill>
                  <a:schemeClr val="bg1"/>
                </a:solidFill>
              </a:rPr>
              <a:t>replied, "</a:t>
            </a:r>
            <a:r>
              <a:rPr lang="en-US" u="sng" dirty="0">
                <a:solidFill>
                  <a:schemeClr val="bg1"/>
                </a:solidFill>
              </a:rPr>
              <a:t>Repent and be baptized</a:t>
            </a:r>
            <a:r>
              <a:rPr lang="en-US" dirty="0">
                <a:solidFill>
                  <a:schemeClr val="bg1"/>
                </a:solidFill>
              </a:rPr>
              <a:t>, every one of you, in the name of </a:t>
            </a:r>
            <a:r>
              <a:rPr lang="en-US" dirty="0" err="1">
                <a:solidFill>
                  <a:schemeClr val="bg1"/>
                </a:solidFill>
              </a:rPr>
              <a:t>Yahusha</a:t>
            </a:r>
            <a:r>
              <a:rPr lang="en-US" dirty="0">
                <a:solidFill>
                  <a:schemeClr val="bg1"/>
                </a:solidFill>
              </a:rPr>
              <a:t> Messiah </a:t>
            </a:r>
            <a:r>
              <a:rPr lang="en-US" u="sng" dirty="0">
                <a:solidFill>
                  <a:schemeClr val="bg1"/>
                </a:solidFill>
              </a:rPr>
              <a:t>for the forgiveness of your sins</a:t>
            </a:r>
            <a:r>
              <a:rPr lang="en-US" dirty="0">
                <a:solidFill>
                  <a:schemeClr val="bg1"/>
                </a:solidFill>
              </a:rPr>
              <a:t>. And you will receive the gift of the Holy Spirit</a:t>
            </a:r>
            <a:r>
              <a:rPr lang="en-US" dirty="0" smtClean="0">
                <a:solidFill>
                  <a:schemeClr val="bg1"/>
                </a:solidFill>
              </a:rPr>
              <a:t>.</a:t>
            </a:r>
            <a:r>
              <a:rPr lang="en-US" dirty="0">
                <a:solidFill>
                  <a:schemeClr val="bg1"/>
                </a:solidFill>
              </a:rPr>
              <a:t> </a:t>
            </a:r>
            <a:r>
              <a:rPr lang="en-US" dirty="0" smtClean="0">
                <a:solidFill>
                  <a:schemeClr val="bg1"/>
                </a:solidFill>
              </a:rPr>
              <a:t>(Acts 2:36-38)</a:t>
            </a:r>
            <a:endParaRPr lang="en-US" dirty="0"/>
          </a:p>
        </p:txBody>
      </p:sp>
    </p:spTree>
    <p:extLst>
      <p:ext uri="{BB962C8B-B14F-4D97-AF65-F5344CB8AC3E}">
        <p14:creationId xmlns:p14="http://schemas.microsoft.com/office/powerpoint/2010/main" val="194218793"/>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408215" y="424543"/>
            <a:ext cx="8205106" cy="4506686"/>
          </a:xfrm>
        </p:spPr>
        <p:txBody>
          <a:bodyPr>
            <a:normAutofit/>
          </a:bodyPr>
          <a:lstStyle/>
          <a:p>
            <a:pPr marL="0" indent="0" algn="ctr">
              <a:buNone/>
            </a:pPr>
            <a:r>
              <a:rPr lang="en-US" dirty="0" smtClean="0">
                <a:solidFill>
                  <a:schemeClr val="bg1"/>
                </a:solidFill>
              </a:rPr>
              <a:t>Peter to the Crowds After Healing the Man Crippled from Birth</a:t>
            </a:r>
            <a:endParaRPr lang="en-US" dirty="0" smtClean="0">
              <a:solidFill>
                <a:schemeClr val="bg1"/>
              </a:solidFill>
            </a:endParaRPr>
          </a:p>
          <a:p>
            <a:pPr marL="0" indent="0">
              <a:buNone/>
            </a:pPr>
            <a:r>
              <a:rPr lang="en-US" dirty="0" smtClean="0">
                <a:solidFill>
                  <a:schemeClr val="bg1"/>
                </a:solidFill>
              </a:rPr>
              <a:t>Acts 3</a:t>
            </a:r>
          </a:p>
          <a:p>
            <a:pPr marL="0" indent="0">
              <a:buNone/>
            </a:pPr>
            <a:r>
              <a:rPr lang="en-US" u="sng" dirty="0">
                <a:solidFill>
                  <a:schemeClr val="bg1"/>
                </a:solidFill>
              </a:rPr>
              <a:t>Repent, then, and turn to Elohim, so that your sins may be wiped out</a:t>
            </a:r>
            <a:r>
              <a:rPr lang="en-US" dirty="0">
                <a:solidFill>
                  <a:schemeClr val="bg1"/>
                </a:solidFill>
              </a:rPr>
              <a:t>, that times of refreshing may come from </a:t>
            </a:r>
            <a:r>
              <a:rPr lang="en-US" dirty="0" smtClean="0">
                <a:solidFill>
                  <a:schemeClr val="bg1"/>
                </a:solidFill>
              </a:rPr>
              <a:t>Yahuwah, </a:t>
            </a:r>
            <a:r>
              <a:rPr lang="en-US" dirty="0">
                <a:solidFill>
                  <a:schemeClr val="bg1"/>
                </a:solidFill>
              </a:rPr>
              <a:t>and that he may send the Messiah, who has been appointed for you-- even </a:t>
            </a:r>
            <a:r>
              <a:rPr lang="en-US" dirty="0" err="1">
                <a:solidFill>
                  <a:schemeClr val="bg1"/>
                </a:solidFill>
              </a:rPr>
              <a:t>Yahusha</a:t>
            </a:r>
            <a:r>
              <a:rPr lang="en-US" dirty="0" smtClean="0">
                <a:solidFill>
                  <a:schemeClr val="bg1"/>
                </a:solidFill>
              </a:rPr>
              <a:t>. (</a:t>
            </a:r>
            <a:r>
              <a:rPr lang="en-US" dirty="0" err="1" smtClean="0">
                <a:solidFill>
                  <a:schemeClr val="bg1"/>
                </a:solidFill>
              </a:rPr>
              <a:t>vss</a:t>
            </a:r>
            <a:r>
              <a:rPr lang="en-US" dirty="0" smtClean="0">
                <a:solidFill>
                  <a:schemeClr val="bg1"/>
                </a:solidFill>
              </a:rPr>
              <a:t> 19-20)</a:t>
            </a:r>
            <a:endParaRPr lang="en-US" dirty="0">
              <a:solidFill>
                <a:schemeClr val="bg1"/>
              </a:solidFill>
            </a:endParaRPr>
          </a:p>
        </p:txBody>
      </p:sp>
    </p:spTree>
    <p:extLst>
      <p:ext uri="{BB962C8B-B14F-4D97-AF65-F5344CB8AC3E}">
        <p14:creationId xmlns:p14="http://schemas.microsoft.com/office/powerpoint/2010/main" val="3974159987"/>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408215" y="424543"/>
            <a:ext cx="8205106" cy="4506686"/>
          </a:xfrm>
        </p:spPr>
        <p:txBody>
          <a:bodyPr>
            <a:normAutofit fontScale="85000" lnSpcReduction="10000"/>
          </a:bodyPr>
          <a:lstStyle/>
          <a:p>
            <a:pPr marL="0" indent="0" algn="ctr">
              <a:buNone/>
            </a:pPr>
            <a:r>
              <a:rPr lang="en-US" dirty="0" smtClean="0">
                <a:solidFill>
                  <a:schemeClr val="bg1"/>
                </a:solidFill>
              </a:rPr>
              <a:t>Paul to the Philosophers at Athens</a:t>
            </a:r>
            <a:endParaRPr lang="en-US" dirty="0" smtClean="0">
              <a:solidFill>
                <a:schemeClr val="bg1"/>
              </a:solidFill>
            </a:endParaRPr>
          </a:p>
          <a:p>
            <a:pPr marL="0" indent="0">
              <a:buNone/>
            </a:pPr>
            <a:r>
              <a:rPr lang="en-US" dirty="0">
                <a:solidFill>
                  <a:schemeClr val="bg1"/>
                </a:solidFill>
              </a:rPr>
              <a:t>"Therefore since we are Elohim's offspring, we should not think that the divine being is like gold or silver or stone-- an image made by man's design and skill.</a:t>
            </a:r>
          </a:p>
          <a:p>
            <a:pPr marL="0" indent="0">
              <a:buNone/>
            </a:pPr>
            <a:r>
              <a:rPr lang="en-US" dirty="0" smtClean="0">
                <a:solidFill>
                  <a:schemeClr val="bg1"/>
                </a:solidFill>
              </a:rPr>
              <a:t>In </a:t>
            </a:r>
            <a:r>
              <a:rPr lang="en-US" dirty="0">
                <a:solidFill>
                  <a:schemeClr val="bg1"/>
                </a:solidFill>
              </a:rPr>
              <a:t>the past Elohim overlooked such ignorance, but now he commands all people everywhere to repent.</a:t>
            </a:r>
          </a:p>
          <a:p>
            <a:pPr marL="0" indent="0">
              <a:buNone/>
            </a:pPr>
            <a:r>
              <a:rPr lang="en-US" dirty="0" smtClean="0">
                <a:solidFill>
                  <a:schemeClr val="bg1"/>
                </a:solidFill>
              </a:rPr>
              <a:t>For </a:t>
            </a:r>
            <a:r>
              <a:rPr lang="en-US" dirty="0">
                <a:solidFill>
                  <a:schemeClr val="bg1"/>
                </a:solidFill>
              </a:rPr>
              <a:t>he has set a day when he will judge the world with justice by the man he has appointed. He has given proof of this to all men by raising him from the dead</a:t>
            </a:r>
            <a:r>
              <a:rPr lang="en-US" dirty="0" smtClean="0">
                <a:solidFill>
                  <a:schemeClr val="bg1"/>
                </a:solidFill>
              </a:rPr>
              <a:t>.“ (Acts 17:29-31)</a:t>
            </a:r>
            <a:endParaRPr lang="en-US" dirty="0">
              <a:solidFill>
                <a:schemeClr val="bg1"/>
              </a:solidFill>
            </a:endParaRPr>
          </a:p>
        </p:txBody>
      </p:sp>
    </p:spTree>
    <p:extLst>
      <p:ext uri="{BB962C8B-B14F-4D97-AF65-F5344CB8AC3E}">
        <p14:creationId xmlns:p14="http://schemas.microsoft.com/office/powerpoint/2010/main" val="358130465"/>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408215" y="424543"/>
            <a:ext cx="8205106" cy="4506686"/>
          </a:xfrm>
        </p:spPr>
        <p:txBody>
          <a:bodyPr>
            <a:normAutofit/>
          </a:bodyPr>
          <a:lstStyle/>
          <a:p>
            <a:pPr marL="0" indent="0" algn="ctr">
              <a:buNone/>
            </a:pPr>
            <a:r>
              <a:rPr lang="en-US" dirty="0" smtClean="0">
                <a:solidFill>
                  <a:schemeClr val="bg1"/>
                </a:solidFill>
              </a:rPr>
              <a:t>Paul’s Testimony About His Message</a:t>
            </a:r>
            <a:endParaRPr lang="en-US" dirty="0" smtClean="0">
              <a:solidFill>
                <a:schemeClr val="bg1"/>
              </a:solidFill>
            </a:endParaRPr>
          </a:p>
          <a:p>
            <a:pPr marL="0" indent="0">
              <a:buNone/>
            </a:pPr>
            <a:r>
              <a:rPr lang="en-US" dirty="0">
                <a:solidFill>
                  <a:schemeClr val="bg1"/>
                </a:solidFill>
              </a:rPr>
              <a:t>First to those in Damascus, then to those in </a:t>
            </a:r>
            <a:r>
              <a:rPr lang="en-US" dirty="0" err="1">
                <a:solidFill>
                  <a:schemeClr val="bg1"/>
                </a:solidFill>
              </a:rPr>
              <a:t>Yerushalayim</a:t>
            </a:r>
            <a:r>
              <a:rPr lang="en-US" dirty="0">
                <a:solidFill>
                  <a:schemeClr val="bg1"/>
                </a:solidFill>
              </a:rPr>
              <a:t> and in all </a:t>
            </a:r>
            <a:r>
              <a:rPr lang="en-US" dirty="0" err="1">
                <a:solidFill>
                  <a:schemeClr val="bg1"/>
                </a:solidFill>
              </a:rPr>
              <a:t>Yehudah</a:t>
            </a:r>
            <a:r>
              <a:rPr lang="en-US" dirty="0">
                <a:solidFill>
                  <a:schemeClr val="bg1"/>
                </a:solidFill>
              </a:rPr>
              <a:t>, and to the Gentiles also, I preached that they should repent and turn to Elohim and prove their repentance by their deeds</a:t>
            </a:r>
            <a:r>
              <a:rPr lang="en-US" dirty="0" smtClean="0">
                <a:solidFill>
                  <a:schemeClr val="bg1"/>
                </a:solidFill>
              </a:rPr>
              <a:t>. (Acts 26:20)</a:t>
            </a:r>
            <a:endParaRPr lang="en-US" dirty="0">
              <a:solidFill>
                <a:schemeClr val="bg1"/>
              </a:solidFill>
            </a:endParaRPr>
          </a:p>
        </p:txBody>
      </p:sp>
    </p:spTree>
    <p:extLst>
      <p:ext uri="{BB962C8B-B14F-4D97-AF65-F5344CB8AC3E}">
        <p14:creationId xmlns:p14="http://schemas.microsoft.com/office/powerpoint/2010/main" val="1619983244"/>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408215" y="424543"/>
            <a:ext cx="8205106" cy="4506686"/>
          </a:xfrm>
        </p:spPr>
        <p:txBody>
          <a:bodyPr>
            <a:normAutofit/>
          </a:bodyPr>
          <a:lstStyle/>
          <a:p>
            <a:pPr marL="0" indent="0" algn="ctr">
              <a:buNone/>
            </a:pPr>
            <a:r>
              <a:rPr lang="en-US" dirty="0" smtClean="0">
                <a:solidFill>
                  <a:schemeClr val="bg1"/>
                </a:solidFill>
              </a:rPr>
              <a:t>Repentance in John’s Epistles</a:t>
            </a:r>
          </a:p>
          <a:p>
            <a:pPr marL="0" indent="0">
              <a:buNone/>
            </a:pPr>
            <a:r>
              <a:rPr lang="en-US" dirty="0" smtClean="0">
                <a:solidFill>
                  <a:schemeClr val="bg1"/>
                </a:solidFill>
              </a:rPr>
              <a:t>What Does John Mean When He Exhorts us “To Confess Our Sins”?</a:t>
            </a:r>
            <a:endParaRPr lang="en-US" dirty="0" smtClean="0">
              <a:solidFill>
                <a:schemeClr val="bg1"/>
              </a:solidFill>
            </a:endParaRPr>
          </a:p>
          <a:p>
            <a:pPr marL="0" indent="0">
              <a:buNone/>
            </a:pPr>
            <a:r>
              <a:rPr lang="en-US" dirty="0" smtClean="0">
                <a:solidFill>
                  <a:schemeClr val="bg1"/>
                </a:solidFill>
              </a:rPr>
              <a:t>If </a:t>
            </a:r>
            <a:r>
              <a:rPr lang="en-US" dirty="0">
                <a:solidFill>
                  <a:schemeClr val="bg1"/>
                </a:solidFill>
              </a:rPr>
              <a:t>we claim to be without sin, we deceive ourselves and the truth is not in us.</a:t>
            </a:r>
          </a:p>
          <a:p>
            <a:pPr marL="0" indent="0">
              <a:buNone/>
            </a:pPr>
            <a:r>
              <a:rPr lang="en-US" dirty="0" smtClean="0">
                <a:solidFill>
                  <a:schemeClr val="bg1"/>
                </a:solidFill>
              </a:rPr>
              <a:t>If </a:t>
            </a:r>
            <a:r>
              <a:rPr lang="en-US" dirty="0">
                <a:solidFill>
                  <a:schemeClr val="bg1"/>
                </a:solidFill>
              </a:rPr>
              <a:t>we confess our sins, he is faithful and just and will forgive us our sins and purify us from all unrighteousness</a:t>
            </a:r>
            <a:r>
              <a:rPr lang="en-US" dirty="0" smtClean="0">
                <a:solidFill>
                  <a:schemeClr val="bg1"/>
                </a:solidFill>
              </a:rPr>
              <a:t>.</a:t>
            </a:r>
            <a:r>
              <a:rPr lang="en-US" dirty="0">
                <a:solidFill>
                  <a:schemeClr val="bg1"/>
                </a:solidFill>
              </a:rPr>
              <a:t> </a:t>
            </a:r>
            <a:r>
              <a:rPr lang="en-US" dirty="0" smtClean="0">
                <a:solidFill>
                  <a:schemeClr val="bg1"/>
                </a:solidFill>
              </a:rPr>
              <a:t>(1 John 1:8-9)</a:t>
            </a:r>
            <a:endParaRPr lang="en-US" dirty="0"/>
          </a:p>
        </p:txBody>
      </p:sp>
    </p:spTree>
    <p:extLst>
      <p:ext uri="{BB962C8B-B14F-4D97-AF65-F5344CB8AC3E}">
        <p14:creationId xmlns:p14="http://schemas.microsoft.com/office/powerpoint/2010/main" val="3250273379"/>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408215" y="424543"/>
            <a:ext cx="8205106" cy="4506686"/>
          </a:xfrm>
        </p:spPr>
        <p:txBody>
          <a:bodyPr>
            <a:normAutofit/>
          </a:bodyPr>
          <a:lstStyle/>
          <a:p>
            <a:pPr marL="0" indent="0" algn="ctr">
              <a:buNone/>
            </a:pPr>
            <a:r>
              <a:rPr lang="en-US" dirty="0" smtClean="0">
                <a:solidFill>
                  <a:schemeClr val="bg1"/>
                </a:solidFill>
              </a:rPr>
              <a:t>Confess</a:t>
            </a:r>
          </a:p>
          <a:p>
            <a:pPr marL="0" indent="0">
              <a:buNone/>
            </a:pPr>
            <a:r>
              <a:rPr lang="en-US" b="1" dirty="0" err="1">
                <a:solidFill>
                  <a:schemeClr val="bg1"/>
                </a:solidFill>
                <a:latin typeface="Bwgrkn" panose="00000400000000000000" pitchFamily="2" charset="0"/>
              </a:rPr>
              <a:t>o`mologe,w</a:t>
            </a:r>
            <a:r>
              <a:rPr lang="en-US" b="1" dirty="0">
                <a:solidFill>
                  <a:schemeClr val="bg1"/>
                </a:solidFill>
                <a:latin typeface="Bwgrkn" panose="00000400000000000000" pitchFamily="2" charset="0"/>
              </a:rPr>
              <a:t> </a:t>
            </a:r>
            <a:r>
              <a:rPr lang="en-US" dirty="0" smtClean="0">
                <a:solidFill>
                  <a:schemeClr val="bg1"/>
                </a:solidFill>
              </a:rPr>
              <a:t> (</a:t>
            </a:r>
            <a:r>
              <a:rPr lang="en-US" dirty="0" err="1" smtClean="0">
                <a:solidFill>
                  <a:schemeClr val="bg1"/>
                </a:solidFill>
              </a:rPr>
              <a:t>homologeo</a:t>
            </a:r>
            <a:r>
              <a:rPr lang="en-US" dirty="0" smtClean="0">
                <a:solidFill>
                  <a:schemeClr val="bg1"/>
                </a:solidFill>
              </a:rPr>
              <a:t>) – BDAG:</a:t>
            </a:r>
          </a:p>
          <a:p>
            <a:pPr marL="514350" indent="-514350">
              <a:buAutoNum type="arabicPeriod"/>
            </a:pPr>
            <a:r>
              <a:rPr lang="en-US" b="1" dirty="0" smtClean="0">
                <a:solidFill>
                  <a:schemeClr val="bg1"/>
                </a:solidFill>
              </a:rPr>
              <a:t>to </a:t>
            </a:r>
            <a:r>
              <a:rPr lang="en-US" b="1" dirty="0">
                <a:solidFill>
                  <a:schemeClr val="bg1"/>
                </a:solidFill>
              </a:rPr>
              <a:t>commit oneself to do </a:t>
            </a:r>
            <a:r>
              <a:rPr lang="en-US" b="1" dirty="0" err="1">
                <a:solidFill>
                  <a:schemeClr val="bg1"/>
                </a:solidFill>
              </a:rPr>
              <a:t>someth</a:t>
            </a:r>
            <a:r>
              <a:rPr lang="en-US" b="1" dirty="0">
                <a:solidFill>
                  <a:schemeClr val="bg1"/>
                </a:solidFill>
              </a:rPr>
              <a:t>. for someone, </a:t>
            </a:r>
            <a:r>
              <a:rPr lang="en-US" b="1" i="1" dirty="0">
                <a:solidFill>
                  <a:schemeClr val="bg1"/>
                </a:solidFill>
              </a:rPr>
              <a:t>promise, assure </a:t>
            </a:r>
            <a:endParaRPr lang="en-US" b="1" i="1" dirty="0" smtClean="0">
              <a:solidFill>
                <a:schemeClr val="bg1"/>
              </a:solidFill>
            </a:endParaRPr>
          </a:p>
          <a:p>
            <a:pPr marL="514350" indent="-514350">
              <a:buAutoNum type="arabicPeriod"/>
            </a:pPr>
            <a:r>
              <a:rPr lang="en-US" b="1" dirty="0" smtClean="0">
                <a:solidFill>
                  <a:schemeClr val="bg1"/>
                </a:solidFill>
              </a:rPr>
              <a:t>to </a:t>
            </a:r>
            <a:r>
              <a:rPr lang="en-US" b="1" dirty="0">
                <a:solidFill>
                  <a:schemeClr val="bg1"/>
                </a:solidFill>
              </a:rPr>
              <a:t>share a common view or be of common mind about a matter, </a:t>
            </a:r>
            <a:r>
              <a:rPr lang="en-US" b="1" i="1" dirty="0">
                <a:solidFill>
                  <a:schemeClr val="bg1"/>
                </a:solidFill>
              </a:rPr>
              <a:t>agree </a:t>
            </a:r>
            <a:endParaRPr lang="en-US" b="1" i="1" dirty="0" smtClean="0">
              <a:solidFill>
                <a:schemeClr val="bg1"/>
              </a:solidFill>
            </a:endParaRPr>
          </a:p>
          <a:p>
            <a:pPr marL="514350" indent="-514350">
              <a:buAutoNum type="arabicPeriod"/>
            </a:pPr>
            <a:r>
              <a:rPr lang="en-US" b="1" dirty="0">
                <a:solidFill>
                  <a:schemeClr val="bg1"/>
                </a:solidFill>
              </a:rPr>
              <a:t>to concede that something is factual or true, </a:t>
            </a:r>
            <a:r>
              <a:rPr lang="en-US" b="1" i="1" dirty="0">
                <a:solidFill>
                  <a:schemeClr val="bg1"/>
                </a:solidFill>
              </a:rPr>
              <a:t>grant, admit, confess </a:t>
            </a:r>
            <a:endParaRPr lang="en-US" dirty="0">
              <a:solidFill>
                <a:schemeClr val="bg1"/>
              </a:solidFill>
            </a:endParaRPr>
          </a:p>
        </p:txBody>
      </p:sp>
    </p:spTree>
    <p:extLst>
      <p:ext uri="{BB962C8B-B14F-4D97-AF65-F5344CB8AC3E}">
        <p14:creationId xmlns:p14="http://schemas.microsoft.com/office/powerpoint/2010/main" val="670571406"/>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408215" y="424543"/>
            <a:ext cx="8205106" cy="4506686"/>
          </a:xfrm>
        </p:spPr>
        <p:txBody>
          <a:bodyPr>
            <a:normAutofit fontScale="92500"/>
          </a:bodyPr>
          <a:lstStyle/>
          <a:p>
            <a:pPr marL="0" indent="0" algn="ctr">
              <a:buNone/>
            </a:pPr>
            <a:r>
              <a:rPr lang="en-US" dirty="0" smtClean="0">
                <a:solidFill>
                  <a:schemeClr val="bg1"/>
                </a:solidFill>
              </a:rPr>
              <a:t>The Torah on “Confession”</a:t>
            </a:r>
          </a:p>
          <a:p>
            <a:pPr marL="0" indent="0">
              <a:buNone/>
            </a:pPr>
            <a:r>
              <a:rPr lang="en-US" dirty="0" smtClean="0">
                <a:solidFill>
                  <a:schemeClr val="bg1"/>
                </a:solidFill>
              </a:rPr>
              <a:t>But if they will confess their sins and the sins of their fathers-- their treachery against me and their hostility toward me,</a:t>
            </a:r>
          </a:p>
          <a:p>
            <a:pPr marL="0" indent="0">
              <a:buNone/>
            </a:pPr>
            <a:r>
              <a:rPr lang="en-US" dirty="0" smtClean="0">
                <a:solidFill>
                  <a:schemeClr val="bg1"/>
                </a:solidFill>
              </a:rPr>
              <a:t>which </a:t>
            </a:r>
            <a:r>
              <a:rPr lang="en-US" dirty="0">
                <a:solidFill>
                  <a:schemeClr val="bg1"/>
                </a:solidFill>
              </a:rPr>
              <a:t>made me hostile toward them so that I sent them into the land of their enemies-- then when their uncircumcised hearts are humbled and they pay for their sin,</a:t>
            </a:r>
          </a:p>
          <a:p>
            <a:pPr marL="0" indent="0">
              <a:buNone/>
            </a:pPr>
            <a:r>
              <a:rPr lang="en-US" dirty="0" smtClean="0">
                <a:solidFill>
                  <a:schemeClr val="bg1"/>
                </a:solidFill>
              </a:rPr>
              <a:t>I </a:t>
            </a:r>
            <a:r>
              <a:rPr lang="en-US" dirty="0">
                <a:solidFill>
                  <a:schemeClr val="bg1"/>
                </a:solidFill>
              </a:rPr>
              <a:t>will remember my </a:t>
            </a:r>
            <a:r>
              <a:rPr lang="en-US" dirty="0" smtClean="0">
                <a:solidFill>
                  <a:schemeClr val="bg1"/>
                </a:solidFill>
              </a:rPr>
              <a:t>covenant… (Vayiqra 26:40-42)</a:t>
            </a:r>
            <a:endParaRPr lang="en-US" dirty="0">
              <a:solidFill>
                <a:schemeClr val="bg1"/>
              </a:solidFill>
            </a:endParaRPr>
          </a:p>
        </p:txBody>
      </p:sp>
    </p:spTree>
    <p:extLst>
      <p:ext uri="{BB962C8B-B14F-4D97-AF65-F5344CB8AC3E}">
        <p14:creationId xmlns:p14="http://schemas.microsoft.com/office/powerpoint/2010/main" val="14893014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2.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408215" y="424543"/>
            <a:ext cx="8205106" cy="4506686"/>
          </a:xfrm>
        </p:spPr>
        <p:txBody>
          <a:bodyPr>
            <a:normAutofit fontScale="92500" lnSpcReduction="20000"/>
          </a:bodyPr>
          <a:lstStyle/>
          <a:p>
            <a:pPr marL="0" indent="0" algn="ctr">
              <a:buNone/>
            </a:pPr>
            <a:r>
              <a:rPr lang="en-US" dirty="0" smtClean="0">
                <a:solidFill>
                  <a:schemeClr val="bg1"/>
                </a:solidFill>
              </a:rPr>
              <a:t>How Do We Pay for Our Sin?</a:t>
            </a:r>
            <a:endParaRPr lang="en-US" dirty="0" smtClean="0">
              <a:solidFill>
                <a:schemeClr val="bg1"/>
              </a:solidFill>
            </a:endParaRPr>
          </a:p>
          <a:p>
            <a:pPr marL="0" indent="0">
              <a:buNone/>
            </a:pPr>
            <a:r>
              <a:rPr lang="en-US" dirty="0" smtClean="0">
                <a:solidFill>
                  <a:schemeClr val="bg1"/>
                </a:solidFill>
              </a:rPr>
              <a:t>Sins of uncleanness, failure to speak up, taking thoughtless oath: Leviticus 5:1-13 - Make atonement</a:t>
            </a:r>
          </a:p>
          <a:p>
            <a:pPr marL="0" indent="0">
              <a:buNone/>
            </a:pPr>
            <a:r>
              <a:rPr lang="en-US" dirty="0" smtClean="0">
                <a:solidFill>
                  <a:schemeClr val="bg1"/>
                </a:solidFill>
              </a:rPr>
              <a:t>Sins against Yahuwah’s holy things: Leviticus 5:14-16</a:t>
            </a:r>
          </a:p>
          <a:p>
            <a:pPr marL="0" indent="0">
              <a:buNone/>
            </a:pPr>
            <a:r>
              <a:rPr lang="en-US" dirty="0" smtClean="0">
                <a:solidFill>
                  <a:schemeClr val="bg1"/>
                </a:solidFill>
              </a:rPr>
              <a:t>Sins against a person: Numbers 5:6-8</a:t>
            </a:r>
          </a:p>
          <a:p>
            <a:pPr marL="0" indent="0">
              <a:buNone/>
            </a:pPr>
            <a:r>
              <a:rPr lang="en-US" dirty="0" smtClean="0">
                <a:solidFill>
                  <a:schemeClr val="bg1"/>
                </a:solidFill>
              </a:rPr>
              <a:t>Sins of doing what is forbidden by </a:t>
            </a:r>
            <a:r>
              <a:rPr lang="en-US" dirty="0" err="1" smtClean="0">
                <a:solidFill>
                  <a:schemeClr val="bg1"/>
                </a:solidFill>
              </a:rPr>
              <a:t>Yah’s</a:t>
            </a:r>
            <a:r>
              <a:rPr lang="en-US" dirty="0" smtClean="0">
                <a:solidFill>
                  <a:schemeClr val="bg1"/>
                </a:solidFill>
              </a:rPr>
              <a:t> commands: Leviticus 5:17-19</a:t>
            </a:r>
          </a:p>
          <a:p>
            <a:pPr marL="0" indent="0">
              <a:buNone/>
            </a:pPr>
            <a:r>
              <a:rPr lang="en-US" dirty="0" smtClean="0">
                <a:solidFill>
                  <a:schemeClr val="bg1"/>
                </a:solidFill>
              </a:rPr>
              <a:t>More sins: Leviticus 6</a:t>
            </a:r>
          </a:p>
        </p:txBody>
      </p:sp>
    </p:spTree>
    <p:extLst>
      <p:ext uri="{BB962C8B-B14F-4D97-AF65-F5344CB8AC3E}">
        <p14:creationId xmlns:p14="http://schemas.microsoft.com/office/powerpoint/2010/main" val="2625638930"/>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408215" y="424543"/>
            <a:ext cx="8205106" cy="4506686"/>
          </a:xfrm>
        </p:spPr>
        <p:txBody>
          <a:bodyPr>
            <a:normAutofit fontScale="62500" lnSpcReduction="20000"/>
          </a:bodyPr>
          <a:lstStyle/>
          <a:p>
            <a:pPr marL="0" indent="0" algn="ctr">
              <a:buNone/>
            </a:pPr>
            <a:r>
              <a:rPr lang="en-US" dirty="0" smtClean="0">
                <a:solidFill>
                  <a:schemeClr val="bg1"/>
                </a:solidFill>
              </a:rPr>
              <a:t>Nehemiah’s Pray of Confession</a:t>
            </a:r>
            <a:endParaRPr lang="en-US" dirty="0" smtClean="0">
              <a:solidFill>
                <a:schemeClr val="bg1"/>
              </a:solidFill>
            </a:endParaRPr>
          </a:p>
          <a:p>
            <a:pPr marL="0" indent="0">
              <a:buNone/>
            </a:pPr>
            <a:r>
              <a:rPr lang="en-US" dirty="0">
                <a:solidFill>
                  <a:schemeClr val="bg1"/>
                </a:solidFill>
              </a:rPr>
              <a:t>Then I said: "Yahuwah, Elohim of heaven, the great and awesome Elohim, who keeps his covenant of love with those who love him and obey his commands,</a:t>
            </a:r>
          </a:p>
          <a:p>
            <a:pPr marL="0" indent="0">
              <a:buNone/>
            </a:pPr>
            <a:r>
              <a:rPr lang="en-US" dirty="0" smtClean="0">
                <a:solidFill>
                  <a:schemeClr val="bg1"/>
                </a:solidFill>
              </a:rPr>
              <a:t>let </a:t>
            </a:r>
            <a:r>
              <a:rPr lang="en-US" dirty="0">
                <a:solidFill>
                  <a:schemeClr val="bg1"/>
                </a:solidFill>
              </a:rPr>
              <a:t>your ear be attentive and your eyes open to hear the prayer your servant is praying before you day and night for your servants, the people of Yisrael. I confess the sins we sons of Yisrael, including myself and my father's house, have committed against you.</a:t>
            </a:r>
          </a:p>
          <a:p>
            <a:pPr marL="0" indent="0">
              <a:buNone/>
            </a:pPr>
            <a:r>
              <a:rPr lang="en-US" dirty="0" smtClean="0">
                <a:solidFill>
                  <a:schemeClr val="bg1"/>
                </a:solidFill>
              </a:rPr>
              <a:t>We </a:t>
            </a:r>
            <a:r>
              <a:rPr lang="en-US" dirty="0">
                <a:solidFill>
                  <a:schemeClr val="bg1"/>
                </a:solidFill>
              </a:rPr>
              <a:t>have acted very wickedly toward you. We have not obeyed the commands, decrees and laws you gave your servant </a:t>
            </a:r>
            <a:r>
              <a:rPr lang="en-US" dirty="0" err="1">
                <a:solidFill>
                  <a:schemeClr val="bg1"/>
                </a:solidFill>
              </a:rPr>
              <a:t>Mosheh</a:t>
            </a:r>
            <a:r>
              <a:rPr lang="en-US" dirty="0">
                <a:solidFill>
                  <a:schemeClr val="bg1"/>
                </a:solidFill>
              </a:rPr>
              <a:t>.</a:t>
            </a:r>
          </a:p>
          <a:p>
            <a:pPr marL="0" indent="0">
              <a:buNone/>
            </a:pPr>
            <a:r>
              <a:rPr lang="en-US" dirty="0" smtClean="0">
                <a:solidFill>
                  <a:schemeClr val="bg1"/>
                </a:solidFill>
              </a:rPr>
              <a:t>"</a:t>
            </a:r>
            <a:r>
              <a:rPr lang="en-US" dirty="0">
                <a:solidFill>
                  <a:schemeClr val="bg1"/>
                </a:solidFill>
              </a:rPr>
              <a:t>Remember the instruction you gave your servant </a:t>
            </a:r>
            <a:r>
              <a:rPr lang="en-US" dirty="0" err="1">
                <a:solidFill>
                  <a:schemeClr val="bg1"/>
                </a:solidFill>
              </a:rPr>
              <a:t>Mosheh</a:t>
            </a:r>
            <a:r>
              <a:rPr lang="en-US" dirty="0">
                <a:solidFill>
                  <a:schemeClr val="bg1"/>
                </a:solidFill>
              </a:rPr>
              <a:t>, saying, 'If you are unfaithful, I will scatter you among the nations,</a:t>
            </a:r>
          </a:p>
          <a:p>
            <a:pPr marL="0" indent="0">
              <a:buNone/>
            </a:pPr>
            <a:r>
              <a:rPr lang="en-US" dirty="0" smtClean="0">
                <a:solidFill>
                  <a:schemeClr val="bg1"/>
                </a:solidFill>
              </a:rPr>
              <a:t>but </a:t>
            </a:r>
            <a:r>
              <a:rPr lang="en-US" dirty="0">
                <a:solidFill>
                  <a:schemeClr val="bg1"/>
                </a:solidFill>
              </a:rPr>
              <a:t>if you return to me and obey my commands, then even if your exiled people are at the farthest horizon, I will gather them from there and bring them to the place I have chosen as a dwelling for my Name</a:t>
            </a:r>
            <a:r>
              <a:rPr lang="en-US" dirty="0" smtClean="0">
                <a:solidFill>
                  <a:schemeClr val="bg1"/>
                </a:solidFill>
              </a:rPr>
              <a:t>.‘ (Nehemiah 1:5-9)</a:t>
            </a:r>
            <a:endParaRPr lang="en-US" dirty="0">
              <a:solidFill>
                <a:schemeClr val="bg1"/>
              </a:solidFill>
            </a:endParaRPr>
          </a:p>
        </p:txBody>
      </p:sp>
    </p:spTree>
    <p:extLst>
      <p:ext uri="{BB962C8B-B14F-4D97-AF65-F5344CB8AC3E}">
        <p14:creationId xmlns:p14="http://schemas.microsoft.com/office/powerpoint/2010/main" val="1869940602"/>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408215" y="424543"/>
            <a:ext cx="8205106" cy="4506686"/>
          </a:xfrm>
        </p:spPr>
        <p:txBody>
          <a:bodyPr>
            <a:normAutofit/>
          </a:bodyPr>
          <a:lstStyle/>
          <a:p>
            <a:pPr marL="0" indent="0" algn="ctr">
              <a:buNone/>
            </a:pPr>
            <a:r>
              <a:rPr lang="en-US" dirty="0" smtClean="0">
                <a:solidFill>
                  <a:schemeClr val="bg1"/>
                </a:solidFill>
              </a:rPr>
              <a:t>Yahuwah is the Author of Good and Evil</a:t>
            </a:r>
            <a:endParaRPr lang="en-US" dirty="0" smtClean="0">
              <a:solidFill>
                <a:schemeClr val="bg1"/>
              </a:solidFill>
            </a:endParaRPr>
          </a:p>
          <a:p>
            <a:pPr marL="0" indent="0">
              <a:buNone/>
            </a:pPr>
            <a:r>
              <a:rPr lang="en-US" dirty="0" smtClean="0">
                <a:solidFill>
                  <a:schemeClr val="bg1"/>
                </a:solidFill>
              </a:rPr>
              <a:t>The Scriptures tell us that Yah loves good but hates evil.</a:t>
            </a:r>
          </a:p>
          <a:p>
            <a:pPr marL="0" indent="0">
              <a:buNone/>
            </a:pPr>
            <a:r>
              <a:rPr lang="en-US" dirty="0" smtClean="0">
                <a:solidFill>
                  <a:schemeClr val="bg1"/>
                </a:solidFill>
              </a:rPr>
              <a:t>So how can he be the author of evil, also?</a:t>
            </a:r>
          </a:p>
          <a:p>
            <a:pPr marL="0" indent="0">
              <a:buNone/>
            </a:pPr>
            <a:r>
              <a:rPr lang="en-US" dirty="0" smtClean="0">
                <a:solidFill>
                  <a:schemeClr val="bg1"/>
                </a:solidFill>
              </a:rPr>
              <a:t>“I </a:t>
            </a:r>
            <a:r>
              <a:rPr lang="en-US" dirty="0">
                <a:solidFill>
                  <a:schemeClr val="bg1"/>
                </a:solidFill>
              </a:rPr>
              <a:t>form the light and create darkness, I </a:t>
            </a:r>
            <a:r>
              <a:rPr lang="en-US" dirty="0" smtClean="0">
                <a:solidFill>
                  <a:schemeClr val="bg1"/>
                </a:solidFill>
              </a:rPr>
              <a:t>make shalom </a:t>
            </a:r>
            <a:r>
              <a:rPr lang="en-US" dirty="0">
                <a:solidFill>
                  <a:schemeClr val="bg1"/>
                </a:solidFill>
              </a:rPr>
              <a:t>and </a:t>
            </a:r>
            <a:r>
              <a:rPr lang="en-US" dirty="0" smtClean="0">
                <a:solidFill>
                  <a:schemeClr val="bg1"/>
                </a:solidFill>
              </a:rPr>
              <a:t>I create evil (</a:t>
            </a:r>
            <a:r>
              <a:rPr lang="en-US" dirty="0" err="1" smtClean="0">
                <a:solidFill>
                  <a:schemeClr val="bg1"/>
                </a:solidFill>
              </a:rPr>
              <a:t>Heb</a:t>
            </a:r>
            <a:r>
              <a:rPr lang="en-US" dirty="0" smtClean="0">
                <a:solidFill>
                  <a:schemeClr val="bg1"/>
                </a:solidFill>
              </a:rPr>
              <a:t> </a:t>
            </a:r>
            <a:r>
              <a:rPr lang="en-US" i="1" dirty="0" err="1" smtClean="0">
                <a:solidFill>
                  <a:schemeClr val="bg1"/>
                </a:solidFill>
              </a:rPr>
              <a:t>ra</a:t>
            </a:r>
            <a:r>
              <a:rPr lang="en-US" dirty="0" smtClean="0">
                <a:solidFill>
                  <a:schemeClr val="bg1"/>
                </a:solidFill>
              </a:rPr>
              <a:t> – bad, evil); </a:t>
            </a:r>
            <a:r>
              <a:rPr lang="en-US" dirty="0">
                <a:solidFill>
                  <a:schemeClr val="bg1"/>
                </a:solidFill>
              </a:rPr>
              <a:t>I, </a:t>
            </a:r>
            <a:r>
              <a:rPr lang="en-US" dirty="0" smtClean="0">
                <a:solidFill>
                  <a:schemeClr val="bg1"/>
                </a:solidFill>
              </a:rPr>
              <a:t>Yahuwah</a:t>
            </a:r>
            <a:r>
              <a:rPr lang="en-US" dirty="0">
                <a:solidFill>
                  <a:schemeClr val="bg1"/>
                </a:solidFill>
              </a:rPr>
              <a:t>, do all these things</a:t>
            </a:r>
            <a:r>
              <a:rPr lang="en-US" dirty="0" smtClean="0">
                <a:solidFill>
                  <a:schemeClr val="bg1"/>
                </a:solidFill>
              </a:rPr>
              <a:t>.” (Isaiah 45:7)</a:t>
            </a:r>
          </a:p>
          <a:p>
            <a:pPr marL="0" indent="0">
              <a:buNone/>
            </a:pPr>
            <a:r>
              <a:rPr lang="en-US" dirty="0" smtClean="0">
                <a:solidFill>
                  <a:schemeClr val="bg1"/>
                </a:solidFill>
              </a:rPr>
              <a:t>NIV – “I bring prosperity and create disaster”</a:t>
            </a:r>
            <a:endParaRPr lang="en-US" dirty="0">
              <a:solidFill>
                <a:schemeClr val="bg1"/>
              </a:solidFill>
            </a:endParaRPr>
          </a:p>
        </p:txBody>
      </p:sp>
    </p:spTree>
    <p:extLst>
      <p:ext uri="{BB962C8B-B14F-4D97-AF65-F5344CB8AC3E}">
        <p14:creationId xmlns:p14="http://schemas.microsoft.com/office/powerpoint/2010/main" val="37407566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5.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408215" y="424543"/>
            <a:ext cx="8205106" cy="4506686"/>
          </a:xfrm>
        </p:spPr>
        <p:txBody>
          <a:bodyPr>
            <a:normAutofit lnSpcReduction="10000"/>
          </a:bodyPr>
          <a:lstStyle/>
          <a:p>
            <a:pPr marL="0" indent="0" algn="ctr">
              <a:buNone/>
            </a:pPr>
            <a:r>
              <a:rPr lang="en-US" dirty="0" smtClean="0">
                <a:solidFill>
                  <a:schemeClr val="bg1"/>
                </a:solidFill>
              </a:rPr>
              <a:t>Why Does Yahuwah Bring Evil?</a:t>
            </a:r>
          </a:p>
          <a:p>
            <a:pPr marL="0" indent="0">
              <a:buNone/>
            </a:pPr>
            <a:r>
              <a:rPr lang="en-US" dirty="0" smtClean="0">
                <a:solidFill>
                  <a:schemeClr val="bg1"/>
                </a:solidFill>
              </a:rPr>
              <a:t>- Perhaps </a:t>
            </a:r>
            <a:r>
              <a:rPr lang="en-US" dirty="0">
                <a:solidFill>
                  <a:schemeClr val="bg1"/>
                </a:solidFill>
              </a:rPr>
              <a:t>because “evil” is a tool in the hand of Yah to </a:t>
            </a:r>
            <a:r>
              <a:rPr lang="en-US" dirty="0" smtClean="0">
                <a:solidFill>
                  <a:schemeClr val="bg1"/>
                </a:solidFill>
              </a:rPr>
              <a:t>direct </a:t>
            </a:r>
            <a:r>
              <a:rPr lang="en-US" dirty="0">
                <a:solidFill>
                  <a:schemeClr val="bg1"/>
                </a:solidFill>
              </a:rPr>
              <a:t>us to repent.  The path we are on leads to “bad” and eventually to death</a:t>
            </a:r>
            <a:r>
              <a:rPr lang="en-US" dirty="0" smtClean="0">
                <a:solidFill>
                  <a:schemeClr val="bg1"/>
                </a:solidFill>
              </a:rPr>
              <a:t>.</a:t>
            </a:r>
          </a:p>
          <a:p>
            <a:pPr marL="0" indent="0">
              <a:buNone/>
            </a:pPr>
            <a:r>
              <a:rPr lang="en-US" dirty="0" smtClean="0">
                <a:solidFill>
                  <a:schemeClr val="bg1"/>
                </a:solidFill>
              </a:rPr>
              <a:t>- Yahuwah brings evil to drive his own to repentance.</a:t>
            </a:r>
          </a:p>
          <a:p>
            <a:pPr marL="0" indent="0">
              <a:buNone/>
            </a:pPr>
            <a:r>
              <a:rPr lang="en-US" dirty="0" smtClean="0">
                <a:solidFill>
                  <a:schemeClr val="bg1"/>
                </a:solidFill>
              </a:rPr>
              <a:t>- Yahuwah brings evil upon unbelievers to draw them to him and to destroy those who will not repent.</a:t>
            </a:r>
            <a:endParaRPr lang="en-US" dirty="0">
              <a:solidFill>
                <a:schemeClr val="bg1"/>
              </a:solidFill>
            </a:endParaRPr>
          </a:p>
        </p:txBody>
      </p:sp>
    </p:spTree>
    <p:extLst>
      <p:ext uri="{BB962C8B-B14F-4D97-AF65-F5344CB8AC3E}">
        <p14:creationId xmlns:p14="http://schemas.microsoft.com/office/powerpoint/2010/main" val="1489301400"/>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408215" y="424543"/>
            <a:ext cx="8205106" cy="4506686"/>
          </a:xfrm>
        </p:spPr>
        <p:txBody>
          <a:bodyPr>
            <a:normAutofit fontScale="92500" lnSpcReduction="20000"/>
          </a:bodyPr>
          <a:lstStyle/>
          <a:p>
            <a:pPr marL="0" indent="0" algn="ctr">
              <a:buNone/>
            </a:pPr>
            <a:r>
              <a:rPr lang="en-US" dirty="0" smtClean="0">
                <a:solidFill>
                  <a:schemeClr val="bg1"/>
                </a:solidFill>
              </a:rPr>
              <a:t>Godly Sorrow Leads Us to Repentance</a:t>
            </a:r>
            <a:endParaRPr lang="en-US" dirty="0" smtClean="0">
              <a:solidFill>
                <a:schemeClr val="bg1"/>
              </a:solidFill>
            </a:endParaRPr>
          </a:p>
          <a:p>
            <a:pPr marL="0" indent="0">
              <a:buNone/>
            </a:pPr>
            <a:r>
              <a:rPr lang="en-US" dirty="0">
                <a:solidFill>
                  <a:schemeClr val="bg1"/>
                </a:solidFill>
              </a:rPr>
              <a:t>Even if I caused you sorrow by my letter, I do not regret it. Though I did regret it-- I see that my letter hurt you, but only for a little while-</a:t>
            </a:r>
            <a:r>
              <a:rPr lang="en-US" dirty="0" smtClean="0">
                <a:solidFill>
                  <a:schemeClr val="bg1"/>
                </a:solidFill>
              </a:rPr>
              <a:t>- </a:t>
            </a:r>
            <a:r>
              <a:rPr lang="en-US" dirty="0">
                <a:solidFill>
                  <a:schemeClr val="bg1"/>
                </a:solidFill>
              </a:rPr>
              <a:t>yet now I am happy, not because you were made sorry, but because your sorrow led you to repentance. For you became sorrowful as Elohim intended and so were not harmed in any way by us.</a:t>
            </a:r>
          </a:p>
          <a:p>
            <a:pPr marL="0" indent="0">
              <a:buNone/>
            </a:pPr>
            <a:r>
              <a:rPr lang="en-US" dirty="0" smtClean="0">
                <a:solidFill>
                  <a:schemeClr val="bg1"/>
                </a:solidFill>
              </a:rPr>
              <a:t>Godly </a:t>
            </a:r>
            <a:r>
              <a:rPr lang="en-US" dirty="0">
                <a:solidFill>
                  <a:schemeClr val="bg1"/>
                </a:solidFill>
              </a:rPr>
              <a:t>sorrow brings repentance that leads to salvation and leaves no regret, but worldly sorrow brings death</a:t>
            </a:r>
            <a:r>
              <a:rPr lang="en-US" dirty="0" smtClean="0">
                <a:solidFill>
                  <a:schemeClr val="bg1"/>
                </a:solidFill>
              </a:rPr>
              <a:t>.</a:t>
            </a:r>
            <a:r>
              <a:rPr lang="en-US" dirty="0">
                <a:solidFill>
                  <a:schemeClr val="bg1"/>
                </a:solidFill>
              </a:rPr>
              <a:t> </a:t>
            </a:r>
            <a:r>
              <a:rPr lang="en-US" dirty="0" smtClean="0">
                <a:solidFill>
                  <a:schemeClr val="bg1"/>
                </a:solidFill>
              </a:rPr>
              <a:t>(2 Corinthians 7:8-10)</a:t>
            </a:r>
            <a:endParaRPr lang="en-US" dirty="0"/>
          </a:p>
        </p:txBody>
      </p:sp>
    </p:spTree>
    <p:extLst>
      <p:ext uri="{BB962C8B-B14F-4D97-AF65-F5344CB8AC3E}">
        <p14:creationId xmlns:p14="http://schemas.microsoft.com/office/powerpoint/2010/main" val="7397719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7.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408215" y="424543"/>
            <a:ext cx="8205106" cy="4506686"/>
          </a:xfrm>
        </p:spPr>
        <p:txBody>
          <a:bodyPr>
            <a:normAutofit lnSpcReduction="10000"/>
          </a:bodyPr>
          <a:lstStyle/>
          <a:p>
            <a:pPr marL="0" indent="0" algn="ctr">
              <a:buNone/>
            </a:pPr>
            <a:r>
              <a:rPr lang="en-US" dirty="0" smtClean="0">
                <a:solidFill>
                  <a:schemeClr val="bg1"/>
                </a:solidFill>
              </a:rPr>
              <a:t>Is Repentance a Gift from Elohim or is it Entirely as an Act of Our Free Will?</a:t>
            </a:r>
            <a:endParaRPr lang="en-US" dirty="0" smtClean="0">
              <a:solidFill>
                <a:schemeClr val="bg1"/>
              </a:solidFill>
            </a:endParaRPr>
          </a:p>
          <a:p>
            <a:pPr marL="0" indent="0">
              <a:buNone/>
            </a:pPr>
            <a:r>
              <a:rPr lang="en-US" dirty="0" smtClean="0">
                <a:solidFill>
                  <a:schemeClr val="bg1"/>
                </a:solidFill>
              </a:rPr>
              <a:t>Yahuwah brings evil (bad, disaster) to drive his own to repentance.</a:t>
            </a:r>
          </a:p>
          <a:p>
            <a:pPr marL="0" indent="0">
              <a:buNone/>
            </a:pPr>
            <a:r>
              <a:rPr lang="en-US" dirty="0" smtClean="0">
                <a:solidFill>
                  <a:schemeClr val="bg1"/>
                </a:solidFill>
              </a:rPr>
              <a:t>Yet, he requires obedience from his own.  But he leaves it up to individuals to make that decision.</a:t>
            </a:r>
          </a:p>
          <a:p>
            <a:pPr marL="0" indent="0">
              <a:buNone/>
            </a:pPr>
            <a:r>
              <a:rPr lang="en-US" dirty="0" smtClean="0">
                <a:solidFill>
                  <a:schemeClr val="bg1"/>
                </a:solidFill>
              </a:rPr>
              <a:t>Yahuwah brings evil upon unbelievers to draw them to him and to destroy those who will not repent.</a:t>
            </a:r>
            <a:endParaRPr lang="en-US" dirty="0">
              <a:solidFill>
                <a:schemeClr val="bg1"/>
              </a:solidFill>
            </a:endParaRPr>
          </a:p>
        </p:txBody>
      </p:sp>
    </p:spTree>
    <p:extLst>
      <p:ext uri="{BB962C8B-B14F-4D97-AF65-F5344CB8AC3E}">
        <p14:creationId xmlns:p14="http://schemas.microsoft.com/office/powerpoint/2010/main" val="624853684"/>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408215" y="424543"/>
            <a:ext cx="8205106" cy="4506686"/>
          </a:xfrm>
        </p:spPr>
        <p:txBody>
          <a:bodyPr>
            <a:normAutofit fontScale="92500" lnSpcReduction="20000"/>
          </a:bodyPr>
          <a:lstStyle/>
          <a:p>
            <a:pPr marL="0" indent="0" algn="ctr">
              <a:buNone/>
            </a:pPr>
            <a:r>
              <a:rPr lang="en-US" dirty="0" smtClean="0">
                <a:solidFill>
                  <a:schemeClr val="bg1"/>
                </a:solidFill>
              </a:rPr>
              <a:t>What is In the Heart of Elohim?</a:t>
            </a:r>
            <a:endParaRPr lang="en-US" dirty="0" smtClean="0">
              <a:solidFill>
                <a:schemeClr val="bg1"/>
              </a:solidFill>
            </a:endParaRPr>
          </a:p>
          <a:p>
            <a:pPr marL="0" indent="0">
              <a:buNone/>
            </a:pPr>
            <a:r>
              <a:rPr lang="en-US" dirty="0" smtClean="0">
                <a:solidFill>
                  <a:schemeClr val="bg1"/>
                </a:solidFill>
              </a:rPr>
              <a:t>The sacrifices are to atone for sin.</a:t>
            </a:r>
          </a:p>
          <a:p>
            <a:pPr marL="0" indent="0">
              <a:buNone/>
            </a:pPr>
            <a:r>
              <a:rPr lang="en-US" dirty="0" smtClean="0">
                <a:solidFill>
                  <a:schemeClr val="bg1"/>
                </a:solidFill>
              </a:rPr>
              <a:t>Elohim does not delight in sacrifice and offering.</a:t>
            </a:r>
          </a:p>
          <a:p>
            <a:pPr marL="0" indent="0">
              <a:buNone/>
            </a:pPr>
            <a:r>
              <a:rPr lang="en-US" dirty="0">
                <a:solidFill>
                  <a:schemeClr val="bg1"/>
                </a:solidFill>
              </a:rPr>
              <a:t>Psalm </a:t>
            </a:r>
            <a:r>
              <a:rPr lang="en-US" dirty="0" smtClean="0">
                <a:solidFill>
                  <a:schemeClr val="bg1"/>
                </a:solidFill>
              </a:rPr>
              <a:t>40:6-9</a:t>
            </a:r>
            <a:r>
              <a:rPr lang="en-US" dirty="0">
                <a:solidFill>
                  <a:schemeClr val="bg1"/>
                </a:solidFill>
              </a:rPr>
              <a:t> </a:t>
            </a:r>
            <a:r>
              <a:rPr lang="en-US" dirty="0" smtClean="0">
                <a:solidFill>
                  <a:schemeClr val="bg1"/>
                </a:solidFill>
              </a:rPr>
              <a:t>- Sacrifice </a:t>
            </a:r>
            <a:r>
              <a:rPr lang="en-US" dirty="0">
                <a:solidFill>
                  <a:schemeClr val="bg1"/>
                </a:solidFill>
              </a:rPr>
              <a:t>and offering you did not desire, but my ears you have pierced; burnt offerings and sin offerings you did not </a:t>
            </a:r>
            <a:r>
              <a:rPr lang="en-US" dirty="0" smtClean="0">
                <a:solidFill>
                  <a:schemeClr val="bg1"/>
                </a:solidFill>
              </a:rPr>
              <a:t>require. </a:t>
            </a:r>
            <a:r>
              <a:rPr lang="en-US" dirty="0">
                <a:solidFill>
                  <a:schemeClr val="bg1"/>
                </a:solidFill>
              </a:rPr>
              <a:t>Then I said, "Here I am, I have come-- it is written about me in the </a:t>
            </a:r>
            <a:r>
              <a:rPr lang="en-US" dirty="0" smtClean="0">
                <a:solidFill>
                  <a:schemeClr val="bg1"/>
                </a:solidFill>
              </a:rPr>
              <a:t>scroll. </a:t>
            </a:r>
            <a:r>
              <a:rPr lang="en-US" dirty="0">
                <a:solidFill>
                  <a:schemeClr val="bg1"/>
                </a:solidFill>
              </a:rPr>
              <a:t>I desire to do your will, O my Elohim; your law is within my heart</a:t>
            </a:r>
            <a:r>
              <a:rPr lang="en-US" dirty="0" smtClean="0">
                <a:solidFill>
                  <a:schemeClr val="bg1"/>
                </a:solidFill>
              </a:rPr>
              <a:t>." </a:t>
            </a:r>
            <a:r>
              <a:rPr lang="en-US" dirty="0">
                <a:solidFill>
                  <a:schemeClr val="bg1"/>
                </a:solidFill>
              </a:rPr>
              <a:t>I proclaim righteousness in the great assembly; I do not seal my lips, as you know, Yahuwah</a:t>
            </a:r>
            <a:r>
              <a:rPr lang="en-US" dirty="0" smtClean="0">
                <a:solidFill>
                  <a:schemeClr val="bg1"/>
                </a:solidFill>
              </a:rPr>
              <a:t>.</a:t>
            </a:r>
            <a:endParaRPr lang="en-US" dirty="0"/>
          </a:p>
        </p:txBody>
      </p:sp>
    </p:spTree>
    <p:extLst>
      <p:ext uri="{BB962C8B-B14F-4D97-AF65-F5344CB8AC3E}">
        <p14:creationId xmlns:p14="http://schemas.microsoft.com/office/powerpoint/2010/main" val="2809925425"/>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408215" y="424543"/>
            <a:ext cx="8205106" cy="4506686"/>
          </a:xfrm>
        </p:spPr>
        <p:txBody>
          <a:bodyPr>
            <a:normAutofit/>
          </a:bodyPr>
          <a:lstStyle/>
          <a:p>
            <a:pPr marL="0" indent="0" algn="ctr">
              <a:buNone/>
            </a:pPr>
            <a:r>
              <a:rPr lang="en-US" dirty="0" smtClean="0">
                <a:solidFill>
                  <a:schemeClr val="bg1"/>
                </a:solidFill>
              </a:rPr>
              <a:t>Elohim Wants Our Obedience</a:t>
            </a:r>
            <a:endParaRPr lang="en-US" dirty="0" smtClean="0">
              <a:solidFill>
                <a:schemeClr val="bg1"/>
              </a:solidFill>
            </a:endParaRPr>
          </a:p>
          <a:p>
            <a:pPr marL="0" indent="0">
              <a:buNone/>
            </a:pPr>
            <a:r>
              <a:rPr lang="en-US" dirty="0">
                <a:solidFill>
                  <a:schemeClr val="bg1"/>
                </a:solidFill>
              </a:rPr>
              <a:t>"Does Yahuwah delight in burnt offerings and sacrifices as much as in obeying the voice of Yahuwah? To obey is better than sacrifice, and to heed is better than the fat of rams.</a:t>
            </a:r>
          </a:p>
          <a:p>
            <a:pPr marL="0" indent="0">
              <a:buNone/>
            </a:pPr>
            <a:r>
              <a:rPr lang="en-US" dirty="0" smtClean="0">
                <a:solidFill>
                  <a:schemeClr val="bg1"/>
                </a:solidFill>
              </a:rPr>
              <a:t>For </a:t>
            </a:r>
            <a:r>
              <a:rPr lang="en-US" dirty="0">
                <a:solidFill>
                  <a:schemeClr val="bg1"/>
                </a:solidFill>
              </a:rPr>
              <a:t>rebellion is like the sin of divination, and arrogance like the evil of idolatry. </a:t>
            </a:r>
            <a:r>
              <a:rPr lang="en-US" dirty="0" smtClean="0">
                <a:solidFill>
                  <a:schemeClr val="bg1"/>
                </a:solidFill>
              </a:rPr>
              <a:t>(1 Samuel 15:22-23)</a:t>
            </a:r>
            <a:endParaRPr lang="en-US" dirty="0">
              <a:solidFill>
                <a:schemeClr val="bg1"/>
              </a:solidFill>
            </a:endParaRPr>
          </a:p>
        </p:txBody>
      </p:sp>
    </p:spTree>
    <p:extLst>
      <p:ext uri="{BB962C8B-B14F-4D97-AF65-F5344CB8AC3E}">
        <p14:creationId xmlns:p14="http://schemas.microsoft.com/office/powerpoint/2010/main" val="2577369900"/>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408215" y="424543"/>
            <a:ext cx="8205106" cy="4506686"/>
          </a:xfrm>
        </p:spPr>
        <p:txBody>
          <a:bodyPr>
            <a:normAutofit fontScale="85000" lnSpcReduction="10000"/>
          </a:bodyPr>
          <a:lstStyle/>
          <a:p>
            <a:pPr marL="0" indent="0" algn="ctr">
              <a:buNone/>
            </a:pPr>
            <a:r>
              <a:rPr lang="en-US" dirty="0" smtClean="0">
                <a:solidFill>
                  <a:schemeClr val="bg1"/>
                </a:solidFill>
              </a:rPr>
              <a:t>What Does Elohim Require of Us?</a:t>
            </a:r>
            <a:endParaRPr lang="en-US" dirty="0" smtClean="0">
              <a:solidFill>
                <a:schemeClr val="bg1"/>
              </a:solidFill>
            </a:endParaRPr>
          </a:p>
          <a:p>
            <a:pPr marL="0" indent="0">
              <a:buNone/>
            </a:pPr>
            <a:r>
              <a:rPr lang="en-US" dirty="0">
                <a:solidFill>
                  <a:schemeClr val="bg1"/>
                </a:solidFill>
              </a:rPr>
              <a:t>With what shall I come before Yahuwah and bow down before the exalted Elohim? Shall I come before him with burnt offerings, with calves a year old?</a:t>
            </a:r>
          </a:p>
          <a:p>
            <a:pPr marL="0" indent="0">
              <a:buNone/>
            </a:pPr>
            <a:r>
              <a:rPr lang="en-US" dirty="0" smtClean="0">
                <a:solidFill>
                  <a:schemeClr val="bg1"/>
                </a:solidFill>
              </a:rPr>
              <a:t>Will </a:t>
            </a:r>
            <a:r>
              <a:rPr lang="en-US" dirty="0">
                <a:solidFill>
                  <a:schemeClr val="bg1"/>
                </a:solidFill>
              </a:rPr>
              <a:t>Yahuwah be pleased with thousands of rams, with ten thousand rivers of oil? Shall I offer my firstborn for my transgression, the fruit of my body for the sin of my soul?</a:t>
            </a:r>
          </a:p>
          <a:p>
            <a:pPr marL="0" indent="0">
              <a:buNone/>
            </a:pPr>
            <a:r>
              <a:rPr lang="en-US" dirty="0" smtClean="0">
                <a:solidFill>
                  <a:schemeClr val="bg1"/>
                </a:solidFill>
              </a:rPr>
              <a:t>He </a:t>
            </a:r>
            <a:r>
              <a:rPr lang="en-US" dirty="0">
                <a:solidFill>
                  <a:schemeClr val="bg1"/>
                </a:solidFill>
              </a:rPr>
              <a:t>has showed you, O man, what is good. And what does Yahuwah require of you? </a:t>
            </a:r>
            <a:r>
              <a:rPr lang="en-US" u="sng" dirty="0">
                <a:solidFill>
                  <a:schemeClr val="bg1"/>
                </a:solidFill>
              </a:rPr>
              <a:t>To act justly</a:t>
            </a:r>
            <a:r>
              <a:rPr lang="en-US" dirty="0">
                <a:solidFill>
                  <a:schemeClr val="bg1"/>
                </a:solidFill>
              </a:rPr>
              <a:t> and </a:t>
            </a:r>
            <a:r>
              <a:rPr lang="en-US" u="sng" dirty="0">
                <a:solidFill>
                  <a:schemeClr val="bg1"/>
                </a:solidFill>
              </a:rPr>
              <a:t>to love mercy</a:t>
            </a:r>
            <a:r>
              <a:rPr lang="en-US" dirty="0">
                <a:solidFill>
                  <a:schemeClr val="bg1"/>
                </a:solidFill>
              </a:rPr>
              <a:t> and </a:t>
            </a:r>
            <a:r>
              <a:rPr lang="en-US" u="sng" dirty="0">
                <a:solidFill>
                  <a:schemeClr val="bg1"/>
                </a:solidFill>
              </a:rPr>
              <a:t>to walk humbly</a:t>
            </a:r>
            <a:r>
              <a:rPr lang="en-US" dirty="0">
                <a:solidFill>
                  <a:schemeClr val="bg1"/>
                </a:solidFill>
              </a:rPr>
              <a:t> with your Elohim</a:t>
            </a:r>
            <a:r>
              <a:rPr lang="en-US" dirty="0" smtClean="0">
                <a:solidFill>
                  <a:schemeClr val="bg1"/>
                </a:solidFill>
              </a:rPr>
              <a:t>. (Micah 6:6-8)</a:t>
            </a:r>
            <a:endParaRPr lang="en-US" dirty="0">
              <a:solidFill>
                <a:schemeClr val="bg1"/>
              </a:solidFill>
            </a:endParaRPr>
          </a:p>
        </p:txBody>
      </p:sp>
    </p:spTree>
    <p:extLst>
      <p:ext uri="{BB962C8B-B14F-4D97-AF65-F5344CB8AC3E}">
        <p14:creationId xmlns:p14="http://schemas.microsoft.com/office/powerpoint/2010/main" val="1170117491"/>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408215" y="424543"/>
            <a:ext cx="8205106" cy="4506686"/>
          </a:xfrm>
        </p:spPr>
        <p:txBody>
          <a:bodyPr>
            <a:normAutofit lnSpcReduction="10000"/>
          </a:bodyPr>
          <a:lstStyle/>
          <a:p>
            <a:pPr marL="0" indent="0" algn="ctr">
              <a:buNone/>
            </a:pPr>
            <a:r>
              <a:rPr lang="en-US" dirty="0" smtClean="0">
                <a:solidFill>
                  <a:schemeClr val="bg1"/>
                </a:solidFill>
              </a:rPr>
              <a:t>Diligently Seeking to Know Him</a:t>
            </a:r>
            <a:endParaRPr lang="en-US" dirty="0" smtClean="0">
              <a:solidFill>
                <a:schemeClr val="bg1"/>
              </a:solidFill>
            </a:endParaRPr>
          </a:p>
          <a:p>
            <a:pPr marL="0" indent="0">
              <a:buNone/>
            </a:pPr>
            <a:r>
              <a:rPr lang="en-US" dirty="0" smtClean="0">
                <a:solidFill>
                  <a:schemeClr val="bg1"/>
                </a:solidFill>
              </a:rPr>
              <a:t>It would be tragic to know the importance of turning back to Yahuwah with all you heart and soul by keeping all his commandments but fail to know what those commandments are through purposeful ignorance.</a:t>
            </a:r>
          </a:p>
          <a:p>
            <a:pPr marL="0" indent="0">
              <a:buNone/>
            </a:pPr>
            <a:r>
              <a:rPr lang="en-US" dirty="0" smtClean="0">
                <a:solidFill>
                  <a:schemeClr val="bg1"/>
                </a:solidFill>
              </a:rPr>
              <a:t>To love him with the whole heart means we must diligently find out what his word tells us, and then do it.</a:t>
            </a:r>
            <a:endParaRPr lang="en-US" dirty="0">
              <a:solidFill>
                <a:schemeClr val="bg1"/>
              </a:solidFill>
            </a:endParaRPr>
          </a:p>
        </p:txBody>
      </p:sp>
    </p:spTree>
    <p:extLst>
      <p:ext uri="{BB962C8B-B14F-4D97-AF65-F5344CB8AC3E}">
        <p14:creationId xmlns:p14="http://schemas.microsoft.com/office/powerpoint/2010/main" val="4820002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2.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408215" y="424543"/>
            <a:ext cx="8205106" cy="4506686"/>
          </a:xfrm>
        </p:spPr>
        <p:txBody>
          <a:bodyPr>
            <a:normAutofit/>
          </a:bodyPr>
          <a:lstStyle/>
          <a:p>
            <a:pPr marL="0" indent="0" algn="ctr">
              <a:buNone/>
            </a:pPr>
            <a:r>
              <a:rPr lang="en-US" dirty="0" smtClean="0">
                <a:solidFill>
                  <a:schemeClr val="bg1"/>
                </a:solidFill>
              </a:rPr>
              <a:t>Is Repentance a One Time Event?</a:t>
            </a:r>
            <a:endParaRPr lang="en-US" dirty="0" smtClean="0">
              <a:solidFill>
                <a:schemeClr val="bg1"/>
              </a:solidFill>
            </a:endParaRPr>
          </a:p>
          <a:p>
            <a:pPr marL="0" indent="0">
              <a:buNone/>
            </a:pPr>
            <a:r>
              <a:rPr lang="en-US" dirty="0" smtClean="0">
                <a:solidFill>
                  <a:schemeClr val="bg1"/>
                </a:solidFill>
              </a:rPr>
              <a:t>Yes it is – every time you do it.</a:t>
            </a:r>
            <a:endParaRPr lang="en-US" dirty="0">
              <a:solidFill>
                <a:schemeClr val="bg1"/>
              </a:solidFill>
            </a:endParaRPr>
          </a:p>
        </p:txBody>
      </p:sp>
    </p:spTree>
    <p:extLst>
      <p:ext uri="{BB962C8B-B14F-4D97-AF65-F5344CB8AC3E}">
        <p14:creationId xmlns:p14="http://schemas.microsoft.com/office/powerpoint/2010/main" val="11055321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3.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408215" y="424543"/>
            <a:ext cx="8205106" cy="4506686"/>
          </a:xfrm>
        </p:spPr>
        <p:txBody>
          <a:bodyPr>
            <a:normAutofit/>
          </a:bodyPr>
          <a:lstStyle/>
          <a:p>
            <a:pPr marL="0" indent="0" algn="ctr">
              <a:buNone/>
            </a:pPr>
            <a:r>
              <a:rPr lang="en-US" dirty="0" smtClean="0">
                <a:solidFill>
                  <a:schemeClr val="bg1"/>
                </a:solidFill>
              </a:rPr>
              <a:t>The Parable of the Prodigal Son</a:t>
            </a:r>
            <a:endParaRPr lang="en-US" dirty="0" smtClean="0">
              <a:solidFill>
                <a:schemeClr val="bg1"/>
              </a:solidFill>
            </a:endParaRPr>
          </a:p>
          <a:p>
            <a:pPr marL="0" indent="0">
              <a:buNone/>
            </a:pPr>
            <a:r>
              <a:rPr lang="en-US" dirty="0" smtClean="0">
                <a:solidFill>
                  <a:schemeClr val="bg1"/>
                </a:solidFill>
              </a:rPr>
              <a:t>Luke 15:11-32</a:t>
            </a:r>
            <a:endParaRPr lang="en-US" dirty="0">
              <a:solidFill>
                <a:schemeClr val="bg1"/>
              </a:solidFill>
            </a:endParaRPr>
          </a:p>
        </p:txBody>
      </p:sp>
    </p:spTree>
    <p:extLst>
      <p:ext uri="{BB962C8B-B14F-4D97-AF65-F5344CB8AC3E}">
        <p14:creationId xmlns:p14="http://schemas.microsoft.com/office/powerpoint/2010/main" val="18076890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4.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408215" y="424543"/>
            <a:ext cx="8205106" cy="4506686"/>
          </a:xfrm>
        </p:spPr>
        <p:txBody>
          <a:bodyPr>
            <a:normAutofit fontScale="70000" lnSpcReduction="20000"/>
          </a:bodyPr>
          <a:lstStyle/>
          <a:p>
            <a:pPr marL="0" indent="0" algn="ctr">
              <a:buNone/>
            </a:pPr>
            <a:r>
              <a:rPr lang="en-US" dirty="0" smtClean="0">
                <a:solidFill>
                  <a:schemeClr val="bg1"/>
                </a:solidFill>
              </a:rPr>
              <a:t>David’s Prayer of Confession – Psalm 32</a:t>
            </a:r>
            <a:endParaRPr lang="en-US" dirty="0" smtClean="0">
              <a:solidFill>
                <a:schemeClr val="bg1"/>
              </a:solidFill>
            </a:endParaRPr>
          </a:p>
          <a:p>
            <a:pPr marL="0" indent="0">
              <a:buNone/>
            </a:pPr>
            <a:r>
              <a:rPr lang="en-US" dirty="0">
                <a:solidFill>
                  <a:schemeClr val="bg1"/>
                </a:solidFill>
              </a:rPr>
              <a:t>Of David. A </a:t>
            </a:r>
            <a:r>
              <a:rPr lang="en-US" dirty="0" err="1">
                <a:solidFill>
                  <a:schemeClr val="bg1"/>
                </a:solidFill>
              </a:rPr>
              <a:t>maskil</a:t>
            </a:r>
            <a:r>
              <a:rPr lang="en-US" dirty="0">
                <a:solidFill>
                  <a:schemeClr val="bg1"/>
                </a:solidFill>
              </a:rPr>
              <a:t>. Blessed is he whose transgressions are forgiven, whose sins are covered</a:t>
            </a:r>
            <a:r>
              <a:rPr lang="en-US" dirty="0" smtClean="0">
                <a:solidFill>
                  <a:schemeClr val="bg1"/>
                </a:solidFill>
              </a:rPr>
              <a:t>.  </a:t>
            </a:r>
            <a:r>
              <a:rPr lang="en-US" baseline="30000" dirty="0">
                <a:solidFill>
                  <a:schemeClr val="bg1"/>
                </a:solidFill>
              </a:rPr>
              <a:t>2</a:t>
            </a:r>
            <a:r>
              <a:rPr lang="en-US" dirty="0">
                <a:solidFill>
                  <a:schemeClr val="bg1"/>
                </a:solidFill>
              </a:rPr>
              <a:t> Blessed is the man whose sin Yahuwah does not count against him and in whose spirit is no deceit.</a:t>
            </a:r>
          </a:p>
          <a:p>
            <a:pPr marL="0" indent="0">
              <a:buNone/>
            </a:pPr>
            <a:r>
              <a:rPr lang="en-US" dirty="0">
                <a:solidFill>
                  <a:schemeClr val="bg1"/>
                </a:solidFill>
              </a:rPr>
              <a:t> </a:t>
            </a:r>
            <a:r>
              <a:rPr lang="en-US" baseline="30000" dirty="0">
                <a:solidFill>
                  <a:schemeClr val="bg1"/>
                </a:solidFill>
              </a:rPr>
              <a:t>3</a:t>
            </a:r>
            <a:r>
              <a:rPr lang="en-US" dirty="0">
                <a:solidFill>
                  <a:schemeClr val="bg1"/>
                </a:solidFill>
              </a:rPr>
              <a:t> When I kept silent, my bones wasted away through my groaning all day long</a:t>
            </a:r>
            <a:r>
              <a:rPr lang="en-US" dirty="0" smtClean="0">
                <a:solidFill>
                  <a:schemeClr val="bg1"/>
                </a:solidFill>
              </a:rPr>
              <a:t>.  </a:t>
            </a:r>
            <a:r>
              <a:rPr lang="en-US" baseline="30000" dirty="0">
                <a:solidFill>
                  <a:schemeClr val="bg1"/>
                </a:solidFill>
              </a:rPr>
              <a:t>4</a:t>
            </a:r>
            <a:r>
              <a:rPr lang="en-US" dirty="0">
                <a:solidFill>
                  <a:schemeClr val="bg1"/>
                </a:solidFill>
              </a:rPr>
              <a:t> For day and night your hand was heavy upon me; my strength was sapped as in the heat of summer. Selah</a:t>
            </a:r>
          </a:p>
          <a:p>
            <a:pPr marL="0" indent="0">
              <a:buNone/>
            </a:pPr>
            <a:r>
              <a:rPr lang="en-US" dirty="0">
                <a:solidFill>
                  <a:schemeClr val="bg1"/>
                </a:solidFill>
              </a:rPr>
              <a:t> </a:t>
            </a:r>
            <a:r>
              <a:rPr lang="en-US" baseline="30000" dirty="0">
                <a:solidFill>
                  <a:schemeClr val="bg1"/>
                </a:solidFill>
              </a:rPr>
              <a:t>5</a:t>
            </a:r>
            <a:r>
              <a:rPr lang="en-US" dirty="0">
                <a:solidFill>
                  <a:schemeClr val="bg1"/>
                </a:solidFill>
              </a:rPr>
              <a:t> Then I acknowledged my sin to you and did not cover up my iniquity. I said, "I will confess my transgressions to Yahuwah"-- and you </a:t>
            </a:r>
            <a:r>
              <a:rPr lang="en-US" dirty="0" smtClean="0">
                <a:solidFill>
                  <a:schemeClr val="bg1"/>
                </a:solidFill>
              </a:rPr>
              <a:t>forgave the </a:t>
            </a:r>
            <a:r>
              <a:rPr lang="en-US" dirty="0">
                <a:solidFill>
                  <a:schemeClr val="bg1"/>
                </a:solidFill>
              </a:rPr>
              <a:t>guilt of my sin. Selah</a:t>
            </a:r>
          </a:p>
          <a:p>
            <a:pPr marL="0" indent="0">
              <a:buNone/>
            </a:pPr>
            <a:r>
              <a:rPr lang="en-US" dirty="0">
                <a:solidFill>
                  <a:schemeClr val="bg1"/>
                </a:solidFill>
              </a:rPr>
              <a:t> </a:t>
            </a:r>
            <a:r>
              <a:rPr lang="en-US" baseline="30000" dirty="0">
                <a:solidFill>
                  <a:schemeClr val="bg1"/>
                </a:solidFill>
              </a:rPr>
              <a:t>6</a:t>
            </a:r>
            <a:r>
              <a:rPr lang="en-US" dirty="0">
                <a:solidFill>
                  <a:schemeClr val="bg1"/>
                </a:solidFill>
              </a:rPr>
              <a:t> Therefore let everyone who is godly pray to you while you may be found; surely when the mighty waters rise, they will not reach him</a:t>
            </a:r>
            <a:r>
              <a:rPr lang="en-US" dirty="0" smtClean="0">
                <a:solidFill>
                  <a:schemeClr val="bg1"/>
                </a:solidFill>
              </a:rPr>
              <a:t>.</a:t>
            </a:r>
            <a:endParaRPr lang="en-US" dirty="0">
              <a:solidFill>
                <a:schemeClr val="bg1"/>
              </a:solidFill>
            </a:endParaRPr>
          </a:p>
        </p:txBody>
      </p:sp>
    </p:spTree>
    <p:extLst>
      <p:ext uri="{BB962C8B-B14F-4D97-AF65-F5344CB8AC3E}">
        <p14:creationId xmlns:p14="http://schemas.microsoft.com/office/powerpoint/2010/main" val="1030170931"/>
      </p:ext>
    </p:extLst>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408215" y="424543"/>
            <a:ext cx="8205106" cy="4506686"/>
          </a:xfrm>
        </p:spPr>
        <p:txBody>
          <a:bodyPr>
            <a:normAutofit fontScale="85000" lnSpcReduction="20000"/>
          </a:bodyPr>
          <a:lstStyle/>
          <a:p>
            <a:pPr marL="0" indent="0" algn="ctr">
              <a:buNone/>
            </a:pPr>
            <a:r>
              <a:rPr lang="en-US" dirty="0" smtClean="0">
                <a:solidFill>
                  <a:schemeClr val="bg1"/>
                </a:solidFill>
              </a:rPr>
              <a:t>David’s Prayer of Confession – Psalm 32</a:t>
            </a:r>
            <a:endParaRPr lang="en-US" dirty="0" smtClean="0">
              <a:solidFill>
                <a:schemeClr val="bg1"/>
              </a:solidFill>
            </a:endParaRPr>
          </a:p>
          <a:p>
            <a:pPr marL="0" indent="0">
              <a:buNone/>
            </a:pPr>
            <a:r>
              <a:rPr lang="en-US" baseline="30000" dirty="0" smtClean="0">
                <a:solidFill>
                  <a:schemeClr val="bg1"/>
                </a:solidFill>
              </a:rPr>
              <a:t>7</a:t>
            </a:r>
            <a:r>
              <a:rPr lang="en-US" dirty="0" smtClean="0">
                <a:solidFill>
                  <a:schemeClr val="bg1"/>
                </a:solidFill>
              </a:rPr>
              <a:t> </a:t>
            </a:r>
            <a:r>
              <a:rPr lang="en-US" dirty="0">
                <a:solidFill>
                  <a:schemeClr val="bg1"/>
                </a:solidFill>
              </a:rPr>
              <a:t>You are my hiding place; you will protect me from trouble and surround me with songs of deliverance. Selah</a:t>
            </a:r>
          </a:p>
          <a:p>
            <a:pPr marL="0" indent="0">
              <a:buNone/>
            </a:pPr>
            <a:r>
              <a:rPr lang="en-US" dirty="0">
                <a:solidFill>
                  <a:schemeClr val="bg1"/>
                </a:solidFill>
              </a:rPr>
              <a:t> </a:t>
            </a:r>
            <a:r>
              <a:rPr lang="en-US" baseline="30000" dirty="0">
                <a:solidFill>
                  <a:schemeClr val="bg1"/>
                </a:solidFill>
              </a:rPr>
              <a:t>8</a:t>
            </a:r>
            <a:r>
              <a:rPr lang="en-US" dirty="0">
                <a:solidFill>
                  <a:schemeClr val="bg1"/>
                </a:solidFill>
              </a:rPr>
              <a:t> I will instruct you and teach you in the way you should go; I will counsel you and watch over you.</a:t>
            </a:r>
          </a:p>
          <a:p>
            <a:pPr marL="0" indent="0">
              <a:buNone/>
            </a:pPr>
            <a:r>
              <a:rPr lang="en-US" dirty="0">
                <a:solidFill>
                  <a:schemeClr val="bg1"/>
                </a:solidFill>
              </a:rPr>
              <a:t> </a:t>
            </a:r>
            <a:r>
              <a:rPr lang="en-US" baseline="30000" dirty="0">
                <a:solidFill>
                  <a:schemeClr val="bg1"/>
                </a:solidFill>
              </a:rPr>
              <a:t>9</a:t>
            </a:r>
            <a:r>
              <a:rPr lang="en-US" dirty="0">
                <a:solidFill>
                  <a:schemeClr val="bg1"/>
                </a:solidFill>
              </a:rPr>
              <a:t> Do not be like the horse or the mule, which have no understanding but must be controlled by bit and bridle or they will not come to you.</a:t>
            </a:r>
          </a:p>
          <a:p>
            <a:pPr marL="0" indent="0">
              <a:buNone/>
            </a:pPr>
            <a:r>
              <a:rPr lang="en-US" dirty="0">
                <a:solidFill>
                  <a:schemeClr val="bg1"/>
                </a:solidFill>
              </a:rPr>
              <a:t> </a:t>
            </a:r>
            <a:r>
              <a:rPr lang="en-US" baseline="30000" dirty="0">
                <a:solidFill>
                  <a:schemeClr val="bg1"/>
                </a:solidFill>
              </a:rPr>
              <a:t>10</a:t>
            </a:r>
            <a:r>
              <a:rPr lang="en-US" dirty="0">
                <a:solidFill>
                  <a:schemeClr val="bg1"/>
                </a:solidFill>
              </a:rPr>
              <a:t> Many are the woes of the wicked, but Yahuwah's unfailing love surrounds the man who trusts in him.</a:t>
            </a:r>
          </a:p>
          <a:p>
            <a:pPr marL="0" indent="0">
              <a:buNone/>
            </a:pPr>
            <a:r>
              <a:rPr lang="en-US" dirty="0">
                <a:solidFill>
                  <a:schemeClr val="bg1"/>
                </a:solidFill>
              </a:rPr>
              <a:t> </a:t>
            </a:r>
            <a:r>
              <a:rPr lang="en-US" baseline="30000" dirty="0">
                <a:solidFill>
                  <a:schemeClr val="bg1"/>
                </a:solidFill>
              </a:rPr>
              <a:t>11</a:t>
            </a:r>
            <a:r>
              <a:rPr lang="en-US" dirty="0">
                <a:solidFill>
                  <a:schemeClr val="bg1"/>
                </a:solidFill>
              </a:rPr>
              <a:t> Rejoice in Yahuwah and be glad, you righteous; sing, all you who are upright in heart</a:t>
            </a:r>
            <a:r>
              <a:rPr lang="en-US" dirty="0" smtClean="0">
                <a:solidFill>
                  <a:schemeClr val="bg1"/>
                </a:solidFill>
              </a:rPr>
              <a:t>!</a:t>
            </a:r>
            <a:endParaRPr lang="en-US" dirty="0">
              <a:solidFill>
                <a:schemeClr val="bg1"/>
              </a:solidFill>
            </a:endParaRPr>
          </a:p>
        </p:txBody>
      </p:sp>
    </p:spTree>
    <p:extLst>
      <p:ext uri="{BB962C8B-B14F-4D97-AF65-F5344CB8AC3E}">
        <p14:creationId xmlns:p14="http://schemas.microsoft.com/office/powerpoint/2010/main" val="1875003444"/>
      </p:ext>
    </p:extLst>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920750" y="657227"/>
            <a:ext cx="7334250" cy="3857625"/>
          </a:xfrm>
        </p:spPr>
        <p:txBody>
          <a:bodyPr>
            <a:normAutofit/>
          </a:bodyPr>
          <a:lstStyle/>
          <a:p>
            <a:pPr algn="ctr">
              <a:buNone/>
            </a:pPr>
            <a:endParaRPr lang="en-US" sz="4000" dirty="0" smtClean="0">
              <a:solidFill>
                <a:schemeClr val="bg1"/>
              </a:solidFill>
              <a:latin typeface="Helvetica" pitchFamily="34" charset="0"/>
              <a:cs typeface="Helvetica" pitchFamily="34" charset="0"/>
            </a:endParaRPr>
          </a:p>
          <a:p>
            <a:pPr algn="ctr">
              <a:buNone/>
            </a:pPr>
            <a:endParaRPr lang="en-US" sz="4000" dirty="0" smtClean="0">
              <a:solidFill>
                <a:schemeClr val="bg1"/>
              </a:solidFill>
              <a:latin typeface="Helvetica" pitchFamily="34" charset="0"/>
              <a:cs typeface="Helvetica" pitchFamily="34" charset="0"/>
            </a:endParaRPr>
          </a:p>
          <a:p>
            <a:pPr algn="ctr">
              <a:buNone/>
            </a:pPr>
            <a:r>
              <a:rPr lang="en-US" sz="4000" dirty="0" smtClean="0">
                <a:solidFill>
                  <a:schemeClr val="bg1"/>
                </a:solidFill>
                <a:latin typeface="Helvetica" pitchFamily="34" charset="0"/>
                <a:cs typeface="Helvetica" pitchFamily="34" charset="0"/>
              </a:rPr>
              <a:t>Prayer</a:t>
            </a:r>
            <a:endParaRPr lang="en-US" sz="4000" dirty="0">
              <a:solidFill>
                <a:schemeClr val="bg1"/>
              </a:solidFill>
            </a:endParaRPr>
          </a:p>
        </p:txBody>
      </p:sp>
    </p:spTree>
    <p:extLst>
      <p:ext uri="{BB962C8B-B14F-4D97-AF65-F5344CB8AC3E}">
        <p14:creationId xmlns:p14="http://schemas.microsoft.com/office/powerpoint/2010/main" val="451231134"/>
      </p:ext>
    </p:extLst>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920750" y="657227"/>
            <a:ext cx="7334250" cy="3857625"/>
          </a:xfrm>
        </p:spPr>
        <p:txBody>
          <a:bodyPr>
            <a:normAutofit fontScale="92500" lnSpcReduction="10000"/>
          </a:bodyPr>
          <a:lstStyle/>
          <a:p>
            <a:pPr algn="ctr">
              <a:buNone/>
            </a:pPr>
            <a:r>
              <a:rPr lang="en-US" sz="4000" dirty="0" smtClean="0">
                <a:solidFill>
                  <a:schemeClr val="bg1"/>
                </a:solidFill>
                <a:latin typeface="Helvetica" pitchFamily="34" charset="0"/>
                <a:cs typeface="Helvetica" pitchFamily="34" charset="0"/>
              </a:rPr>
              <a:t>Thank you for supporting this ministry with your </a:t>
            </a:r>
            <a:br>
              <a:rPr lang="en-US" sz="4000" dirty="0" smtClean="0">
                <a:solidFill>
                  <a:schemeClr val="bg1"/>
                </a:solidFill>
                <a:latin typeface="Helvetica" pitchFamily="34" charset="0"/>
                <a:cs typeface="Helvetica" pitchFamily="34" charset="0"/>
              </a:rPr>
            </a:br>
            <a:r>
              <a:rPr lang="en-US" sz="4000" dirty="0" smtClean="0">
                <a:solidFill>
                  <a:schemeClr val="bg1"/>
                </a:solidFill>
                <a:latin typeface="Helvetica" pitchFamily="34" charset="0"/>
                <a:cs typeface="Helvetica" pitchFamily="34" charset="0"/>
              </a:rPr>
              <a:t>Tithes and Offerings</a:t>
            </a:r>
            <a:br>
              <a:rPr lang="en-US" sz="4000" dirty="0" smtClean="0">
                <a:solidFill>
                  <a:schemeClr val="bg1"/>
                </a:solidFill>
                <a:latin typeface="Helvetica" pitchFamily="34" charset="0"/>
                <a:cs typeface="Helvetica" pitchFamily="34" charset="0"/>
              </a:rPr>
            </a:br>
            <a:r>
              <a:rPr lang="en-US" sz="4000" dirty="0" smtClean="0">
                <a:solidFill>
                  <a:schemeClr val="bg1"/>
                </a:solidFill>
                <a:latin typeface="Helvetica" pitchFamily="34" charset="0"/>
                <a:cs typeface="Helvetica" pitchFamily="34" charset="0"/>
              </a:rPr>
              <a:t>You can make your donation on our website at any time during our broadcast and at any time during the week</a:t>
            </a:r>
            <a:endParaRPr lang="en-US" sz="4000" dirty="0">
              <a:solidFill>
                <a:schemeClr val="bg1"/>
              </a:solidFill>
            </a:endParaRPr>
          </a:p>
        </p:txBody>
      </p:sp>
    </p:spTree>
    <p:extLst>
      <p:ext uri="{BB962C8B-B14F-4D97-AF65-F5344CB8AC3E}">
        <p14:creationId xmlns:p14="http://schemas.microsoft.com/office/powerpoint/2010/main" val="1820218916"/>
      </p:ext>
    </p:extLst>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920750" y="657227"/>
            <a:ext cx="7334250" cy="3857625"/>
          </a:xfrm>
        </p:spPr>
        <p:txBody>
          <a:bodyPr>
            <a:normAutofit/>
          </a:bodyPr>
          <a:lstStyle/>
          <a:p>
            <a:pPr algn="ctr">
              <a:buNone/>
            </a:pPr>
            <a:endParaRPr lang="en-US" sz="4000" dirty="0" smtClean="0">
              <a:solidFill>
                <a:schemeClr val="bg1"/>
              </a:solidFill>
              <a:latin typeface="Helvetica" pitchFamily="34" charset="0"/>
              <a:cs typeface="Helvetica" pitchFamily="34" charset="0"/>
            </a:endParaRPr>
          </a:p>
          <a:p>
            <a:pPr algn="ctr">
              <a:buNone/>
            </a:pPr>
            <a:endParaRPr lang="en-US" sz="4000" dirty="0" smtClean="0">
              <a:solidFill>
                <a:schemeClr val="bg1"/>
              </a:solidFill>
              <a:latin typeface="Helvetica" pitchFamily="34" charset="0"/>
              <a:cs typeface="Helvetica" pitchFamily="34" charset="0"/>
            </a:endParaRPr>
          </a:p>
          <a:p>
            <a:pPr algn="ctr">
              <a:buNone/>
            </a:pPr>
            <a:r>
              <a:rPr lang="en-US" sz="4000" dirty="0" smtClean="0">
                <a:solidFill>
                  <a:schemeClr val="bg1"/>
                </a:solidFill>
                <a:latin typeface="Helvetica" pitchFamily="34" charset="0"/>
                <a:cs typeface="Helvetica" pitchFamily="34" charset="0"/>
              </a:rPr>
              <a:t>The Aaronic Blessing</a:t>
            </a:r>
            <a:endParaRPr lang="en-US" sz="4000" dirty="0">
              <a:solidFill>
                <a:schemeClr val="bg1"/>
              </a:solidFill>
            </a:endParaRPr>
          </a:p>
        </p:txBody>
      </p:sp>
    </p:spTree>
    <p:extLst>
      <p:ext uri="{BB962C8B-B14F-4D97-AF65-F5344CB8AC3E}">
        <p14:creationId xmlns:p14="http://schemas.microsoft.com/office/powerpoint/2010/main" val="2452289371"/>
      </p:ext>
    </p:extLst>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760503375"/>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3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10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4.xml><?xml version="1.0" encoding="utf-8"?>
<a:theme xmlns:a="http://schemas.openxmlformats.org/drawingml/2006/main" name="22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5.xml><?xml version="1.0" encoding="utf-8"?>
<a:theme xmlns:a="http://schemas.openxmlformats.org/drawingml/2006/main" name="2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6.xml><?xml version="1.0" encoding="utf-8"?>
<a:theme xmlns:a="http://schemas.openxmlformats.org/drawingml/2006/main" name="8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7.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8.xml><?xml version="1.0" encoding="utf-8"?>
<a:theme xmlns:a="http://schemas.openxmlformats.org/drawingml/2006/main" name="4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9.xml><?xml version="1.0" encoding="utf-8"?>
<a:theme xmlns:a="http://schemas.openxmlformats.org/drawingml/2006/main" name="5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10.xml><?xml version="1.0" encoding="utf-8"?>
<a:theme xmlns:a="http://schemas.openxmlformats.org/drawingml/2006/main" name="6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11.xml><?xml version="1.0" encoding="utf-8"?>
<a:theme xmlns:a="http://schemas.openxmlformats.org/drawingml/2006/main" name="7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12.xml><?xml version="1.0" encoding="utf-8"?>
<a:theme xmlns:a="http://schemas.openxmlformats.org/drawingml/2006/main" name="9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13.xml><?xml version="1.0" encoding="utf-8"?>
<a:theme xmlns:a="http://schemas.openxmlformats.org/drawingml/2006/main" name="1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1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51577</TotalTime>
  <Words>4668</Words>
  <Application>Microsoft Office PowerPoint</Application>
  <PresentationFormat>On-screen Show (16:9)</PresentationFormat>
  <Paragraphs>268</Paragraphs>
  <Slides>59</Slides>
  <Notes>59</Notes>
  <HiddenSlides>0</HiddenSlides>
  <MMClips>0</MMClips>
  <ScaleCrop>false</ScaleCrop>
  <HeadingPairs>
    <vt:vector size="4" baseType="variant">
      <vt:variant>
        <vt:lpstr>Theme</vt:lpstr>
      </vt:variant>
      <vt:variant>
        <vt:i4>13</vt:i4>
      </vt:variant>
      <vt:variant>
        <vt:lpstr>Slide Titles</vt:lpstr>
      </vt:variant>
      <vt:variant>
        <vt:i4>59</vt:i4>
      </vt:variant>
    </vt:vector>
  </HeadingPairs>
  <TitlesOfParts>
    <vt:vector size="72" baseType="lpstr">
      <vt:lpstr>Office Theme</vt:lpstr>
      <vt:lpstr>3_Office Theme</vt:lpstr>
      <vt:lpstr>10_Office Theme</vt:lpstr>
      <vt:lpstr>22_Office Theme</vt:lpstr>
      <vt:lpstr>2_Office Theme</vt:lpstr>
      <vt:lpstr>8_Office Theme</vt:lpstr>
      <vt:lpstr>1_Office Theme</vt:lpstr>
      <vt:lpstr>4_Office Theme</vt:lpstr>
      <vt:lpstr>5_Office Theme</vt:lpstr>
      <vt:lpstr>6_Office Theme</vt:lpstr>
      <vt:lpstr>7_Office Theme</vt:lpstr>
      <vt:lpstr>9_Office Theme</vt:lpstr>
      <vt:lpstr>11_Office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Abundant Life Ministries</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Arthur Bailey</dc:creator>
  <cp:lastModifiedBy>Rogers, David</cp:lastModifiedBy>
  <cp:revision>453</cp:revision>
  <dcterms:created xsi:type="dcterms:W3CDTF">2012-08-10T17:43:01Z</dcterms:created>
  <dcterms:modified xsi:type="dcterms:W3CDTF">2016-08-20T12:12:25Z</dcterms:modified>
</cp:coreProperties>
</file>