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925" r:id="rId1"/>
    <p:sldMasterId id="2147484937" r:id="rId2"/>
    <p:sldMasterId id="2147484949" r:id="rId3"/>
    <p:sldMasterId id="2147484961" r:id="rId4"/>
    <p:sldMasterId id="2147484973" r:id="rId5"/>
    <p:sldMasterId id="2147484985" r:id="rId6"/>
    <p:sldMasterId id="2147485033" r:id="rId7"/>
    <p:sldMasterId id="2147485045" r:id="rId8"/>
    <p:sldMasterId id="2147485057" r:id="rId9"/>
  </p:sldMasterIdLst>
  <p:notesMasterIdLst>
    <p:notesMasterId r:id="rId34"/>
  </p:notesMasterIdLst>
  <p:sldIdLst>
    <p:sldId id="1215" r:id="rId10"/>
    <p:sldId id="1234" r:id="rId11"/>
    <p:sldId id="1207" r:id="rId12"/>
    <p:sldId id="1242" r:id="rId13"/>
    <p:sldId id="1233" r:id="rId14"/>
    <p:sldId id="1222" r:id="rId15"/>
    <p:sldId id="1243" r:id="rId16"/>
    <p:sldId id="1223" r:id="rId17"/>
    <p:sldId id="1224" r:id="rId18"/>
    <p:sldId id="1225" r:id="rId19"/>
    <p:sldId id="1230" r:id="rId20"/>
    <p:sldId id="1229" r:id="rId21"/>
    <p:sldId id="1260" r:id="rId22"/>
    <p:sldId id="1226" r:id="rId23"/>
    <p:sldId id="1261" r:id="rId24"/>
    <p:sldId id="1262" r:id="rId25"/>
    <p:sldId id="1263" r:id="rId26"/>
    <p:sldId id="1258" r:id="rId27"/>
    <p:sldId id="1259" r:id="rId28"/>
    <p:sldId id="1231" r:id="rId29"/>
    <p:sldId id="1237" r:id="rId30"/>
    <p:sldId id="1236" r:id="rId31"/>
    <p:sldId id="1250" r:id="rId32"/>
    <p:sldId id="1254" r:id="rId3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D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94" autoAdjust="0"/>
    <p:restoredTop sz="94567" autoAdjust="0"/>
  </p:normalViewPr>
  <p:slideViewPr>
    <p:cSldViewPr snapToGrid="0" snapToObjects="1">
      <p:cViewPr varScale="1">
        <p:scale>
          <a:sx n="144" d="100"/>
          <a:sy n="144" d="100"/>
        </p:scale>
        <p:origin x="324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825CE-FD59-BE41-A671-CC59F812A072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03013-8287-D549-A06B-B0A86AFD763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30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500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17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039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402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113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367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100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283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863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517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76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265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125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808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0891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783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162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098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32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427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002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228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3405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842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2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1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8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61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74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75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86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0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085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40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246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321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577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584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895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825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9306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482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180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960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652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310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0180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9548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44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6915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199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5118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199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3051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6491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065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761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602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3656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1555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1069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2095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462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6343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559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359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67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9634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4920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97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8037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0558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0486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6530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9993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1002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8525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6341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2304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8047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5039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618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7131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9826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9415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1627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2590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8687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0011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4185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576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9851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0835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4034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6476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388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4507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550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3079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1568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9997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0292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0657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1047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2829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5552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05493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3508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3948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3835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5679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92692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941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2799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3951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4877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6190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18062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0296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9803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82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F8CCF-2C03-EE40-A581-F2F6974E5D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43780-39AE-FD47-8E4A-A7BCC7E08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22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6" r:id="rId1"/>
    <p:sldLayoutId id="2147484927" r:id="rId2"/>
    <p:sldLayoutId id="2147484928" r:id="rId3"/>
    <p:sldLayoutId id="2147484929" r:id="rId4"/>
    <p:sldLayoutId id="2147484930" r:id="rId5"/>
    <p:sldLayoutId id="2147484931" r:id="rId6"/>
    <p:sldLayoutId id="2147484932" r:id="rId7"/>
    <p:sldLayoutId id="2147484933" r:id="rId8"/>
    <p:sldLayoutId id="2147484934" r:id="rId9"/>
    <p:sldLayoutId id="2147484935" r:id="rId10"/>
    <p:sldLayoutId id="214748493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04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8" r:id="rId1"/>
    <p:sldLayoutId id="2147484939" r:id="rId2"/>
    <p:sldLayoutId id="2147484940" r:id="rId3"/>
    <p:sldLayoutId id="2147484941" r:id="rId4"/>
    <p:sldLayoutId id="2147484942" r:id="rId5"/>
    <p:sldLayoutId id="2147484943" r:id="rId6"/>
    <p:sldLayoutId id="2147484944" r:id="rId7"/>
    <p:sldLayoutId id="2147484945" r:id="rId8"/>
    <p:sldLayoutId id="2147484946" r:id="rId9"/>
    <p:sldLayoutId id="2147484947" r:id="rId10"/>
    <p:sldLayoutId id="214748494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73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0" r:id="rId1"/>
    <p:sldLayoutId id="2147484951" r:id="rId2"/>
    <p:sldLayoutId id="2147484952" r:id="rId3"/>
    <p:sldLayoutId id="2147484953" r:id="rId4"/>
    <p:sldLayoutId id="2147484954" r:id="rId5"/>
    <p:sldLayoutId id="2147484955" r:id="rId6"/>
    <p:sldLayoutId id="2147484956" r:id="rId7"/>
    <p:sldLayoutId id="2147484957" r:id="rId8"/>
    <p:sldLayoutId id="2147484958" r:id="rId9"/>
    <p:sldLayoutId id="2147484959" r:id="rId10"/>
    <p:sldLayoutId id="214748496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60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2" r:id="rId1"/>
    <p:sldLayoutId id="2147484963" r:id="rId2"/>
    <p:sldLayoutId id="2147484964" r:id="rId3"/>
    <p:sldLayoutId id="2147484965" r:id="rId4"/>
    <p:sldLayoutId id="2147484966" r:id="rId5"/>
    <p:sldLayoutId id="2147484967" r:id="rId6"/>
    <p:sldLayoutId id="2147484968" r:id="rId7"/>
    <p:sldLayoutId id="2147484969" r:id="rId8"/>
    <p:sldLayoutId id="2147484970" r:id="rId9"/>
    <p:sldLayoutId id="2147484971" r:id="rId10"/>
    <p:sldLayoutId id="214748497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78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4" r:id="rId1"/>
    <p:sldLayoutId id="2147484975" r:id="rId2"/>
    <p:sldLayoutId id="2147484976" r:id="rId3"/>
    <p:sldLayoutId id="2147484977" r:id="rId4"/>
    <p:sldLayoutId id="2147484978" r:id="rId5"/>
    <p:sldLayoutId id="2147484979" r:id="rId6"/>
    <p:sldLayoutId id="2147484980" r:id="rId7"/>
    <p:sldLayoutId id="2147484981" r:id="rId8"/>
    <p:sldLayoutId id="2147484982" r:id="rId9"/>
    <p:sldLayoutId id="2147484983" r:id="rId10"/>
    <p:sldLayoutId id="21474849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52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6" r:id="rId1"/>
    <p:sldLayoutId id="2147484987" r:id="rId2"/>
    <p:sldLayoutId id="2147484988" r:id="rId3"/>
    <p:sldLayoutId id="2147484989" r:id="rId4"/>
    <p:sldLayoutId id="2147484990" r:id="rId5"/>
    <p:sldLayoutId id="2147484991" r:id="rId6"/>
    <p:sldLayoutId id="2147484992" r:id="rId7"/>
    <p:sldLayoutId id="2147484993" r:id="rId8"/>
    <p:sldLayoutId id="2147484994" r:id="rId9"/>
    <p:sldLayoutId id="2147484995" r:id="rId10"/>
    <p:sldLayoutId id="214748499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74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41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6" r:id="rId1"/>
    <p:sldLayoutId id="2147485047" r:id="rId2"/>
    <p:sldLayoutId id="2147485048" r:id="rId3"/>
    <p:sldLayoutId id="2147485049" r:id="rId4"/>
    <p:sldLayoutId id="2147485050" r:id="rId5"/>
    <p:sldLayoutId id="2147485051" r:id="rId6"/>
    <p:sldLayoutId id="2147485052" r:id="rId7"/>
    <p:sldLayoutId id="2147485053" r:id="rId8"/>
    <p:sldLayoutId id="2147485054" r:id="rId9"/>
    <p:sldLayoutId id="2147485055" r:id="rId10"/>
    <p:sldLayoutId id="214748505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F8CCF-2C03-EE40-A581-F2F6974E5DF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43780-39AE-FD47-8E4A-A7BCC7E083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8" r:id="rId1"/>
    <p:sldLayoutId id="2147485059" r:id="rId2"/>
    <p:sldLayoutId id="2147485060" r:id="rId3"/>
    <p:sldLayoutId id="2147485061" r:id="rId4"/>
    <p:sldLayoutId id="2147485062" r:id="rId5"/>
    <p:sldLayoutId id="2147485063" r:id="rId6"/>
    <p:sldLayoutId id="2147485064" r:id="rId7"/>
    <p:sldLayoutId id="2147485065" r:id="rId8"/>
    <p:sldLayoutId id="2147485066" r:id="rId9"/>
    <p:sldLayoutId id="2147485067" r:id="rId10"/>
    <p:sldLayoutId id="214748506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449036"/>
            <a:ext cx="8278586" cy="45230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 Welcome to the First Meeting of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4000" i="1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i="1" dirty="0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8000" i="1" dirty="0" err="1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8000" i="1" dirty="0" smtClean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At the Upper Room Chapel</a:t>
            </a:r>
          </a:p>
          <a:p>
            <a:pPr algn="ctr">
              <a:buNone/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24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449036"/>
            <a:ext cx="8278586" cy="45230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 What to Expect of a True Prophet and of the Messiah When He Comes</a:t>
            </a:r>
          </a:p>
          <a:p>
            <a:pPr algn="ctr">
              <a:buNone/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Understanding What the Law Says About the True and the False Prophet</a:t>
            </a:r>
          </a:p>
        </p:txBody>
      </p:sp>
    </p:spTree>
    <p:extLst>
      <p:ext uri="{BB962C8B-B14F-4D97-AF65-F5344CB8AC3E}">
        <p14:creationId xmlns:p14="http://schemas.microsoft.com/office/powerpoint/2010/main" val="389781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000" i="1" dirty="0" smtClean="0"/>
              <a:t>Heads Up!</a:t>
            </a:r>
            <a:endParaRPr lang="en-US" sz="4000" dirty="0" smtClean="0"/>
          </a:p>
          <a:p>
            <a:pPr marL="0" indent="0">
              <a:buNone/>
            </a:pPr>
            <a:r>
              <a:rPr lang="en-US" dirty="0" smtClean="0"/>
              <a:t>You may hear some things today you have never heard before</a:t>
            </a:r>
          </a:p>
          <a:p>
            <a:pPr marL="0" indent="0">
              <a:buNone/>
            </a:pPr>
            <a:r>
              <a:rPr lang="en-US" dirty="0" smtClean="0"/>
              <a:t>You </a:t>
            </a:r>
            <a:r>
              <a:rPr lang="en-US" dirty="0"/>
              <a:t>may hear some things </a:t>
            </a:r>
            <a:r>
              <a:rPr lang="en-US" dirty="0" smtClean="0"/>
              <a:t>today that are different than how they were taught to you before </a:t>
            </a:r>
          </a:p>
          <a:p>
            <a:pPr marL="0" indent="0" algn="ctr">
              <a:buNone/>
            </a:pPr>
            <a:r>
              <a:rPr lang="en-US" sz="4000" i="1" dirty="0" smtClean="0"/>
              <a:t>Be </a:t>
            </a:r>
            <a:r>
              <a:rPr lang="en-US" sz="4000" i="1" dirty="0"/>
              <a:t>a </a:t>
            </a:r>
            <a:r>
              <a:rPr lang="en-US" sz="4000" i="1" dirty="0" err="1" smtClean="0"/>
              <a:t>Berean</a:t>
            </a:r>
            <a:endParaRPr lang="en-US" sz="4000" i="1" dirty="0" smtClean="0"/>
          </a:p>
          <a:p>
            <a:pPr marL="0" indent="0">
              <a:buNone/>
            </a:pPr>
            <a:r>
              <a:rPr lang="en-US" sz="4000" i="1" dirty="0" smtClean="0"/>
              <a:t>Let’s dig into the Scriptures to get a balanced view of our subject matter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7359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i="1" dirty="0" smtClean="0"/>
              <a:t>Regarding Parables Jesus Said</a:t>
            </a:r>
            <a:endParaRPr lang="en-US" sz="4000" dirty="0" smtClean="0"/>
          </a:p>
          <a:p>
            <a:pPr marL="0" indent="0">
              <a:buNone/>
            </a:pPr>
            <a:r>
              <a:rPr lang="en-US" dirty="0" smtClean="0"/>
              <a:t>"</a:t>
            </a:r>
            <a:r>
              <a:rPr lang="en-US" dirty="0"/>
              <a:t>Have you understood all these things?" Jesus asked. "Yes," they replied.</a:t>
            </a:r>
          </a:p>
          <a:p>
            <a:pPr marL="0" indent="0">
              <a:buNone/>
            </a:pPr>
            <a:r>
              <a:rPr lang="en-US" dirty="0" smtClean="0"/>
              <a:t>He </a:t>
            </a:r>
            <a:r>
              <a:rPr lang="en-US" dirty="0"/>
              <a:t>said to them, "Therefore every teacher of the law who has been instructed about the kingdom of heaven is like the owner of a house who brings out of his storeroom new treasures as well as old</a:t>
            </a:r>
            <a:r>
              <a:rPr lang="en-US" dirty="0" smtClean="0"/>
              <a:t>.“ (Matthew 13:51-52)</a:t>
            </a:r>
            <a:endParaRPr lang="en-US" dirty="0"/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6215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i="1" dirty="0" smtClean="0"/>
              <a:t>What Does a True Prophet Look Like?</a:t>
            </a:r>
            <a:endParaRPr lang="en-US" sz="4000" dirty="0" smtClean="0"/>
          </a:p>
          <a:p>
            <a:pPr marL="0" indent="0">
              <a:buNone/>
            </a:pPr>
            <a:r>
              <a:rPr lang="en-US" dirty="0" smtClean="0"/>
              <a:t>Why is this important?</a:t>
            </a:r>
          </a:p>
          <a:p>
            <a:pPr marL="0" indent="0">
              <a:buNone/>
            </a:pPr>
            <a:r>
              <a:rPr lang="en-US" dirty="0" smtClean="0"/>
              <a:t>If Jesus is the Prophet come from God, what do we need to know about him?</a:t>
            </a:r>
          </a:p>
          <a:p>
            <a:pPr marL="0" indent="0">
              <a:buNone/>
            </a:pPr>
            <a:r>
              <a:rPr lang="en-US" dirty="0" smtClean="0"/>
              <a:t>Does Jesus qualify as a Prophet?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3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209" y="408214"/>
            <a:ext cx="8124669" cy="448219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600" dirty="0" smtClean="0"/>
              <a:t>The Test of a True Prophet</a:t>
            </a:r>
          </a:p>
          <a:p>
            <a:pPr algn="ctr">
              <a:buNone/>
            </a:pPr>
            <a:r>
              <a:rPr lang="en-US" sz="3600" dirty="0" smtClean="0"/>
              <a:t>Deuteronomy 13:1-2</a:t>
            </a:r>
          </a:p>
          <a:p>
            <a:pPr>
              <a:buNone/>
            </a:pPr>
            <a:r>
              <a:rPr lang="en-US" sz="3600" dirty="0" smtClean="0"/>
              <a:t>Suppose </a:t>
            </a:r>
            <a:r>
              <a:rPr lang="en-US" sz="3600" dirty="0"/>
              <a:t>a prophet or one who foretells by dreams should appear among you and show you a sign or wonder, and the sign or wonder should come to pass concerning what he said to you, namely, "Let us follow other </a:t>
            </a:r>
            <a:r>
              <a:rPr lang="en-US" sz="3600" dirty="0" smtClean="0"/>
              <a:t>gods - gods </a:t>
            </a:r>
            <a:r>
              <a:rPr lang="en-US" sz="3600" dirty="0"/>
              <a:t>whom you have not previously </a:t>
            </a:r>
            <a:r>
              <a:rPr lang="en-US" sz="3600" dirty="0" smtClean="0"/>
              <a:t>known - and </a:t>
            </a:r>
            <a:r>
              <a:rPr lang="en-US" sz="3600" dirty="0"/>
              <a:t>let us serve them."</a:t>
            </a:r>
            <a:r>
              <a:rPr lang="en-US" sz="3600" baseline="30000" dirty="0"/>
              <a:t> </a:t>
            </a:r>
            <a:r>
              <a:rPr lang="en-US" sz="3600" dirty="0"/>
              <a:t>  </a:t>
            </a:r>
            <a:endParaRPr lang="en-US" sz="4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98749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209" y="408214"/>
            <a:ext cx="8124669" cy="459100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3600" dirty="0" smtClean="0"/>
              <a:t>False Prophets Deceiving By Miracles</a:t>
            </a:r>
          </a:p>
          <a:p>
            <a:pPr>
              <a:buNone/>
            </a:pPr>
            <a:r>
              <a:rPr lang="en-US" sz="3600" dirty="0" smtClean="0"/>
              <a:t>Remember Pharaoh's officials</a:t>
            </a:r>
          </a:p>
          <a:p>
            <a:pPr marL="0" indent="0">
              <a:buNone/>
            </a:pPr>
            <a:r>
              <a:rPr lang="en-US" dirty="0"/>
              <a:t>2 Thessalonians </a:t>
            </a:r>
            <a:r>
              <a:rPr lang="en-US" dirty="0" smtClean="0"/>
              <a:t>2:9 The </a:t>
            </a:r>
            <a:r>
              <a:rPr lang="en-US" dirty="0"/>
              <a:t>coming of the lawless one will be in accordance with the work of Satan displayed in all kinds of counterfeit miracles, signs and wonders,</a:t>
            </a:r>
          </a:p>
          <a:p>
            <a:pPr marL="0" indent="0">
              <a:buNone/>
            </a:pPr>
            <a:r>
              <a:rPr lang="en-US" baseline="30000" dirty="0" smtClean="0"/>
              <a:t>10</a:t>
            </a:r>
            <a:r>
              <a:rPr lang="en-US" dirty="0" smtClean="0"/>
              <a:t> </a:t>
            </a:r>
            <a:r>
              <a:rPr lang="en-US" dirty="0"/>
              <a:t>and in every sort of evil that deceives those who are perishing. </a:t>
            </a:r>
            <a:r>
              <a:rPr lang="en-US" u="sng" dirty="0"/>
              <a:t>They perish because they refused to love the truth and so be saved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aseline="30000" dirty="0" smtClean="0"/>
              <a:t>11</a:t>
            </a:r>
            <a:r>
              <a:rPr lang="en-US" dirty="0" smtClean="0"/>
              <a:t> </a:t>
            </a:r>
            <a:r>
              <a:rPr lang="en-US" dirty="0"/>
              <a:t>For this reason God sends them a powerful delusion so that they will believe the lie</a:t>
            </a:r>
          </a:p>
          <a:p>
            <a:pPr marL="0" indent="0">
              <a:buNone/>
            </a:pPr>
            <a:r>
              <a:rPr lang="en-US" baseline="30000" dirty="0" smtClean="0"/>
              <a:t>12</a:t>
            </a:r>
            <a:r>
              <a:rPr lang="en-US" dirty="0" smtClean="0"/>
              <a:t> </a:t>
            </a:r>
            <a:r>
              <a:rPr lang="en-US" dirty="0"/>
              <a:t>and so that all will be condemned who have not believed the truth but have delighted in wickedness</a:t>
            </a:r>
            <a:r>
              <a:rPr lang="en-US" dirty="0" smtClean="0"/>
              <a:t>. </a:t>
            </a:r>
            <a:endParaRPr lang="en-US" dirty="0"/>
          </a:p>
          <a:p>
            <a:pPr>
              <a:buNone/>
            </a:pPr>
            <a:endParaRPr lang="en-US" sz="4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41180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716" y="302079"/>
            <a:ext cx="8019736" cy="4645478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n-US" sz="6000" dirty="0" smtClean="0"/>
              <a:t>Deuteronomy 13:3-4</a:t>
            </a:r>
          </a:p>
          <a:p>
            <a:pPr>
              <a:buNone/>
            </a:pPr>
            <a:r>
              <a:rPr lang="en-US" sz="6000" dirty="0" smtClean="0"/>
              <a:t>You </a:t>
            </a:r>
            <a:r>
              <a:rPr lang="en-US" sz="6000" dirty="0"/>
              <a:t>must not listen to the words of that prophet or dreamer, for </a:t>
            </a:r>
            <a:r>
              <a:rPr lang="en-US" sz="6000" dirty="0" smtClean="0"/>
              <a:t>the LORD your God </a:t>
            </a:r>
            <a:r>
              <a:rPr lang="en-US" sz="6000" dirty="0"/>
              <a:t>will be testing you to see if you love him with all your mind and being.  </a:t>
            </a:r>
            <a:r>
              <a:rPr lang="en-US" sz="6000" u="sng" dirty="0"/>
              <a:t>You must follow </a:t>
            </a:r>
            <a:r>
              <a:rPr lang="en-US" sz="6000" dirty="0"/>
              <a:t>the LORD your God </a:t>
            </a:r>
            <a:r>
              <a:rPr lang="en-US" sz="6000" u="sng" dirty="0" smtClean="0"/>
              <a:t>and </a:t>
            </a:r>
            <a:r>
              <a:rPr lang="en-US" sz="6000" u="sng" dirty="0"/>
              <a:t>revere only him; and you must </a:t>
            </a:r>
            <a:r>
              <a:rPr lang="en-US" sz="6000" u="sng" dirty="0" smtClean="0"/>
              <a:t>do </a:t>
            </a:r>
            <a:r>
              <a:rPr lang="en-US" sz="6000" u="sng" dirty="0"/>
              <a:t>his commandments, obey him, serve him, and remain loyal to him.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9779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210" y="310243"/>
            <a:ext cx="8177134" cy="4555671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n-US" sz="6000" dirty="0" smtClean="0"/>
              <a:t>Deuteronomy 13:5</a:t>
            </a:r>
          </a:p>
          <a:p>
            <a:pPr algn="ctr">
              <a:buNone/>
            </a:pPr>
            <a:r>
              <a:rPr lang="en-US" sz="6000" dirty="0" smtClean="0"/>
              <a:t>As </a:t>
            </a:r>
            <a:r>
              <a:rPr lang="en-US" sz="6000" dirty="0"/>
              <a:t>for that prophet or dreamer, </a:t>
            </a:r>
            <a:r>
              <a:rPr lang="en-US" sz="6000" b="1" dirty="0"/>
              <a:t>he must be executed </a:t>
            </a:r>
            <a:r>
              <a:rPr lang="en-US" sz="6000" dirty="0"/>
              <a:t>because </a:t>
            </a:r>
            <a:r>
              <a:rPr lang="en-US" sz="6000" b="1" dirty="0"/>
              <a:t>he encouraged </a:t>
            </a:r>
            <a:r>
              <a:rPr lang="en-US" sz="6000" b="1" dirty="0" smtClean="0"/>
              <a:t>rebellion (apostasy) </a:t>
            </a:r>
            <a:r>
              <a:rPr lang="en-US" sz="6000" b="1" dirty="0"/>
              <a:t>against </a:t>
            </a:r>
            <a:r>
              <a:rPr lang="en-US" sz="6000" dirty="0"/>
              <a:t>the LORD your God who brought you from the land of Egypt, redeeming you from the place of slavery, and because he has tried to entice you </a:t>
            </a:r>
            <a:r>
              <a:rPr lang="en-US" sz="6000" b="1" dirty="0"/>
              <a:t>from the way</a:t>
            </a:r>
            <a:r>
              <a:rPr lang="en-US" sz="6000" dirty="0"/>
              <a:t> the LORD your God has commanded you to go. </a:t>
            </a:r>
            <a:r>
              <a:rPr lang="en-US" sz="6000" b="1" dirty="0"/>
              <a:t>In this way you must purge out evil from </a:t>
            </a:r>
            <a:r>
              <a:rPr lang="en-US" sz="6000" b="1" dirty="0" smtClean="0"/>
              <a:t>within</a:t>
            </a:r>
            <a:r>
              <a:rPr lang="en-US" sz="6000" dirty="0"/>
              <a:t>.</a:t>
            </a:r>
            <a:endParaRPr lang="en-US" sz="6000" dirty="0" smtClean="0"/>
          </a:p>
        </p:txBody>
      </p:sp>
    </p:spTree>
    <p:extLst>
      <p:ext uri="{BB962C8B-B14F-4D97-AF65-F5344CB8AC3E}">
        <p14:creationId xmlns:p14="http://schemas.microsoft.com/office/powerpoint/2010/main" val="231849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6379"/>
            <a:ext cx="8079698" cy="452301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Characteristics of a False Prophet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may do miracles and wonders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will introduce a different way to worship Father in heaven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will reject the laws and commandments Father has established for his people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will say Yahuwah spoke when Yah did not actually speak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What he predicts will not come to pass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2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6379"/>
            <a:ext cx="8079698" cy="452301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Characteristics of a True Prophet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may do wonders and miracles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will proclaim the true worship of Father in heaven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will embrace and teach the laws and commandments Father has established for his people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He will attribute to Yahuwah only what he actually said</a:t>
            </a:r>
          </a:p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What he predicts will happen as he said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92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6379"/>
            <a:ext cx="8079698" cy="452301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Many theologians and denominational scholars have said that Jesus’ death on the cross signaled the abolition of the Father’s law to institute a new Law of Love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95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6379"/>
            <a:ext cx="8079698" cy="452301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300" u="sng" dirty="0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Jesus came to do away with his Father’s commandments to introduce a </a:t>
            </a:r>
            <a:r>
              <a:rPr lang="en-US" sz="4300" u="sng" dirty="0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Law of Love to his disciples, then he is without a doubt a FALSE prophet!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4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220" y="217357"/>
            <a:ext cx="8192124" cy="472203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If you believe that Jesus abolished the “Old Testament Law” in order to establish a better Law, then the Jesus you put your faith in is either a false prophet or a figment of your imagination. That Jesus is not the Jesus of Scripture. </a:t>
            </a:r>
          </a:p>
          <a:p>
            <a:pPr algn="ctr">
              <a:buNone/>
            </a:pP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You must rethink what you believe about Jesus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20519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95" y="307299"/>
            <a:ext cx="8154649" cy="461576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Is the “New” Law of Jesus a Different Law from Father’s Law?</a:t>
            </a:r>
          </a:p>
          <a:p>
            <a:pPr marL="0" indent="0">
              <a:buNone/>
            </a:pPr>
            <a:r>
              <a:rPr lang="en-US" dirty="0"/>
              <a:t>"A new command I give you: Love one another. As I have loved you, so you must love one another.</a:t>
            </a:r>
          </a:p>
          <a:p>
            <a:pPr marL="0" indent="0">
              <a:buNone/>
            </a:pPr>
            <a:r>
              <a:rPr lang="en-US" dirty="0" smtClean="0"/>
              <a:t>By </a:t>
            </a:r>
            <a:r>
              <a:rPr lang="en-US" dirty="0"/>
              <a:t>this all men will know that you are my disciples, if you love one </a:t>
            </a:r>
            <a:r>
              <a:rPr lang="en-US" dirty="0" smtClean="0"/>
              <a:t>another“ (4</a:t>
            </a:r>
            <a:r>
              <a:rPr lang="en-US" baseline="30000" dirty="0" smtClean="0"/>
              <a:t>th</a:t>
            </a:r>
            <a:r>
              <a:rPr lang="en-US" dirty="0" smtClean="0"/>
              <a:t> Gospel 13:34-35)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6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95" y="307299"/>
            <a:ext cx="8154649" cy="4615766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Is John’s Command New? 1 John 2</a:t>
            </a:r>
          </a:p>
          <a:p>
            <a:pPr marL="0" indent="0">
              <a:buNone/>
            </a:pPr>
            <a:r>
              <a:rPr lang="en-US" baseline="30000" dirty="0"/>
              <a:t>7</a:t>
            </a:r>
            <a:r>
              <a:rPr lang="en-US" dirty="0"/>
              <a:t> Dear friends, I am not writing you a new command but an old one, which you have had since the beginning. This old command is the message you have heard.</a:t>
            </a:r>
          </a:p>
          <a:p>
            <a:pPr marL="0" indent="0">
              <a:buNone/>
            </a:pPr>
            <a:r>
              <a:rPr lang="en-US" baseline="30000" dirty="0" smtClean="0"/>
              <a:t>8</a:t>
            </a:r>
            <a:r>
              <a:rPr lang="en-US" dirty="0" smtClean="0"/>
              <a:t> </a:t>
            </a:r>
            <a:r>
              <a:rPr lang="en-US" dirty="0"/>
              <a:t>Yet I am writing you a new command; its truth is seen in him and you, because the darkness is passing and the true light is already shining.</a:t>
            </a:r>
          </a:p>
          <a:p>
            <a:pPr marL="0" indent="0">
              <a:buNone/>
            </a:pPr>
            <a:r>
              <a:rPr lang="en-US" baseline="30000" dirty="0" smtClean="0"/>
              <a:t>9</a:t>
            </a:r>
            <a:r>
              <a:rPr lang="en-US" dirty="0" smtClean="0"/>
              <a:t> </a:t>
            </a:r>
            <a:r>
              <a:rPr lang="en-US" dirty="0"/>
              <a:t>Anyone who claims to be in the light but hates his brother is still in the darkness.</a:t>
            </a:r>
          </a:p>
          <a:p>
            <a:pPr marL="0" indent="0">
              <a:buNone/>
            </a:pPr>
            <a:r>
              <a:rPr lang="en-US" baseline="30000" dirty="0" smtClean="0"/>
              <a:t>10</a:t>
            </a:r>
            <a:r>
              <a:rPr lang="en-US" dirty="0" smtClean="0"/>
              <a:t> </a:t>
            </a:r>
            <a:r>
              <a:rPr lang="en-US" dirty="0"/>
              <a:t>Whoever loves his brother lives in the light, and there is nothing in him to make him stumble.</a:t>
            </a:r>
          </a:p>
        </p:txBody>
      </p:sp>
    </p:spTree>
    <p:extLst>
      <p:ext uri="{BB962C8B-B14F-4D97-AF65-F5344CB8AC3E}">
        <p14:creationId xmlns:p14="http://schemas.microsoft.com/office/powerpoint/2010/main" val="5721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95" y="307299"/>
            <a:ext cx="8154649" cy="461576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Is John’s Command New? 2 John 1</a:t>
            </a:r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now, dear lady, I am not writing you a new command but one we have had from the beginning. I ask that we love one another.</a:t>
            </a:r>
          </a:p>
          <a:p>
            <a:pPr marL="0" indent="0">
              <a:buNone/>
            </a:pPr>
            <a:r>
              <a:rPr lang="en-US" baseline="30000" dirty="0" smtClean="0"/>
              <a:t>6</a:t>
            </a:r>
            <a:r>
              <a:rPr lang="en-US" dirty="0" smtClean="0"/>
              <a:t> </a:t>
            </a:r>
            <a:r>
              <a:rPr lang="en-US" dirty="0"/>
              <a:t>And this is love: that we walk in obedience to his commands. As you have heard from the beginning, his command is that you walk in love.</a:t>
            </a:r>
          </a:p>
        </p:txBody>
      </p:sp>
    </p:spTree>
    <p:extLst>
      <p:ext uri="{BB962C8B-B14F-4D97-AF65-F5344CB8AC3E}">
        <p14:creationId xmlns:p14="http://schemas.microsoft.com/office/powerpoint/2010/main" val="219302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705" y="465364"/>
            <a:ext cx="8042223" cy="45475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5100" dirty="0" smtClean="0"/>
              <a:t>What Does the </a:t>
            </a:r>
            <a:r>
              <a:rPr lang="en-US" sz="5100" dirty="0" err="1" smtClean="0"/>
              <a:t>TaNaCH</a:t>
            </a:r>
            <a:r>
              <a:rPr lang="en-US" sz="5100" dirty="0" smtClean="0"/>
              <a:t> say about Messiah?</a:t>
            </a:r>
            <a:endParaRPr lang="en-US" sz="5100" baseline="30000" dirty="0" smtClean="0"/>
          </a:p>
          <a:p>
            <a:pPr marL="0" indent="0">
              <a:buNone/>
            </a:pPr>
            <a:r>
              <a:rPr lang="en-US" sz="4000" baseline="30000" dirty="0" smtClean="0"/>
              <a:t>6</a:t>
            </a:r>
            <a:r>
              <a:rPr lang="en-US" sz="4000" dirty="0" smtClean="0"/>
              <a:t> </a:t>
            </a:r>
            <a:r>
              <a:rPr lang="en-US" sz="4000" dirty="0"/>
              <a:t>Sacrifice and offering you did not desire, but my ears you have pierced; burnt offerings and sin offerings you did not require.</a:t>
            </a:r>
          </a:p>
          <a:p>
            <a:pPr marL="0" indent="0">
              <a:buNone/>
            </a:pPr>
            <a:r>
              <a:rPr lang="en-US" sz="4000" baseline="30000" dirty="0" smtClean="0"/>
              <a:t>7</a:t>
            </a:r>
            <a:r>
              <a:rPr lang="en-US" sz="4000" dirty="0" smtClean="0"/>
              <a:t> </a:t>
            </a:r>
            <a:r>
              <a:rPr lang="en-US" sz="4000" dirty="0"/>
              <a:t>Then I said, "Here I am, I have come-- it is written about me in the scroll.</a:t>
            </a:r>
          </a:p>
          <a:p>
            <a:pPr marL="0" indent="0">
              <a:buNone/>
            </a:pPr>
            <a:r>
              <a:rPr lang="en-US" sz="4000" baseline="30000" dirty="0" smtClean="0"/>
              <a:t>8</a:t>
            </a:r>
            <a:r>
              <a:rPr lang="en-US" sz="4000" dirty="0" smtClean="0"/>
              <a:t> </a:t>
            </a:r>
            <a:r>
              <a:rPr lang="en-US" sz="4000" dirty="0"/>
              <a:t>I desire to do your will, O my </a:t>
            </a:r>
            <a:r>
              <a:rPr lang="en-US" sz="4000" dirty="0" err="1"/>
              <a:t>Elohim</a:t>
            </a:r>
            <a:r>
              <a:rPr lang="en-US" sz="4000" dirty="0"/>
              <a:t>; your </a:t>
            </a:r>
            <a:r>
              <a:rPr lang="en-US" sz="4000" dirty="0" smtClean="0"/>
              <a:t>law (Torah) </a:t>
            </a:r>
            <a:r>
              <a:rPr lang="en-US" sz="4000" dirty="0"/>
              <a:t>is within my heart</a:t>
            </a:r>
            <a:r>
              <a:rPr lang="en-US" sz="4000" dirty="0" smtClean="0"/>
              <a:t>.“ (Psalm 40:6-8)</a:t>
            </a:r>
            <a:endParaRPr lang="en-US" sz="4000" dirty="0"/>
          </a:p>
          <a:p>
            <a:pPr marL="0" indent="0">
              <a:spcBef>
                <a:spcPts val="0"/>
              </a:spcBef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8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715" y="465364"/>
            <a:ext cx="8117174" cy="454750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dirty="0" smtClean="0"/>
              <a:t>When He Comes, Will Messiah Teach the Torah?</a:t>
            </a:r>
          </a:p>
          <a:p>
            <a:pPr marL="0" indent="0">
              <a:buNone/>
            </a:pPr>
            <a:r>
              <a:rPr lang="en-US" sz="2800" baseline="30000" dirty="0"/>
              <a:t>2</a:t>
            </a:r>
            <a:r>
              <a:rPr lang="en-US" sz="2800" dirty="0"/>
              <a:t> In the last days the mountain of </a:t>
            </a:r>
            <a:r>
              <a:rPr lang="en-US" sz="2800" dirty="0" smtClean="0"/>
              <a:t>Yahuwah's </a:t>
            </a:r>
            <a:r>
              <a:rPr lang="en-US" sz="2800" dirty="0"/>
              <a:t>temple will be established as chief among the mountains; it will be raised above the hills, and all nations will stream to it.</a:t>
            </a:r>
          </a:p>
          <a:p>
            <a:pPr marL="0" indent="0">
              <a:buNone/>
            </a:pPr>
            <a:r>
              <a:rPr lang="en-US" sz="2800" baseline="30000" dirty="0" smtClean="0"/>
              <a:t>3</a:t>
            </a:r>
            <a:r>
              <a:rPr lang="en-US" sz="2800" dirty="0" smtClean="0"/>
              <a:t> </a:t>
            </a:r>
            <a:r>
              <a:rPr lang="en-US" sz="2800" dirty="0"/>
              <a:t>Many peoples will come and say, "Come, let us go up to the mountain of Yahuwah, to the house of the </a:t>
            </a:r>
            <a:r>
              <a:rPr lang="en-US" sz="2800" dirty="0" smtClean="0"/>
              <a:t>God of Jacob. </a:t>
            </a:r>
            <a:r>
              <a:rPr lang="en-US" sz="2800" dirty="0"/>
              <a:t>He will teach us his ways, so that we may walk in his paths." The </a:t>
            </a:r>
            <a:r>
              <a:rPr lang="en-US" sz="2800" dirty="0" smtClean="0"/>
              <a:t>Torah </a:t>
            </a:r>
            <a:r>
              <a:rPr lang="en-US" sz="2800" dirty="0"/>
              <a:t>will go out from Zion, the word of Yahuwah from </a:t>
            </a:r>
            <a:r>
              <a:rPr lang="en-US" sz="2800" dirty="0" smtClean="0"/>
              <a:t>Jerusalem. (Isaiah 2:2-3)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276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i="1" dirty="0" smtClean="0"/>
              <a:t>Did Jesus Abolish the Laws and Commandments of His Father?</a:t>
            </a:r>
            <a:endParaRPr lang="en-US" sz="4000" dirty="0" smtClean="0"/>
          </a:p>
          <a:p>
            <a:pPr marL="0" indent="0">
              <a:buNone/>
            </a:pPr>
            <a:r>
              <a:rPr lang="en-US" dirty="0" smtClean="0"/>
              <a:t>Can One sent from God abolish the Father’s commandments?</a:t>
            </a:r>
          </a:p>
          <a:p>
            <a:pPr marL="0" indent="0">
              <a:buNone/>
            </a:pPr>
            <a:r>
              <a:rPr lang="en-US" dirty="0" smtClean="0"/>
              <a:t>God does not change! The word he has spoken from is mouth is faithful.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2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4000" dirty="0"/>
              <a:t>What did Jesus say about this matter?</a:t>
            </a:r>
          </a:p>
          <a:p>
            <a:pPr marL="0" indent="0" algn="ctr">
              <a:buNone/>
            </a:pPr>
            <a:r>
              <a:rPr lang="en-US" sz="4000" i="1" dirty="0" smtClean="0"/>
              <a:t>Matthew 5:17-20 (NIV)</a:t>
            </a:r>
            <a:endParaRPr lang="en-US" sz="4000" dirty="0" smtClean="0"/>
          </a:p>
          <a:p>
            <a:pPr marL="0" indent="0">
              <a:buNone/>
            </a:pPr>
            <a:r>
              <a:rPr lang="en-US" dirty="0"/>
              <a:t>"Do not think that I have come to abolish the Law or the Prophets; I have not come to </a:t>
            </a:r>
            <a:r>
              <a:rPr lang="en-US" u="sng" dirty="0"/>
              <a:t>abolish</a:t>
            </a:r>
            <a:r>
              <a:rPr lang="en-US" dirty="0"/>
              <a:t> them but to </a:t>
            </a:r>
            <a:r>
              <a:rPr lang="en-US" u="sng" dirty="0"/>
              <a:t>fulfill</a:t>
            </a:r>
            <a:r>
              <a:rPr lang="en-US" dirty="0"/>
              <a:t> them.</a:t>
            </a:r>
          </a:p>
          <a:p>
            <a:pPr marL="0" indent="0">
              <a:buNone/>
            </a:pPr>
            <a:r>
              <a:rPr lang="en-US" baseline="30000" dirty="0" smtClean="0"/>
              <a:t>18</a:t>
            </a:r>
            <a:r>
              <a:rPr lang="en-US" dirty="0" smtClean="0"/>
              <a:t> </a:t>
            </a:r>
            <a:r>
              <a:rPr lang="en-US" dirty="0"/>
              <a:t>I tell you the truth, </a:t>
            </a:r>
            <a:r>
              <a:rPr lang="en-US" u="sng" dirty="0"/>
              <a:t>until heaven and earth disappear</a:t>
            </a:r>
            <a:r>
              <a:rPr lang="en-US" dirty="0"/>
              <a:t>, not the smallest letter, not the least stroke of a pen, will by any means disappear from the Law until everything is accomplished.</a:t>
            </a:r>
          </a:p>
          <a:p>
            <a:pPr marL="0" indent="0">
              <a:buNone/>
            </a:pPr>
            <a:r>
              <a:rPr lang="en-US" baseline="30000" dirty="0" smtClean="0"/>
              <a:t>19</a:t>
            </a:r>
            <a:r>
              <a:rPr lang="en-US" dirty="0" smtClean="0"/>
              <a:t> </a:t>
            </a:r>
            <a:r>
              <a:rPr lang="en-US" u="sng" dirty="0"/>
              <a:t>Anyone who breaks </a:t>
            </a:r>
            <a:r>
              <a:rPr lang="en-US" dirty="0"/>
              <a:t>one of the least of these commandments and teaches others to do the same will be called least in the kingdom of heaven, but </a:t>
            </a:r>
            <a:r>
              <a:rPr lang="en-US" u="sng" dirty="0"/>
              <a:t>whoever practices and teaches these commands </a:t>
            </a:r>
            <a:r>
              <a:rPr lang="en-US" dirty="0"/>
              <a:t>will be called great in the kingdom of heaven.</a:t>
            </a:r>
          </a:p>
          <a:p>
            <a:pPr marL="0" indent="0">
              <a:buNone/>
            </a:pPr>
            <a:r>
              <a:rPr lang="en-US" baseline="30000" dirty="0" smtClean="0"/>
              <a:t>20</a:t>
            </a:r>
            <a:r>
              <a:rPr lang="en-US" dirty="0" smtClean="0"/>
              <a:t> </a:t>
            </a:r>
            <a:r>
              <a:rPr lang="en-US" dirty="0"/>
              <a:t>For I tell you that unless your righteousness surpasses that of the Pharisees and the teachers of the law, you will certainly not enter the kingdom of heaven.</a:t>
            </a:r>
          </a:p>
        </p:txBody>
      </p:sp>
    </p:spTree>
    <p:extLst>
      <p:ext uri="{BB962C8B-B14F-4D97-AF65-F5344CB8AC3E}">
        <p14:creationId xmlns:p14="http://schemas.microsoft.com/office/powerpoint/2010/main" val="415477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95" y="307299"/>
            <a:ext cx="8154649" cy="461576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Fulfill</a:t>
            </a:r>
          </a:p>
          <a:p>
            <a:pPr>
              <a:buNone/>
            </a:pPr>
            <a:r>
              <a:rPr lang="en-US" sz="3600" dirty="0"/>
              <a:t>Depending on how one prefers to interpret the context, </a:t>
            </a:r>
            <a:r>
              <a:rPr lang="en-US" sz="3600" dirty="0" smtClean="0"/>
              <a:t>(Greek, </a:t>
            </a:r>
            <a:r>
              <a:rPr lang="en-US" sz="3600" u="sng" dirty="0" smtClean="0"/>
              <a:t>play-</a:t>
            </a:r>
            <a:r>
              <a:rPr lang="en-US" sz="3600" u="sng" dirty="0" err="1" smtClean="0"/>
              <a:t>ro</a:t>
            </a:r>
            <a:r>
              <a:rPr lang="en-US" sz="3600" u="sng" dirty="0" smtClean="0"/>
              <a:t>-o</a:t>
            </a:r>
            <a:r>
              <a:rPr lang="en-US" sz="3600" dirty="0"/>
              <a:t>) is understood here either as </a:t>
            </a:r>
            <a:r>
              <a:rPr lang="en-US" sz="3600" u="sng" dirty="0"/>
              <a:t>fulfill</a:t>
            </a:r>
            <a:r>
              <a:rPr lang="en-US" sz="3600" dirty="0"/>
              <a:t>=do, carry out, or as </a:t>
            </a:r>
            <a:r>
              <a:rPr lang="en-US" sz="3600" u="sng" dirty="0"/>
              <a:t>bring to full expression</a:t>
            </a:r>
            <a:r>
              <a:rPr lang="en-US" sz="3600" dirty="0"/>
              <a:t>=show it forth in its true </a:t>
            </a:r>
            <a:r>
              <a:rPr lang="en-US" sz="3600" dirty="0" err="1"/>
              <a:t>mng</a:t>
            </a:r>
            <a:r>
              <a:rPr lang="en-US" sz="3600" dirty="0"/>
              <a:t>., or as </a:t>
            </a:r>
            <a:r>
              <a:rPr lang="en-US" sz="3600" u="sng" dirty="0"/>
              <a:t>fill up </a:t>
            </a:r>
            <a:r>
              <a:rPr lang="en-US" sz="3600" dirty="0"/>
              <a:t>=complete</a:t>
            </a:r>
            <a:r>
              <a:rPr lang="en-US" sz="3600" dirty="0" smtClean="0"/>
              <a:t>...(</a:t>
            </a:r>
            <a:r>
              <a:rPr lang="en-US" sz="3600" i="1" dirty="0"/>
              <a:t>Greek-English Lexicon of the New Testament and Other Early Christian </a:t>
            </a:r>
            <a:r>
              <a:rPr lang="en-US" sz="3600" i="1" dirty="0" smtClean="0"/>
              <a:t>Literature</a:t>
            </a:r>
            <a:r>
              <a:rPr lang="en-US" sz="3600" dirty="0" smtClean="0"/>
              <a:t>, </a:t>
            </a:r>
            <a:r>
              <a:rPr lang="en-US" sz="3600" dirty="0"/>
              <a:t>p.671)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439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3" y="261258"/>
            <a:ext cx="8139793" cy="473528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4000" dirty="0"/>
              <a:t>What did Jesus say about this matter?</a:t>
            </a:r>
          </a:p>
          <a:p>
            <a:pPr marL="0" indent="0" algn="ctr">
              <a:buNone/>
            </a:pPr>
            <a:r>
              <a:rPr lang="en-US" sz="4000" i="1" dirty="0" smtClean="0"/>
              <a:t>Matthew 5:17-20 (NIV)</a:t>
            </a:r>
            <a:endParaRPr lang="en-US" sz="4000" dirty="0" smtClean="0"/>
          </a:p>
          <a:p>
            <a:pPr marL="0" indent="0">
              <a:buNone/>
            </a:pPr>
            <a:r>
              <a:rPr lang="en-US" dirty="0"/>
              <a:t>"Do not think that I have come to abolish the Law or the Prophets; I have not come to </a:t>
            </a:r>
            <a:r>
              <a:rPr lang="en-US" u="sng" dirty="0"/>
              <a:t>abolish</a:t>
            </a:r>
            <a:r>
              <a:rPr lang="en-US" dirty="0"/>
              <a:t> them but to </a:t>
            </a:r>
            <a:r>
              <a:rPr lang="en-US" u="sng" dirty="0"/>
              <a:t>fulfill</a:t>
            </a:r>
            <a:r>
              <a:rPr lang="en-US" dirty="0"/>
              <a:t> them.</a:t>
            </a:r>
          </a:p>
          <a:p>
            <a:pPr marL="0" indent="0">
              <a:buNone/>
            </a:pPr>
            <a:r>
              <a:rPr lang="en-US" baseline="30000" dirty="0" smtClean="0"/>
              <a:t>18</a:t>
            </a:r>
            <a:r>
              <a:rPr lang="en-US" dirty="0" smtClean="0"/>
              <a:t> </a:t>
            </a:r>
            <a:r>
              <a:rPr lang="en-US" dirty="0"/>
              <a:t>I tell you the truth, </a:t>
            </a:r>
            <a:r>
              <a:rPr lang="en-US" u="sng" dirty="0"/>
              <a:t>until heaven and earth disappear</a:t>
            </a:r>
            <a:r>
              <a:rPr lang="en-US" dirty="0"/>
              <a:t>, not the smallest letter, not the least stroke of a pen, will by any means disappear from the Law until everything is accomplished.</a:t>
            </a:r>
          </a:p>
          <a:p>
            <a:pPr marL="0" indent="0">
              <a:buNone/>
            </a:pPr>
            <a:r>
              <a:rPr lang="en-US" baseline="30000" dirty="0" smtClean="0"/>
              <a:t>19</a:t>
            </a:r>
            <a:r>
              <a:rPr lang="en-US" dirty="0" smtClean="0"/>
              <a:t> </a:t>
            </a:r>
            <a:r>
              <a:rPr lang="en-US" u="sng" dirty="0"/>
              <a:t>Anyone who breaks </a:t>
            </a:r>
            <a:r>
              <a:rPr lang="en-US" dirty="0"/>
              <a:t>one of the least of these commandments and teaches others to do the same will be called least in the kingdom of heaven, but </a:t>
            </a:r>
            <a:r>
              <a:rPr lang="en-US" u="sng" dirty="0"/>
              <a:t>whoever practices and teaches these commands </a:t>
            </a:r>
            <a:r>
              <a:rPr lang="en-US" dirty="0"/>
              <a:t>will be called great in the kingdom of heaven.</a:t>
            </a:r>
          </a:p>
          <a:p>
            <a:pPr marL="0" indent="0">
              <a:buNone/>
            </a:pPr>
            <a:r>
              <a:rPr lang="en-US" baseline="30000" dirty="0" smtClean="0"/>
              <a:t>20</a:t>
            </a:r>
            <a:r>
              <a:rPr lang="en-US" dirty="0" smtClean="0"/>
              <a:t> </a:t>
            </a:r>
            <a:r>
              <a:rPr lang="en-US" dirty="0"/>
              <a:t>For I tell you that unless your righteousness surpasses that of the Pharisees and the teachers of the law, you will certainly not enter the kingdom of heaven.</a:t>
            </a:r>
          </a:p>
        </p:txBody>
      </p:sp>
    </p:spTree>
    <p:extLst>
      <p:ext uri="{BB962C8B-B14F-4D97-AF65-F5344CB8AC3E}">
        <p14:creationId xmlns:p14="http://schemas.microsoft.com/office/powerpoint/2010/main" val="293212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95" y="307299"/>
            <a:ext cx="8154649" cy="461576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The New Covenant Does Not Annul God’s Law!</a:t>
            </a:r>
          </a:p>
          <a:p>
            <a:pPr marL="0" indent="0">
              <a:buNone/>
            </a:pPr>
            <a:r>
              <a:rPr lang="en-US" dirty="0"/>
              <a:t>"The time is coming," declares the LORD, "when I will make a new covenant with the house of Israel and with the house of Judah.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aseline="30000" dirty="0"/>
              <a:t>32</a:t>
            </a:r>
            <a:r>
              <a:rPr lang="en-US" dirty="0"/>
              <a:t> It will not be like the covenant I made with their forefathers when I took them by the hand to lead them out of Egypt, because they broke my covenant, though I was a husband to them," declares the LORD.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aseline="30000" dirty="0"/>
              <a:t>33</a:t>
            </a:r>
            <a:r>
              <a:rPr lang="en-US" dirty="0"/>
              <a:t> "This is the covenant I will make with the house of Israel after that time," declares the LORD. "I will put my </a:t>
            </a:r>
            <a:r>
              <a:rPr lang="en-US" dirty="0" smtClean="0"/>
              <a:t>Law </a:t>
            </a:r>
            <a:r>
              <a:rPr lang="en-US" dirty="0"/>
              <a:t>in their minds and write it on their hearts. I will be their God, and they will be my people.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aseline="30000" dirty="0"/>
              <a:t>34</a:t>
            </a:r>
            <a:r>
              <a:rPr lang="en-US" dirty="0"/>
              <a:t> No longer will a man teach his neighbor, or a man his brother, saying, 'Know the LORD,' because they will all know me, from the least of them to the greatest," declares the LORD. "For I will forgive their wickedness and will remember their sins no more</a:t>
            </a:r>
            <a:r>
              <a:rPr lang="en-US" dirty="0" smtClean="0"/>
              <a:t>.“ (Jeremiah 31)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0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74017</TotalTime>
  <Words>1774</Words>
  <Application>Microsoft Office PowerPoint</Application>
  <PresentationFormat>On-screen Show (16:9)</PresentationFormat>
  <Paragraphs>114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Calibri</vt:lpstr>
      <vt:lpstr>Helvetica</vt:lpstr>
      <vt:lpstr>Times New Roman</vt:lpstr>
      <vt:lpstr>16_Office Theme</vt:lpstr>
      <vt:lpstr>23_Office Theme</vt:lpstr>
      <vt:lpstr>24_Office Theme</vt:lpstr>
      <vt:lpstr>25_Office Theme</vt:lpstr>
      <vt:lpstr>26_Office Theme</vt:lpstr>
      <vt:lpstr>27_Office Theme</vt:lpstr>
      <vt:lpstr>56_Office Theme</vt:lpstr>
      <vt:lpstr>17_Office Theme</vt:lpstr>
      <vt:lpstr>18_Office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Abundant Life Ministries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Bailey</dc:creator>
  <cp:lastModifiedBy>David</cp:lastModifiedBy>
  <cp:revision>739</cp:revision>
  <dcterms:created xsi:type="dcterms:W3CDTF">2012-08-10T17:43:01Z</dcterms:created>
  <dcterms:modified xsi:type="dcterms:W3CDTF">2018-06-07T01:01:26Z</dcterms:modified>
</cp:coreProperties>
</file>