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1183" r:id="rId3"/>
    <p:sldId id="1539" r:id="rId4"/>
    <p:sldId id="1549" r:id="rId5"/>
    <p:sldId id="1550" r:id="rId6"/>
    <p:sldId id="1551" r:id="rId7"/>
    <p:sldId id="1552" r:id="rId8"/>
    <p:sldId id="1553" r:id="rId9"/>
    <p:sldId id="1554" r:id="rId10"/>
    <p:sldId id="1555" r:id="rId11"/>
    <p:sldId id="1556" r:id="rId12"/>
    <p:sldId id="1543" r:id="rId13"/>
    <p:sldId id="1545" r:id="rId14"/>
    <p:sldId id="1540" r:id="rId15"/>
    <p:sldId id="1541" r:id="rId16"/>
    <p:sldId id="1544" r:id="rId17"/>
    <p:sldId id="1557" r:id="rId18"/>
    <p:sldId id="1542" r:id="rId19"/>
    <p:sldId id="1559" r:id="rId20"/>
    <p:sldId id="1546" r:id="rId21"/>
    <p:sldId id="1562" r:id="rId22"/>
    <p:sldId id="1563" r:id="rId23"/>
    <p:sldId id="1564" r:id="rId24"/>
    <p:sldId id="1565" r:id="rId25"/>
    <p:sldId id="1566" r:id="rId26"/>
    <p:sldId id="1567" r:id="rId27"/>
    <p:sldId id="1568" r:id="rId28"/>
    <p:sldId id="1560" r:id="rId29"/>
    <p:sldId id="1561" r:id="rId30"/>
    <p:sldId id="1548" r:id="rId31"/>
    <p:sldId id="1558" r:id="rId32"/>
    <p:sldId id="1569" r:id="rId33"/>
    <p:sldId id="1547" r:id="rId34"/>
    <p:sldId id="77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5805" autoAdjust="0"/>
  </p:normalViewPr>
  <p:slideViewPr>
    <p:cSldViewPr snapToGrid="0">
      <p:cViewPr varScale="1">
        <p:scale>
          <a:sx n="115" d="100"/>
          <a:sy n="115" d="100"/>
        </p:scale>
        <p:origin x="224" y="55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6/17/21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Colossae is located in</a:t>
            </a:r>
            <a:r>
              <a:rPr lang="en-US" baseline="0" dirty="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6/17/21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6/17/21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6/17/21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6/17/21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6/17/21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6/17/21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6/17/21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6/17/21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92500" lnSpcReduction="10000"/>
          </a:bodyPr>
          <a:lstStyle/>
          <a:p>
            <a:pPr algn="ctr">
              <a:buNone/>
            </a:pPr>
            <a:r>
              <a:rPr lang="en-US" sz="71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of Our Biblical Roots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June 19,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When Does Elohim Hear Prayers?</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Expectations When We Pray</a:t>
            </a: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Abraham Sojourns in </a:t>
            </a:r>
            <a:r>
              <a:rPr lang="en-US" sz="4800" b="1" dirty="0" err="1">
                <a:latin typeface="+mn-lt"/>
              </a:rPr>
              <a:t>Gerar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Abraham journeyed from there toward the land of the Negev, and settled between Kadesh and </a:t>
            </a:r>
            <a:r>
              <a:rPr lang="en-US" sz="4000" b="1" dirty="0" err="1"/>
              <a:t>Shur</a:t>
            </a:r>
            <a:r>
              <a:rPr lang="en-US" sz="4000" b="1" dirty="0"/>
              <a:t>; then he sojourned in </a:t>
            </a:r>
            <a:r>
              <a:rPr lang="en-US" sz="4000" b="1" dirty="0" err="1"/>
              <a:t>Gerar</a:t>
            </a:r>
            <a:r>
              <a:rPr lang="en-US" sz="4000" b="1" dirty="0"/>
              <a:t>. Abraham said of Sarah his wife, "She is my sister." So Abimelech king of </a:t>
            </a:r>
            <a:r>
              <a:rPr lang="en-US" sz="4000" b="1" dirty="0" err="1"/>
              <a:t>Gerar</a:t>
            </a:r>
            <a:r>
              <a:rPr lang="en-US" sz="4000" b="1" dirty="0"/>
              <a:t> sent and took Sarah.</a:t>
            </a:r>
          </a:p>
          <a:p>
            <a:pPr marL="0" indent="0">
              <a:buNone/>
            </a:pPr>
            <a:r>
              <a:rPr lang="en-US" sz="4000" b="1" dirty="0" err="1"/>
              <a:t>Beresheet</a:t>
            </a:r>
            <a:r>
              <a:rPr lang="en-US" sz="4000" b="1" dirty="0"/>
              <a:t>/Genesis 20:1-2</a:t>
            </a:r>
          </a:p>
        </p:txBody>
      </p:sp>
    </p:spTree>
    <p:extLst>
      <p:ext uri="{BB962C8B-B14F-4D97-AF65-F5344CB8AC3E}">
        <p14:creationId xmlns:p14="http://schemas.microsoft.com/office/powerpoint/2010/main" val="1410956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Night Dream of Abimelech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But Elohim came to Abimelech in a dream of the night, and said to him, "Behold, you are a dead man because of the woman whom you have taken, for she is married." Now Abimelech had not come near her; and he said, "Lord, will You slay a nation, even [though] blameless?</a:t>
            </a:r>
          </a:p>
          <a:p>
            <a:pPr marL="0" indent="0">
              <a:buNone/>
            </a:pPr>
            <a:r>
              <a:rPr lang="en-US" sz="4000" b="1" dirty="0" err="1"/>
              <a:t>Beresheet</a:t>
            </a:r>
            <a:r>
              <a:rPr lang="en-US" sz="4000" b="1" dirty="0"/>
              <a:t>/Genesis 20:3-4</a:t>
            </a:r>
          </a:p>
        </p:txBody>
      </p:sp>
    </p:spTree>
    <p:extLst>
      <p:ext uri="{BB962C8B-B14F-4D97-AF65-F5344CB8AC3E}">
        <p14:creationId xmlns:p14="http://schemas.microsoft.com/office/powerpoint/2010/main" val="4246423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Night Dream of Abimelech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"Did he not himself say to me, 'She is my sister '? And she herself said, 'He is my brother.' In the integrity of my heart and the innocence of my hands I have done this." Then Elohim said to him in the dream, "Yes, I know that in the integrity of your heart you have done this, and I also kept you from sinning against Me; therefore I did not let you touch her.</a:t>
            </a:r>
          </a:p>
          <a:p>
            <a:pPr marL="0" indent="0">
              <a:buNone/>
            </a:pPr>
            <a:r>
              <a:rPr lang="en-US" sz="4000" b="1" dirty="0" err="1"/>
              <a:t>Beresheet</a:t>
            </a:r>
            <a:r>
              <a:rPr lang="en-US" sz="4000" b="1" dirty="0"/>
              <a:t>/Genesis 20:5-6</a:t>
            </a:r>
          </a:p>
        </p:txBody>
      </p:sp>
    </p:spTree>
    <p:extLst>
      <p:ext uri="{BB962C8B-B14F-4D97-AF65-F5344CB8AC3E}">
        <p14:creationId xmlns:p14="http://schemas.microsoft.com/office/powerpoint/2010/main" val="1553267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Prayer of Abraham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therefore, restore the man's wife, for he is a prophet, and </a:t>
            </a:r>
            <a:r>
              <a:rPr lang="en-US" sz="4000" b="1" u="sng" dirty="0"/>
              <a:t>he will pray for you and you will live</a:t>
            </a:r>
            <a:r>
              <a:rPr lang="en-US" sz="4000" b="1" dirty="0"/>
              <a:t>. But if you do not restore [her], know that you shall surely die, you and all who are yours." So Abimelech arose early in the morning and called all his servants and told all these things in their hearing; and the men were greatly frightened.</a:t>
            </a:r>
          </a:p>
          <a:p>
            <a:pPr marL="0" indent="0">
              <a:buNone/>
            </a:pPr>
            <a:r>
              <a:rPr lang="en-US" sz="4000" b="1" dirty="0" err="1"/>
              <a:t>Beresheet</a:t>
            </a:r>
            <a:r>
              <a:rPr lang="en-US" sz="4000" b="1" dirty="0"/>
              <a:t>/Genesis 20:7-8</a:t>
            </a:r>
          </a:p>
        </p:txBody>
      </p:sp>
    </p:spTree>
    <p:extLst>
      <p:ext uri="{BB962C8B-B14F-4D97-AF65-F5344CB8AC3E}">
        <p14:creationId xmlns:p14="http://schemas.microsoft.com/office/powerpoint/2010/main" val="1013995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Abimelech’s Appeal to Abraham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Then Abimelech called Abraham and said to him, "What have you done to us? And how have I sinned against you, that you have brought on me and on my kingdom a great sin? You have done to me things that ought not to be done.” And Abimelech said to Abraham, "What have you encountered, that you have done this thing?"</a:t>
            </a:r>
          </a:p>
          <a:p>
            <a:pPr marL="0" indent="0">
              <a:buNone/>
            </a:pPr>
            <a:r>
              <a:rPr lang="en-US" sz="4000" b="1" dirty="0" err="1"/>
              <a:t>Beresheet</a:t>
            </a:r>
            <a:r>
              <a:rPr lang="en-US" sz="4000" b="1" dirty="0"/>
              <a:t>/Genesis 20:9-10</a:t>
            </a:r>
          </a:p>
        </p:txBody>
      </p:sp>
    </p:spTree>
    <p:extLst>
      <p:ext uri="{BB962C8B-B14F-4D97-AF65-F5344CB8AC3E}">
        <p14:creationId xmlns:p14="http://schemas.microsoft.com/office/powerpoint/2010/main" val="148649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Abraham’s Response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Abraham said, "Because I thought, surely there is no fear of Elohim in this place, and they will kill me because of my wife. Besides, she actually is my sister, the daughter of my father, but not the daughter of my mother, and she became my wife;</a:t>
            </a:r>
          </a:p>
          <a:p>
            <a:pPr marL="0" indent="0">
              <a:buNone/>
            </a:pPr>
            <a:r>
              <a:rPr lang="en-US" sz="4000" b="1" dirty="0" err="1"/>
              <a:t>Beresheet</a:t>
            </a:r>
            <a:r>
              <a:rPr lang="en-US" sz="4000" b="1" dirty="0"/>
              <a:t>/Genesis 20:11-12</a:t>
            </a:r>
          </a:p>
        </p:txBody>
      </p:sp>
    </p:spTree>
    <p:extLst>
      <p:ext uri="{BB962C8B-B14F-4D97-AF65-F5344CB8AC3E}">
        <p14:creationId xmlns:p14="http://schemas.microsoft.com/office/powerpoint/2010/main" val="2329725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Abimelech Makes Restitution to Abraham</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and it came about, when Elohim caused me to wander from my father's house, that I said to her, 'This is the kindness which you will show to me: everywhere we go, say of me, "He is my brother."'" Abimelech then took sheep and oxen and male and female servants, and gave them to Abraham, and restored his wife Sarah to him.</a:t>
            </a:r>
          </a:p>
          <a:p>
            <a:pPr marL="0" indent="0">
              <a:buNone/>
            </a:pPr>
            <a:r>
              <a:rPr lang="en-US" sz="4000" b="1" dirty="0" err="1"/>
              <a:t>Beresheet</a:t>
            </a:r>
            <a:r>
              <a:rPr lang="en-US" sz="4000" b="1" dirty="0"/>
              <a:t>/Genesis 20:13-14</a:t>
            </a:r>
          </a:p>
          <a:p>
            <a:pPr marL="0" indent="0">
              <a:buNone/>
            </a:pPr>
            <a:r>
              <a:rPr lang="en-US" sz="4000" b="1" dirty="0"/>
              <a:t>(see also Leviticus 5, 6; Numbers 7 – adding a fifth to it)</a:t>
            </a:r>
          </a:p>
        </p:txBody>
      </p:sp>
    </p:spTree>
    <p:extLst>
      <p:ext uri="{BB962C8B-B14F-4D97-AF65-F5344CB8AC3E}">
        <p14:creationId xmlns:p14="http://schemas.microsoft.com/office/powerpoint/2010/main" val="494362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Abimelech Makes Restitution to Abraham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Abimelech said, "Behold, my land is before you; settle wherever you please." To Sarah he said, "Behold, I have given your brother a thousand pieces of silver; behold, it is your vindication before all who are with you, and before all men you are cleared."</a:t>
            </a:r>
          </a:p>
          <a:p>
            <a:pPr marL="0" indent="0">
              <a:buNone/>
            </a:pPr>
            <a:r>
              <a:rPr lang="en-US" sz="4000" b="1" dirty="0" err="1"/>
              <a:t>Beresheet</a:t>
            </a:r>
            <a:r>
              <a:rPr lang="en-US" sz="4000" b="1" dirty="0"/>
              <a:t>/Genesis 20:15-16</a:t>
            </a:r>
          </a:p>
        </p:txBody>
      </p:sp>
    </p:spTree>
    <p:extLst>
      <p:ext uri="{BB962C8B-B14F-4D97-AF65-F5344CB8AC3E}">
        <p14:creationId xmlns:p14="http://schemas.microsoft.com/office/powerpoint/2010/main" val="2900284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Prayer of Abraham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Abraham prayed to Elohim, and Elohim healed Abimelech and his wife and his maids, so that they bore [children]. For Yahuwah had closed fast all the wombs of the household of Abimelech because of Sarah, Abraham's wife.</a:t>
            </a:r>
          </a:p>
          <a:p>
            <a:pPr marL="0" indent="0">
              <a:buNone/>
            </a:pPr>
            <a:r>
              <a:rPr lang="en-US" sz="4000" b="1" dirty="0" err="1"/>
              <a:t>Beresheet</a:t>
            </a:r>
            <a:r>
              <a:rPr lang="en-US" sz="4000" b="1" dirty="0"/>
              <a:t>/Genesis 20:17-18</a:t>
            </a:r>
          </a:p>
        </p:txBody>
      </p:sp>
    </p:spTree>
    <p:extLst>
      <p:ext uri="{BB962C8B-B14F-4D97-AF65-F5344CB8AC3E}">
        <p14:creationId xmlns:p14="http://schemas.microsoft.com/office/powerpoint/2010/main" val="489707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Whose Prayers Does Elohim Answer?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a:t>The eyes of Yahuwah are toward the righteous And His ears are [open] to their cry</a:t>
            </a:r>
            <a:r>
              <a:rPr lang="en-US" sz="4000" b="1" dirty="0"/>
              <a:t>. The face of Yahuwah is against evildoers, To cut off the memory of them from the earth. </a:t>
            </a:r>
            <a:r>
              <a:rPr lang="en-US" sz="4000" b="1" u="sng" dirty="0"/>
              <a:t>[The righteous] cry, and Yahuwah hears And delivers them out of all their troubles.</a:t>
            </a:r>
          </a:p>
          <a:p>
            <a:pPr marL="0" indent="0">
              <a:buNone/>
            </a:pPr>
            <a:r>
              <a:rPr lang="en-US" sz="4000" b="1" dirty="0"/>
              <a:t>Psalm 34:15-17</a:t>
            </a:r>
          </a:p>
        </p:txBody>
      </p:sp>
    </p:spTree>
    <p:extLst>
      <p:ext uri="{BB962C8B-B14F-4D97-AF65-F5344CB8AC3E}">
        <p14:creationId xmlns:p14="http://schemas.microsoft.com/office/powerpoint/2010/main" val="3619891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Prayers of the Godly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Therefore, </a:t>
            </a:r>
            <a:r>
              <a:rPr lang="en-US" sz="4000" b="1" u="sng" dirty="0"/>
              <a:t>let everyone who is godly pray to You</a:t>
            </a:r>
            <a:r>
              <a:rPr lang="en-US" sz="4000" b="1" dirty="0"/>
              <a:t> in a time when You may be found; Surely in a flood of great waters they will not reach him. You are my hiding place; You preserve me from trouble; You surround me with songs of deliverance. Selah.</a:t>
            </a:r>
          </a:p>
          <a:p>
            <a:pPr marL="0" indent="0">
              <a:buNone/>
            </a:pPr>
            <a:r>
              <a:rPr lang="en-US" sz="4000" b="1" dirty="0"/>
              <a:t>Psalm 32:6-7</a:t>
            </a:r>
          </a:p>
        </p:txBody>
      </p:sp>
    </p:spTree>
    <p:extLst>
      <p:ext uri="{BB962C8B-B14F-4D97-AF65-F5344CB8AC3E}">
        <p14:creationId xmlns:p14="http://schemas.microsoft.com/office/powerpoint/2010/main" val="2267004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Righteous Man’s Prayer</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Is anyone among you sick? [Then] he must call for the elders of the assembly and they are to pray over him, anointing him with oil in the name of the Lord; and </a:t>
            </a:r>
            <a:r>
              <a:rPr lang="en-US" sz="4000" b="1" u="sng" dirty="0"/>
              <a:t>the prayer offered in faith</a:t>
            </a:r>
            <a:r>
              <a:rPr lang="en-US" sz="4000" b="1" dirty="0"/>
              <a:t> will restore the one who is sick, and the Lord will raise him up, and if he has committed sins, they will be forgiven him. Therefore, confess your sins to one another, and pray for one another so that you may be healed. </a:t>
            </a:r>
            <a:r>
              <a:rPr lang="en-US" sz="4000" b="1" u="sng" dirty="0"/>
              <a:t>The effective prayer of a righteous man can accomplish much</a:t>
            </a:r>
            <a:r>
              <a:rPr lang="en-US" sz="4000" b="1" dirty="0"/>
              <a:t>.</a:t>
            </a:r>
          </a:p>
          <a:p>
            <a:pPr marL="0" indent="0">
              <a:buNone/>
            </a:pPr>
            <a:r>
              <a:rPr lang="en-US" sz="4000" b="1" dirty="0"/>
              <a:t>James 5:14-16</a:t>
            </a:r>
          </a:p>
        </p:txBody>
      </p:sp>
    </p:spTree>
    <p:extLst>
      <p:ext uri="{BB962C8B-B14F-4D97-AF65-F5344CB8AC3E}">
        <p14:creationId xmlns:p14="http://schemas.microsoft.com/office/powerpoint/2010/main" val="3529555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Wisdom of the Man Born Blind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"We know that Elohim has spoken to </a:t>
            </a:r>
            <a:r>
              <a:rPr lang="en-US" sz="4000" b="1" dirty="0" err="1"/>
              <a:t>Mosheh</a:t>
            </a:r>
            <a:r>
              <a:rPr lang="en-US" sz="4000" b="1" dirty="0"/>
              <a:t>, but as for this man, we do not know where He is from." The man answered and said to them, "Well, here is an amazing thing, that you do not know where He is from, and [yet] He opened my eyes. "</a:t>
            </a:r>
            <a:r>
              <a:rPr lang="en-US" sz="4000" b="1" u="sng" dirty="0"/>
              <a:t>We know that Elohim does not hear sinners; but if anyone is Elohim-fearing and does His will, He hears him</a:t>
            </a:r>
            <a:r>
              <a:rPr lang="en-US" sz="4000" b="1" dirty="0"/>
              <a:t>.</a:t>
            </a:r>
          </a:p>
          <a:p>
            <a:pPr marL="0" indent="0">
              <a:buNone/>
            </a:pPr>
            <a:r>
              <a:rPr lang="en-US" sz="4000" b="1" dirty="0"/>
              <a:t>Lazarus 9:29-31</a:t>
            </a:r>
          </a:p>
        </p:txBody>
      </p:sp>
    </p:spTree>
    <p:extLst>
      <p:ext uri="{BB962C8B-B14F-4D97-AF65-F5344CB8AC3E}">
        <p14:creationId xmlns:p14="http://schemas.microsoft.com/office/powerpoint/2010/main" val="463845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Wicked v. the Righteous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Yahuwah is far from the wicked, But He hears the prayer of the righteous.</a:t>
            </a:r>
          </a:p>
          <a:p>
            <a:pPr marL="0" indent="0">
              <a:buNone/>
            </a:pPr>
            <a:r>
              <a:rPr lang="en-US" sz="4000" b="1" dirty="0"/>
              <a:t>Proverbs 15:29</a:t>
            </a:r>
          </a:p>
        </p:txBody>
      </p:sp>
    </p:spTree>
    <p:extLst>
      <p:ext uri="{BB962C8B-B14F-4D97-AF65-F5344CB8AC3E}">
        <p14:creationId xmlns:p14="http://schemas.microsoft.com/office/powerpoint/2010/main" val="1983660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Wisdom of the Man Born Blind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"Since the beginning of time it has never been heard that anyone opened the eyes of a person born blind. If this man were not from Elohim, He could do nothing."</a:t>
            </a:r>
          </a:p>
          <a:p>
            <a:pPr marL="0" indent="0">
              <a:buNone/>
            </a:pPr>
            <a:r>
              <a:rPr lang="en-US" sz="4000" b="1" dirty="0"/>
              <a:t>Lazarus 9:32-33</a:t>
            </a:r>
          </a:p>
        </p:txBody>
      </p:sp>
    </p:spTree>
    <p:extLst>
      <p:ext uri="{BB962C8B-B14F-4D97-AF65-F5344CB8AC3E}">
        <p14:creationId xmlns:p14="http://schemas.microsoft.com/office/powerpoint/2010/main" val="1114793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Yitzchak/Isaac’s Prayer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Yitzchak was forty years old when he took Rebekah (Heb. </a:t>
            </a:r>
            <a:r>
              <a:rPr lang="en-US" sz="4000" b="1" dirty="0" err="1"/>
              <a:t>Rivkah</a:t>
            </a:r>
            <a:r>
              <a:rPr lang="en-US" sz="4000" b="1" dirty="0"/>
              <a:t>), the daughter of </a:t>
            </a:r>
            <a:r>
              <a:rPr lang="en-US" sz="4000" b="1" dirty="0" err="1"/>
              <a:t>Bethuel</a:t>
            </a:r>
            <a:r>
              <a:rPr lang="en-US" sz="4000" b="1" dirty="0"/>
              <a:t> the Aramean of </a:t>
            </a:r>
            <a:r>
              <a:rPr lang="en-US" sz="4000" b="1" dirty="0" err="1"/>
              <a:t>Paddan-aram</a:t>
            </a:r>
            <a:r>
              <a:rPr lang="en-US" sz="4000" b="1" dirty="0"/>
              <a:t>, the sister of Laban the Aramean, to be his wife. </a:t>
            </a:r>
            <a:r>
              <a:rPr lang="en-US" sz="4000" b="1" u="sng" dirty="0"/>
              <a:t>Yitzchak prayed to Yahuwah on behalf of his wife, because she was barren; and Yahuwah answered him</a:t>
            </a:r>
            <a:r>
              <a:rPr lang="en-US" sz="4000" b="1" dirty="0"/>
              <a:t> and Rebekah his wife conceived.</a:t>
            </a:r>
          </a:p>
          <a:p>
            <a:pPr marL="0" indent="0">
              <a:buNone/>
            </a:pPr>
            <a:r>
              <a:rPr lang="en-US" sz="4000" b="1" dirty="0"/>
              <a:t>Genesis 25:20-21</a:t>
            </a:r>
          </a:p>
        </p:txBody>
      </p:sp>
    </p:spTree>
    <p:extLst>
      <p:ext uri="{BB962C8B-B14F-4D97-AF65-F5344CB8AC3E}">
        <p14:creationId xmlns:p14="http://schemas.microsoft.com/office/powerpoint/2010/main" val="2055589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Believing Prayer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a:t>
            </a:r>
            <a:r>
              <a:rPr lang="en-US" sz="4000" b="1" dirty="0" err="1"/>
              <a:t>Yahusha</a:t>
            </a:r>
            <a:r>
              <a:rPr lang="en-US" sz="4000" b="1" dirty="0"/>
              <a:t> answered and said to them, "Truly I say to you, if you have faith and do not doubt, you will not only do what was done to the fig tree, but even if you say to this mountain, 'Be taken up and cast into the sea,' it will happen. And all things you ask in prayer, believing, you will receive."</a:t>
            </a:r>
          </a:p>
          <a:p>
            <a:pPr marL="0" indent="0">
              <a:buNone/>
            </a:pPr>
            <a:r>
              <a:rPr lang="en-US" sz="4000" b="1" dirty="0"/>
              <a:t>Matthew 21:21-22</a:t>
            </a:r>
          </a:p>
        </p:txBody>
      </p:sp>
    </p:spTree>
    <p:extLst>
      <p:ext uri="{BB962C8B-B14F-4D97-AF65-F5344CB8AC3E}">
        <p14:creationId xmlns:p14="http://schemas.microsoft.com/office/powerpoint/2010/main" val="1173779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Prayer of the Repentant</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Then Yahuwah appeared to Solomon at night and said to him, "I have heard your prayer and have chosen this place for Myself as a house of sacrifice. If I shut up the heavens so that there is no rain, or if I command the locust to devour the land, or if I send pestilence among My people, and </a:t>
            </a:r>
            <a:r>
              <a:rPr lang="en-US" sz="4000" b="1" u="sng" dirty="0"/>
              <a:t>My people who are called by My name humble themselves and pray and seek My face and turn from their wicked ways</a:t>
            </a:r>
            <a:r>
              <a:rPr lang="en-US" sz="4000" b="1" dirty="0"/>
              <a:t>, </a:t>
            </a:r>
            <a:r>
              <a:rPr lang="en-US" sz="4000" b="1" u="sng" dirty="0"/>
              <a:t>then I will hear from heaven</a:t>
            </a:r>
            <a:r>
              <a:rPr lang="en-US" sz="4000" b="1" dirty="0"/>
              <a:t>, will forgive their sin and will heal their land. Now My eyes will be open and My ears attentive to the prayer [offered] in this place.  2 Chronicles 7:12-15</a:t>
            </a:r>
          </a:p>
        </p:txBody>
      </p:sp>
    </p:spTree>
    <p:extLst>
      <p:ext uri="{BB962C8B-B14F-4D97-AF65-F5344CB8AC3E}">
        <p14:creationId xmlns:p14="http://schemas.microsoft.com/office/powerpoint/2010/main" val="1667699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Prayer of Yehoshaphat</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Now it came about after this that the sons of Moab and the sons of Ammon, together with some of the </a:t>
            </a:r>
            <a:r>
              <a:rPr lang="en-US" sz="4000" b="1" dirty="0" err="1"/>
              <a:t>Meunites</a:t>
            </a:r>
            <a:r>
              <a:rPr lang="en-US" sz="4000" b="1" dirty="0"/>
              <a:t>, came to make war against Jehoshaphat. Then some came and reported to Jehoshaphat, saying, "A great multitude is coming against you from beyond the sea, out of Aram and behold, they are in </a:t>
            </a:r>
            <a:r>
              <a:rPr lang="en-US" sz="4000" b="1" dirty="0" err="1"/>
              <a:t>Hazazon-tamar</a:t>
            </a:r>
            <a:r>
              <a:rPr lang="en-US" sz="4000" b="1" dirty="0"/>
              <a:t> (that is </a:t>
            </a:r>
            <a:r>
              <a:rPr lang="en-US" sz="4000" b="1" dirty="0" err="1"/>
              <a:t>Engedi</a:t>
            </a:r>
            <a:r>
              <a:rPr lang="en-US" sz="4000" b="1" dirty="0"/>
              <a:t>)." Jehoshaphat was afraid and turned his attention to seek Yahuwah, and proclaimed a fast throughout all </a:t>
            </a:r>
            <a:r>
              <a:rPr lang="en-US" sz="4000" b="1" dirty="0" err="1"/>
              <a:t>Yehudah</a:t>
            </a:r>
            <a:r>
              <a:rPr lang="en-US" sz="4000" b="1" dirty="0"/>
              <a:t>.</a:t>
            </a:r>
          </a:p>
          <a:p>
            <a:pPr marL="0" indent="0">
              <a:buNone/>
            </a:pPr>
            <a:r>
              <a:rPr lang="en-US" sz="4000" b="1" dirty="0"/>
              <a:t>2 Chronicles 20:1-3</a:t>
            </a:r>
          </a:p>
        </p:txBody>
      </p:sp>
    </p:spTree>
    <p:extLst>
      <p:ext uri="{BB962C8B-B14F-4D97-AF65-F5344CB8AC3E}">
        <p14:creationId xmlns:p14="http://schemas.microsoft.com/office/powerpoint/2010/main" val="2184126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Prayer of Yehoshaphat</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So </a:t>
            </a:r>
            <a:r>
              <a:rPr lang="en-US" sz="4000" b="1" dirty="0" err="1"/>
              <a:t>Yehudah</a:t>
            </a:r>
            <a:r>
              <a:rPr lang="en-US" sz="4000" b="1" dirty="0"/>
              <a:t> gathered together to seek help from Yahuwah; they even came from all the cities of </a:t>
            </a:r>
            <a:r>
              <a:rPr lang="en-US" sz="4000" b="1" dirty="0" err="1"/>
              <a:t>Yehudah</a:t>
            </a:r>
            <a:r>
              <a:rPr lang="en-US" sz="4000" b="1" dirty="0"/>
              <a:t> to seek Yahuwah. Then Jehoshaphat stood in the assembly of </a:t>
            </a:r>
            <a:r>
              <a:rPr lang="en-US" sz="4000" b="1" dirty="0" err="1"/>
              <a:t>Yehudah</a:t>
            </a:r>
            <a:r>
              <a:rPr lang="en-US" sz="4000" b="1" dirty="0"/>
              <a:t> and Jerusalem, in the house of Yahuwah before the new court, and he said, "O Yahuwah, the Elohim of our fathers, are You not Elohim in the heavens? And are You not ruler over all the kingdoms of the nations? Power and might are in Your hand so that no one can stand against You.</a:t>
            </a:r>
          </a:p>
          <a:p>
            <a:pPr marL="0" indent="0">
              <a:buNone/>
            </a:pPr>
            <a:r>
              <a:rPr lang="en-US" sz="4000" b="1" dirty="0"/>
              <a:t>2 Chronicles 20:4-6</a:t>
            </a:r>
          </a:p>
        </p:txBody>
      </p:sp>
    </p:spTree>
    <p:extLst>
      <p:ext uri="{BB962C8B-B14F-4D97-AF65-F5344CB8AC3E}">
        <p14:creationId xmlns:p14="http://schemas.microsoft.com/office/powerpoint/2010/main" val="3719961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Prayer of Yehoshaphat</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"Did You not, O our Elohim, drive out the inhabitants of this land before Your people Israel and give it to the descendants of Abraham Your friend forever? They have lived in it, and have built You a sanctuary there for Your name, saying, 'Should evil come upon us, the sword, [or] judgment, or pestilence, or famine, we will stand before this house and before You (for Your name is in this house) and cry to You in our distress, and You will hear and deliver [us].’</a:t>
            </a:r>
          </a:p>
          <a:p>
            <a:pPr marL="0" indent="0">
              <a:buNone/>
            </a:pPr>
            <a:r>
              <a:rPr lang="en-US" sz="4000" b="1" dirty="0"/>
              <a:t>2 Chronicles 20:7-9</a:t>
            </a:r>
          </a:p>
        </p:txBody>
      </p:sp>
    </p:spTree>
    <p:extLst>
      <p:ext uri="{BB962C8B-B14F-4D97-AF65-F5344CB8AC3E}">
        <p14:creationId xmlns:p14="http://schemas.microsoft.com/office/powerpoint/2010/main" val="3606552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Prayer of Yehoshaphat</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"Now behold, the sons of Ammon and Moab and Mount </a:t>
            </a:r>
            <a:r>
              <a:rPr lang="en-US" sz="4000" b="1" dirty="0" err="1"/>
              <a:t>Seir</a:t>
            </a:r>
            <a:r>
              <a:rPr lang="en-US" sz="4000" b="1" dirty="0"/>
              <a:t>, whom You did not let Israel invade when they came out of the land of </a:t>
            </a:r>
            <a:r>
              <a:rPr lang="en-US" sz="4000" b="1" dirty="0" err="1"/>
              <a:t>Mitzrayim</a:t>
            </a:r>
            <a:r>
              <a:rPr lang="en-US" sz="4000" b="1" dirty="0"/>
              <a:t> (they turned aside from them and did not destroy them), see [how] they are rewarding us by coming to drive us out from Your possession which You have given us as an inheritance. O our Elohim, will You not judge them? </a:t>
            </a:r>
            <a:r>
              <a:rPr lang="en-US" sz="4000" b="1" u="sng" dirty="0"/>
              <a:t>For we are powerless before this great multitude who are coming against us; nor do we know what to do, but our eyes are on You</a:t>
            </a:r>
            <a:r>
              <a:rPr lang="en-US" sz="4000" b="1" dirty="0"/>
              <a:t>."</a:t>
            </a:r>
          </a:p>
          <a:p>
            <a:pPr marL="0" indent="0">
              <a:buNone/>
            </a:pPr>
            <a:r>
              <a:rPr lang="en-US" sz="4000" b="1" dirty="0"/>
              <a:t>2 Chronicles 20:10-12</a:t>
            </a:r>
          </a:p>
        </p:txBody>
      </p:sp>
    </p:spTree>
    <p:extLst>
      <p:ext uri="{BB962C8B-B14F-4D97-AF65-F5344CB8AC3E}">
        <p14:creationId xmlns:p14="http://schemas.microsoft.com/office/powerpoint/2010/main" val="3895809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Outcome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All </a:t>
            </a:r>
            <a:r>
              <a:rPr lang="en-US" sz="4000" b="1" dirty="0" err="1"/>
              <a:t>Yehudah</a:t>
            </a:r>
            <a:r>
              <a:rPr lang="en-US" sz="4000" b="1" dirty="0"/>
              <a:t> was standing before Yahuwah, with their infants, their wives and their children. Then in the midst of the assembly the Spirit of Yahuwah came upon </a:t>
            </a:r>
            <a:r>
              <a:rPr lang="en-US" sz="4000" b="1" dirty="0" err="1"/>
              <a:t>Jahaziel</a:t>
            </a:r>
            <a:r>
              <a:rPr lang="en-US" sz="4000" b="1" dirty="0"/>
              <a:t> the son of Zechariah, the son of </a:t>
            </a:r>
            <a:r>
              <a:rPr lang="en-US" sz="4000" b="1" dirty="0" err="1"/>
              <a:t>Benaiah</a:t>
            </a:r>
            <a:r>
              <a:rPr lang="en-US" sz="4000" b="1" dirty="0"/>
              <a:t>, the son of </a:t>
            </a:r>
            <a:r>
              <a:rPr lang="en-US" sz="4000" b="1" dirty="0" err="1"/>
              <a:t>Jeiel</a:t>
            </a:r>
            <a:r>
              <a:rPr lang="en-US" sz="4000" b="1" dirty="0"/>
              <a:t>, the son of </a:t>
            </a:r>
            <a:r>
              <a:rPr lang="en-US" sz="4000" b="1" dirty="0" err="1"/>
              <a:t>Mattaniah</a:t>
            </a:r>
            <a:r>
              <a:rPr lang="en-US" sz="4000" b="1" dirty="0"/>
              <a:t>, the Levite of the sons of Asaph; and he said, "Listen, all </a:t>
            </a:r>
            <a:r>
              <a:rPr lang="en-US" sz="4000" b="1" dirty="0" err="1"/>
              <a:t>Yehudah</a:t>
            </a:r>
            <a:r>
              <a:rPr lang="en-US" sz="4000" b="1" dirty="0"/>
              <a:t> and the inhabitants of Jerusalem and King Jehoshaphat: thus says Yahuwah to you, 'Do not fear or be dismayed because of this great multitude, for the battle is not yours but Elohim’s.  2 Chronicles 20:13-15</a:t>
            </a:r>
          </a:p>
        </p:txBody>
      </p:sp>
    </p:spTree>
    <p:extLst>
      <p:ext uri="{BB962C8B-B14F-4D97-AF65-F5344CB8AC3E}">
        <p14:creationId xmlns:p14="http://schemas.microsoft.com/office/powerpoint/2010/main" val="2217100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Outcome</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'Tomorrow go down against them. Behold, they will come up by the ascent of </a:t>
            </a:r>
            <a:r>
              <a:rPr lang="en-US" sz="4000" b="1" dirty="0" err="1"/>
              <a:t>Ziz</a:t>
            </a:r>
            <a:r>
              <a:rPr lang="en-US" sz="4000" b="1" dirty="0"/>
              <a:t>, and you will find them at the end of the valley in front of the wilderness of </a:t>
            </a:r>
            <a:r>
              <a:rPr lang="en-US" sz="4000" b="1" dirty="0" err="1"/>
              <a:t>Jeruel</a:t>
            </a:r>
            <a:r>
              <a:rPr lang="en-US" sz="4000" b="1" dirty="0"/>
              <a:t>. 'You [need] not fight in this [battle]; station yourselves, stand and see the salvation of Yahuwah on your behalf, O </a:t>
            </a:r>
            <a:r>
              <a:rPr lang="en-US" sz="4000" b="1" dirty="0" err="1"/>
              <a:t>Yehudah</a:t>
            </a:r>
            <a:r>
              <a:rPr lang="en-US" sz="4000" b="1" dirty="0"/>
              <a:t> and Jerusalem.' Do not fear or be dismayed; tomorrow go out to face them, for Yahuwah is with you." Jehoshaphat bowed his head with [his] face to the ground, and all </a:t>
            </a:r>
            <a:r>
              <a:rPr lang="en-US" sz="4000" b="1" dirty="0" err="1"/>
              <a:t>Yehudah</a:t>
            </a:r>
            <a:r>
              <a:rPr lang="en-US" sz="4000" b="1" dirty="0"/>
              <a:t> and the inhabitants of Jerusalem fell down before Yahuwah, worshiping Yahuwah.  2 Chronicles 20:16-18</a:t>
            </a:r>
          </a:p>
        </p:txBody>
      </p:sp>
    </p:spTree>
    <p:extLst>
      <p:ext uri="{BB962C8B-B14F-4D97-AF65-F5344CB8AC3E}">
        <p14:creationId xmlns:p14="http://schemas.microsoft.com/office/powerpoint/2010/main" val="1183718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Outcome</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When they began singing and praising, Yahuwah set ambushes against the sons of Ammon, Moab and Mount </a:t>
            </a:r>
            <a:r>
              <a:rPr lang="en-US" sz="4000" b="1" dirty="0" err="1"/>
              <a:t>Seir</a:t>
            </a:r>
            <a:r>
              <a:rPr lang="en-US" sz="4000" b="1" dirty="0"/>
              <a:t>, who had come against </a:t>
            </a:r>
            <a:r>
              <a:rPr lang="en-US" sz="4000" b="1" dirty="0" err="1"/>
              <a:t>Yehudah</a:t>
            </a:r>
            <a:r>
              <a:rPr lang="en-US" sz="4000" b="1" dirty="0"/>
              <a:t>; so they were routed. For the sons of Ammon and Moab rose up against the inhabitants of Mount </a:t>
            </a:r>
            <a:r>
              <a:rPr lang="en-US" sz="4000" b="1" dirty="0" err="1"/>
              <a:t>Seir</a:t>
            </a:r>
            <a:r>
              <a:rPr lang="en-US" sz="4000" b="1" dirty="0"/>
              <a:t> destroying [them] completely; and when they had finished with the inhabitants of </a:t>
            </a:r>
            <a:r>
              <a:rPr lang="en-US" sz="4000" b="1" dirty="0" err="1"/>
              <a:t>Seir</a:t>
            </a:r>
            <a:r>
              <a:rPr lang="en-US" sz="4000" b="1" dirty="0"/>
              <a:t>, they helped to destroy one another. When </a:t>
            </a:r>
            <a:r>
              <a:rPr lang="en-US" sz="4000" b="1" dirty="0" err="1"/>
              <a:t>Yehudah</a:t>
            </a:r>
            <a:r>
              <a:rPr lang="en-US" sz="4000" b="1" dirty="0"/>
              <a:t> came to the lookout of the wilderness, they looked toward the multitude, and behold, they [were] corpses lying on the ground, and no one had escaped.  2 Chronicles 20:22-24</a:t>
            </a:r>
          </a:p>
        </p:txBody>
      </p:sp>
    </p:spTree>
    <p:extLst>
      <p:ext uri="{BB962C8B-B14F-4D97-AF65-F5344CB8AC3E}">
        <p14:creationId xmlns:p14="http://schemas.microsoft.com/office/powerpoint/2010/main" val="627393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Hezekiah’s Prayer</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Then they slaughtered the Passover [lambs] on the fourteenth of the second month. And the priests and Levites were ashamed of themselves, and consecrated themselves and brought burnt offerings to the house of Yahuwah. They stood at their stations after their custom, according to the law of </a:t>
            </a:r>
            <a:r>
              <a:rPr lang="en-US" sz="4000" b="1" dirty="0" err="1"/>
              <a:t>Mosheh</a:t>
            </a:r>
            <a:r>
              <a:rPr lang="en-US" sz="4000" b="1" dirty="0"/>
              <a:t> the man of Elohim; the priests sprinkled the blood [which they received] from the hand of the Levites.</a:t>
            </a:r>
          </a:p>
          <a:p>
            <a:pPr marL="0" indent="0">
              <a:buNone/>
            </a:pPr>
            <a:r>
              <a:rPr lang="en-US" sz="4000" b="1" dirty="0"/>
              <a:t>2 Chronicles 30:15-16</a:t>
            </a:r>
          </a:p>
        </p:txBody>
      </p:sp>
    </p:spTree>
    <p:extLst>
      <p:ext uri="{BB962C8B-B14F-4D97-AF65-F5344CB8AC3E}">
        <p14:creationId xmlns:p14="http://schemas.microsoft.com/office/powerpoint/2010/main" val="3639329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Hezekiah’s Prayer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200" b="1" dirty="0"/>
              <a:t>For [there were] many in the assembly who had not consecrated themselves; therefore, the Levites [were] over the slaughter of the Passover [lambs] for everyone who [was] unclean, in order to consecrate [them] to Yahuwah. For a multitude of the people, [even] many from Ephraim and Manasseh, </a:t>
            </a:r>
            <a:r>
              <a:rPr lang="en-US" sz="3200" b="1" dirty="0" err="1"/>
              <a:t>Yissaskar</a:t>
            </a:r>
            <a:r>
              <a:rPr lang="en-US" sz="3200" b="1" dirty="0"/>
              <a:t> and Zebulun, had not purified themselves, yet they ate the Passover otherwise than prescribed. For Hezekiah prayed for them, saying, "May the good Yahuwah pardon everyone who prepares his heart to seek Elohim, Yahuwah Elohim of his fathers, though not according to the purification [rules] of the sanctuary." So Yahuwah heard Hezekiah and healed the people.  </a:t>
            </a:r>
            <a:r>
              <a:rPr lang="en-US" sz="4000" b="1" dirty="0"/>
              <a:t>2 Chronicles 30:17-20</a:t>
            </a:r>
          </a:p>
        </p:txBody>
      </p:sp>
    </p:spTree>
    <p:extLst>
      <p:ext uri="{BB962C8B-B14F-4D97-AF65-F5344CB8AC3E}">
        <p14:creationId xmlns:p14="http://schemas.microsoft.com/office/powerpoint/2010/main" val="2557034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Whose Prayers Does Elohim Ignore?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a:t>The sacrifice</a:t>
            </a:r>
            <a:r>
              <a:rPr lang="en-US" sz="4000" b="1" dirty="0"/>
              <a:t> of the wicked is an abomination to Yahuwah, But </a:t>
            </a:r>
            <a:r>
              <a:rPr lang="en-US" sz="4000" b="1" u="sng" dirty="0"/>
              <a:t>the prayer</a:t>
            </a:r>
            <a:r>
              <a:rPr lang="en-US" sz="4000" b="1" dirty="0"/>
              <a:t> of the upright is His delight. The way of the wicked is an abomination to Yahuwah, But He loves one who pursues righteousness.</a:t>
            </a:r>
          </a:p>
          <a:p>
            <a:pPr marL="0" indent="0">
              <a:buNone/>
            </a:pPr>
            <a:r>
              <a:rPr lang="en-US" sz="4000" b="1" dirty="0"/>
              <a:t>Proverbs 15:8-9</a:t>
            </a:r>
          </a:p>
        </p:txBody>
      </p:sp>
    </p:spTree>
    <p:extLst>
      <p:ext uri="{BB962C8B-B14F-4D97-AF65-F5344CB8AC3E}">
        <p14:creationId xmlns:p14="http://schemas.microsoft.com/office/powerpoint/2010/main" val="3290454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Whose Prayers Does Elohim Ignore?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 who turns away his ear from listening to the Torah, even his prayer is an abomination.</a:t>
            </a:r>
          </a:p>
          <a:p>
            <a:pPr marL="0" indent="0">
              <a:buNone/>
            </a:pPr>
            <a:r>
              <a:rPr lang="en-US" sz="4000" b="1" dirty="0"/>
              <a:t>Proverbs 28:9</a:t>
            </a:r>
          </a:p>
        </p:txBody>
      </p:sp>
    </p:spTree>
    <p:extLst>
      <p:ext uri="{BB962C8B-B14F-4D97-AF65-F5344CB8AC3E}">
        <p14:creationId xmlns:p14="http://schemas.microsoft.com/office/powerpoint/2010/main" val="3788211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Prayer of Cornelius</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latin typeface="Calibri" panose="020F0502020204030204" pitchFamily="34" charset="0"/>
              </a:rPr>
              <a:t>Now [there was] a man at Caesarea named Cornelius, a centurion of what was called the Italian cohort, </a:t>
            </a:r>
            <a:r>
              <a:rPr lang="en-US" sz="4000" b="1" u="sng" dirty="0">
                <a:latin typeface="Calibri" panose="020F0502020204030204" pitchFamily="34" charset="0"/>
              </a:rPr>
              <a:t>a devout man and one who feared Elohim with all his household, and gave many alms to the [Jewish] people and prayed to Elohim continually</a:t>
            </a:r>
            <a:r>
              <a:rPr lang="en-US" sz="4000" b="1" dirty="0">
                <a:latin typeface="Calibri" panose="020F0502020204030204" pitchFamily="34" charset="0"/>
              </a:rPr>
              <a:t>. About the ninth hour of the day he clearly saw in a vision an angel of Elohim who had [just] come in and said to him, "Cornelius!" And fixing his gaze on him and being much alarmed, he said, "What is it, Lord?" And he said to him, "Your prayers and alms have ascended as a memorial before Elohim.  </a:t>
            </a:r>
            <a:r>
              <a:rPr lang="en-US" sz="4000" b="1" dirty="0"/>
              <a:t>Acts 10:1-4</a:t>
            </a:r>
          </a:p>
        </p:txBody>
      </p:sp>
    </p:spTree>
    <p:extLst>
      <p:ext uri="{BB962C8B-B14F-4D97-AF65-F5344CB8AC3E}">
        <p14:creationId xmlns:p14="http://schemas.microsoft.com/office/powerpoint/2010/main" val="2733448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Elohim hears and answers the prayers of the righteous</a:t>
            </a:r>
          </a:p>
          <a:p>
            <a:pPr marL="0" indent="0">
              <a:buNone/>
            </a:pPr>
            <a:r>
              <a:rPr lang="en-US" sz="4000" b="1" dirty="0"/>
              <a:t>Elohim hears the prayers of the repenting ones</a:t>
            </a:r>
          </a:p>
          <a:p>
            <a:pPr marL="0" indent="0">
              <a:buNone/>
            </a:pPr>
            <a:r>
              <a:rPr lang="en-US" sz="4000" b="1" dirty="0"/>
              <a:t>Elohim does not hear the prayers of the wicked</a:t>
            </a:r>
          </a:p>
          <a:p>
            <a:pPr marL="0" indent="0">
              <a:buNone/>
            </a:pPr>
            <a:endParaRPr lang="en-US" sz="4000" b="1" dirty="0"/>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540831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223385</TotalTime>
  <Words>2625</Words>
  <Application>Microsoft Macintosh PowerPoint</Application>
  <PresentationFormat>Widescreen</PresentationFormat>
  <Paragraphs>108</Paragraphs>
  <Slides>34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Helvetica</vt:lpstr>
      <vt:lpstr>Office Theme</vt:lpstr>
      <vt:lpstr>PowerPoint Presentation</vt:lpstr>
      <vt:lpstr>PowerPoint Presentation</vt:lpstr>
      <vt:lpstr>Abraham Sojourns in Gerar</vt:lpstr>
      <vt:lpstr>A Night Dream of Abimelech</vt:lpstr>
      <vt:lpstr>A Night Dream of Abimelech</vt:lpstr>
      <vt:lpstr>A Prayer of Abraham</vt:lpstr>
      <vt:lpstr>Abimelech’s Appeal to Abraham</vt:lpstr>
      <vt:lpstr>Abraham’s Response</vt:lpstr>
      <vt:lpstr>Abimelech Makes Restitution to Abraham</vt:lpstr>
      <vt:lpstr>Abimelech Makes Restitution to Abraham</vt:lpstr>
      <vt:lpstr>The Prayer of Abraham</vt:lpstr>
      <vt:lpstr>Whose Prayers Does Elohim Answer?</vt:lpstr>
      <vt:lpstr>Prayers of the Godly</vt:lpstr>
      <vt:lpstr>The Righteous Man’s Prayer</vt:lpstr>
      <vt:lpstr>The Wisdom of the Man Born Blind</vt:lpstr>
      <vt:lpstr>The Wicked v. the Righteous</vt:lpstr>
      <vt:lpstr>The Wisdom of the Man Born Blind</vt:lpstr>
      <vt:lpstr>Yitzchak/Isaac’s Prayer</vt:lpstr>
      <vt:lpstr>Believing Prayer</vt:lpstr>
      <vt:lpstr>The Prayer of the Repentant</vt:lpstr>
      <vt:lpstr>The Prayer of Yehoshaphat</vt:lpstr>
      <vt:lpstr>The Prayer of Yehoshaphat</vt:lpstr>
      <vt:lpstr>The Prayer of Yehoshaphat</vt:lpstr>
      <vt:lpstr>The Prayer of Yehoshaphat</vt:lpstr>
      <vt:lpstr>The Outcome</vt:lpstr>
      <vt:lpstr>The Outcome</vt:lpstr>
      <vt:lpstr>The Outcome</vt:lpstr>
      <vt:lpstr>Hezekiah’s Prayer</vt:lpstr>
      <vt:lpstr>Hezekiah’s Prayer</vt:lpstr>
      <vt:lpstr>Whose Prayers Does Elohim Ignore?</vt:lpstr>
      <vt:lpstr>Whose Prayers Does Elohim Ignore?</vt:lpstr>
      <vt:lpstr>The Prayer of Cornelius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2054</cp:revision>
  <dcterms:created xsi:type="dcterms:W3CDTF">2018-11-07T08:55:54Z</dcterms:created>
  <dcterms:modified xsi:type="dcterms:W3CDTF">2021-06-19T15:44:37Z</dcterms:modified>
</cp:coreProperties>
</file>