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4" r:id="rId2"/>
    <p:sldId id="1183" r:id="rId3"/>
    <p:sldId id="1539" r:id="rId4"/>
    <p:sldId id="1540" r:id="rId5"/>
    <p:sldId id="1547" r:id="rId6"/>
    <p:sldId id="1548" r:id="rId7"/>
    <p:sldId id="1549" r:id="rId8"/>
    <p:sldId id="1551" r:id="rId9"/>
    <p:sldId id="1552" r:id="rId10"/>
    <p:sldId id="1553" r:id="rId11"/>
    <p:sldId id="1534" r:id="rId12"/>
    <p:sldId id="1535" r:id="rId13"/>
    <p:sldId id="1537" r:id="rId14"/>
    <p:sldId id="1538" r:id="rId15"/>
    <p:sldId id="1525" r:id="rId16"/>
    <p:sldId id="1550" r:id="rId17"/>
    <p:sldId id="1536" r:id="rId18"/>
    <p:sldId id="1541" r:id="rId19"/>
    <p:sldId id="1543" r:id="rId20"/>
    <p:sldId id="1542" r:id="rId21"/>
    <p:sldId id="1544" r:id="rId22"/>
    <p:sldId id="1527" r:id="rId23"/>
    <p:sldId id="1526" r:id="rId24"/>
    <p:sldId id="1528" r:id="rId25"/>
    <p:sldId id="1533" r:id="rId26"/>
    <p:sldId id="1531" r:id="rId27"/>
    <p:sldId id="1532" r:id="rId28"/>
    <p:sldId id="1545" r:id="rId29"/>
    <p:sldId id="1523" r:id="rId30"/>
    <p:sldId id="77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5805" autoAdjust="0"/>
  </p:normalViewPr>
  <p:slideViewPr>
    <p:cSldViewPr snapToGrid="0">
      <p:cViewPr varScale="1">
        <p:scale>
          <a:sx n="86" d="100"/>
          <a:sy n="86" d="100"/>
        </p:scale>
        <p:origin x="108" y="372"/>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6/5/2021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6/5/2021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6/5/2021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6/5/2021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6/5/2021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6/5/2021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6/5/2021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6/5/2021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6/5/2021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6/5/2021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6/5/2021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92500" lnSpcReduction="10000"/>
          </a:bodyPr>
          <a:lstStyle/>
          <a:p>
            <a:pPr algn="ctr">
              <a:buNone/>
            </a:pPr>
            <a:r>
              <a:rPr lang="en-US" sz="7100" b="1" dirty="0" smtClean="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smtClean="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smtClean="0">
                <a:solidFill>
                  <a:schemeClr val="tx1">
                    <a:lumMod val="95000"/>
                    <a:lumOff val="5000"/>
                  </a:schemeClr>
                </a:solidFill>
                <a:latin typeface="Helvetica" pitchFamily="34" charset="0"/>
                <a:cs typeface="Helvetica" pitchFamily="34" charset="0"/>
              </a:rPr>
              <a:t>Welcome </a:t>
            </a:r>
            <a:r>
              <a:rPr lang="en-US" sz="3733" b="1" dirty="0">
                <a:solidFill>
                  <a:schemeClr val="tx1">
                    <a:lumMod val="95000"/>
                    <a:lumOff val="5000"/>
                  </a:schemeClr>
                </a:solidFill>
                <a:latin typeface="Helvetica" pitchFamily="34" charset="0"/>
                <a:cs typeface="Helvetica" pitchFamily="34" charset="0"/>
              </a:rPr>
              <a:t>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a:t>
            </a:r>
            <a:r>
              <a:rPr lang="en-US" sz="5333" b="1" dirty="0" smtClean="0">
                <a:solidFill>
                  <a:schemeClr val="tx1">
                    <a:lumMod val="95000"/>
                    <a:lumOff val="5000"/>
                  </a:schemeClr>
                </a:solidFill>
                <a:latin typeface="Helvetica" pitchFamily="34" charset="0"/>
                <a:cs typeface="Helvetica" pitchFamily="34" charset="0"/>
              </a:rPr>
              <a:t>Paths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of </a:t>
            </a:r>
            <a:r>
              <a:rPr lang="en-US" sz="5333" b="1" dirty="0">
                <a:solidFill>
                  <a:schemeClr val="tx1">
                    <a:lumMod val="95000"/>
                    <a:lumOff val="5000"/>
                  </a:schemeClr>
                </a:solidFill>
                <a:latin typeface="Helvetica" pitchFamily="34" charset="0"/>
                <a:cs typeface="Helvetica" pitchFamily="34" charset="0"/>
              </a:rPr>
              <a:t>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June 5</a:t>
            </a:r>
            <a:r>
              <a:rPr lang="en-US" sz="5333" b="1" dirty="0" smtClean="0">
                <a:solidFill>
                  <a:schemeClr val="tx1">
                    <a:lumMod val="95000"/>
                    <a:lumOff val="5000"/>
                  </a:schemeClr>
                </a:solidFill>
                <a:latin typeface="Helvetica" pitchFamily="34" charset="0"/>
                <a:cs typeface="Helvetica" pitchFamily="34" charset="0"/>
              </a:rPr>
              <a:t>, </a:t>
            </a:r>
            <a:r>
              <a:rPr lang="en-US" sz="5333" b="1" dirty="0" smtClean="0">
                <a:solidFill>
                  <a:schemeClr val="tx1">
                    <a:lumMod val="95000"/>
                    <a:lumOff val="5000"/>
                  </a:schemeClr>
                </a:solidFill>
                <a:latin typeface="Helvetica" pitchFamily="34" charset="0"/>
                <a:cs typeface="Helvetica" pitchFamily="34" charset="0"/>
              </a:rPr>
              <a:t>2021</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smtClean="0">
                <a:solidFill>
                  <a:schemeClr val="accent2">
                    <a:lumMod val="50000"/>
                  </a:schemeClr>
                </a:solidFill>
                <a:cs typeface="Helvetica" pitchFamily="34" charset="0"/>
              </a:rPr>
              <a:t>Prayer Conditioning</a:t>
            </a:r>
            <a:endParaRPr lang="en-US" sz="5333" b="1" dirty="0" smtClean="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Readying Ourselves For Ministry</a:t>
            </a:r>
            <a:endParaRPr lang="en-US" sz="5333" b="1" dirty="0" smtClean="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Before Pentecost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These all with one mind were </a:t>
            </a:r>
            <a:r>
              <a:rPr lang="en-US" sz="4000" b="1" u="sng" dirty="0"/>
              <a:t>continually devoting themselves to prayer</a:t>
            </a:r>
            <a:r>
              <a:rPr lang="en-US" sz="4000" b="1" dirty="0"/>
              <a:t>, along with [the] women, and Mary the mother of Yahusha, and with His brothers</a:t>
            </a:r>
            <a:r>
              <a:rPr lang="en-US" sz="4000" b="1" dirty="0" smtClean="0"/>
              <a:t>.  Acts </a:t>
            </a:r>
            <a:r>
              <a:rPr lang="en-US" sz="4000" b="1" dirty="0" smtClean="0"/>
              <a:t>1:14</a:t>
            </a:r>
          </a:p>
          <a:p>
            <a:pPr marL="0" indent="0">
              <a:buNone/>
            </a:pPr>
            <a:r>
              <a:rPr lang="en-US" sz="4000" b="1" dirty="0" smtClean="0"/>
              <a:t>-this habit of praying prepared the disciples to receive the Holy Spirit at Pentecost</a:t>
            </a:r>
            <a:endParaRPr lang="en-US" sz="4000" b="1" dirty="0"/>
          </a:p>
        </p:txBody>
      </p:sp>
    </p:spTree>
    <p:extLst>
      <p:ext uri="{BB962C8B-B14F-4D97-AF65-F5344CB8AC3E}">
        <p14:creationId xmlns:p14="http://schemas.microsoft.com/office/powerpoint/2010/main" val="14109566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After Pentecost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So then, those who had received his word were baptized; and that day there were added about three thousand </a:t>
            </a:r>
            <a:r>
              <a:rPr lang="en-US" sz="4000" b="1" dirty="0" smtClean="0"/>
              <a:t>soul.  </a:t>
            </a:r>
            <a:r>
              <a:rPr lang="en-US" sz="4000" b="1" u="sng" dirty="0" smtClean="0"/>
              <a:t>They </a:t>
            </a:r>
            <a:r>
              <a:rPr lang="en-US" sz="4000" b="1" u="sng" dirty="0"/>
              <a:t>were continually devoting themselves to the apostles' teaching and to fellowship, to the breaking of bread and to prayer</a:t>
            </a:r>
            <a:r>
              <a:rPr lang="en-US" sz="4000" b="1" dirty="0" smtClean="0"/>
              <a:t>.  Acts 2:41-42</a:t>
            </a:r>
            <a:endParaRPr lang="en-US" sz="4000" b="1" dirty="0"/>
          </a:p>
        </p:txBody>
      </p:sp>
    </p:spTree>
    <p:extLst>
      <p:ext uri="{BB962C8B-B14F-4D97-AF65-F5344CB8AC3E}">
        <p14:creationId xmlns:p14="http://schemas.microsoft.com/office/powerpoint/2010/main" val="32372261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is Prayer?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 other part of communication with Elohim</a:t>
            </a:r>
          </a:p>
          <a:p>
            <a:pPr marL="0" indent="0">
              <a:buNone/>
            </a:pPr>
            <a:r>
              <a:rPr lang="en-US" sz="4000" b="1" dirty="0" smtClean="0"/>
              <a:t>We may spend a great deal of time reading and studying the Word – this is good</a:t>
            </a:r>
          </a:p>
          <a:p>
            <a:pPr marL="0" indent="0">
              <a:buNone/>
            </a:pPr>
            <a:r>
              <a:rPr lang="en-US" sz="4000" b="1" dirty="0" smtClean="0"/>
              <a:t>If we say we have a “personal relationship” with God, do we really?  How often and for how long do we talk to (with) Him? How can anyone have a “personal relationship” with someone whom we only talk to 5 minutes a day?</a:t>
            </a:r>
            <a:endParaRPr lang="en-US" sz="4000" b="1" dirty="0"/>
          </a:p>
        </p:txBody>
      </p:sp>
    </p:spTree>
    <p:extLst>
      <p:ext uri="{BB962C8B-B14F-4D97-AF65-F5344CB8AC3E}">
        <p14:creationId xmlns:p14="http://schemas.microsoft.com/office/powerpoint/2010/main" val="18190435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Is Prayer a Waste of Time?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Yahuwah is far from the wicked, But He hears the prayer of the righteous</a:t>
            </a:r>
            <a:r>
              <a:rPr lang="en-US" sz="4000" b="1" dirty="0" smtClean="0"/>
              <a:t>.  </a:t>
            </a:r>
            <a:r>
              <a:rPr lang="en-US" sz="4000" b="1" dirty="0" smtClean="0"/>
              <a:t>Proverbs 15:29</a:t>
            </a:r>
          </a:p>
          <a:p>
            <a:pPr marL="0" indent="0">
              <a:buNone/>
            </a:pPr>
            <a:r>
              <a:rPr lang="en-US" sz="4000" b="1" dirty="0" smtClean="0"/>
              <a:t>But </a:t>
            </a:r>
            <a:r>
              <a:rPr lang="en-US" sz="4000" b="1" dirty="0"/>
              <a:t>know that Yahuwah has set apart the godly man for Himself; Yahuwah hears when I call to Him</a:t>
            </a:r>
            <a:r>
              <a:rPr lang="en-US" sz="4000" b="1" dirty="0" smtClean="0"/>
              <a:t>.</a:t>
            </a:r>
            <a:r>
              <a:rPr lang="en-US" sz="4000" b="1" dirty="0"/>
              <a:t> </a:t>
            </a:r>
            <a:r>
              <a:rPr lang="en-US" sz="4000" b="1" dirty="0" smtClean="0"/>
              <a:t> Psalm 4:3</a:t>
            </a:r>
          </a:p>
          <a:p>
            <a:pPr marL="0" indent="0">
              <a:buNone/>
            </a:pPr>
            <a:r>
              <a:rPr lang="en-US" sz="4000" b="1" dirty="0"/>
              <a:t>[The righteous] cry, and Yahuwah hears And delivers them out of all their troubles</a:t>
            </a:r>
            <a:r>
              <a:rPr lang="en-US" sz="4000" b="1" dirty="0" smtClean="0"/>
              <a:t>.</a:t>
            </a:r>
            <a:r>
              <a:rPr lang="en-US" sz="4000" b="1" dirty="0"/>
              <a:t> </a:t>
            </a:r>
            <a:r>
              <a:rPr lang="en-US" sz="4000" b="1" dirty="0" smtClean="0"/>
              <a:t> Psalm 34:17</a:t>
            </a:r>
            <a:endParaRPr lang="en-US" sz="4000" b="1" dirty="0"/>
          </a:p>
        </p:txBody>
      </p:sp>
    </p:spTree>
    <p:extLst>
      <p:ext uri="{BB962C8B-B14F-4D97-AF65-F5344CB8AC3E}">
        <p14:creationId xmlns:p14="http://schemas.microsoft.com/office/powerpoint/2010/main" val="17114935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Is Prayer a Waste of Time?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I love Yahuwah, because He hears My voice [and] my supplications</a:t>
            </a:r>
            <a:r>
              <a:rPr lang="en-US" sz="4000" b="1" dirty="0" smtClean="0"/>
              <a:t>. </a:t>
            </a:r>
            <a:r>
              <a:rPr lang="en-US" sz="4000" b="1" dirty="0"/>
              <a:t>Because He has inclined His ear to me, Therefore I shall call [upon Him] as long as I live</a:t>
            </a:r>
            <a:r>
              <a:rPr lang="en-US" sz="4000" b="1" dirty="0" smtClean="0"/>
              <a:t>.  Psalm 116:1-2</a:t>
            </a:r>
            <a:endParaRPr lang="en-US" sz="4000" b="1" dirty="0"/>
          </a:p>
        </p:txBody>
      </p:sp>
    </p:spTree>
    <p:extLst>
      <p:ext uri="{BB962C8B-B14F-4D97-AF65-F5344CB8AC3E}">
        <p14:creationId xmlns:p14="http://schemas.microsoft.com/office/powerpoint/2010/main" val="29887489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House of Prayer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And Yahusha entered the temple and drove out all those who were buying and selling in the temple, and overturned the tables of the money changers and the seats of those who were selling doves</a:t>
            </a:r>
            <a:r>
              <a:rPr lang="en-US" sz="4000" b="1" dirty="0" smtClean="0"/>
              <a:t>. </a:t>
            </a:r>
            <a:r>
              <a:rPr lang="en-US" sz="4000" b="1" dirty="0"/>
              <a:t>And He said to them, "It is written, 'MY HOUSE SHALL BE CALLED A HOUSE OF PRAYER'; but you are making it a ROBBERS' DEN</a:t>
            </a:r>
            <a:r>
              <a:rPr lang="en-US" sz="4000" b="1" dirty="0" smtClean="0"/>
              <a:t>." </a:t>
            </a:r>
            <a:r>
              <a:rPr lang="en-US" sz="4000" b="1" dirty="0"/>
              <a:t>And [the] blind and [the] lame came to Him in the temple, and He healed them</a:t>
            </a:r>
            <a:r>
              <a:rPr lang="en-US" sz="4000" b="1" dirty="0" smtClean="0"/>
              <a:t>.  Matthew 21:12-14</a:t>
            </a:r>
            <a:endParaRPr lang="en-US" sz="4000" b="1" dirty="0"/>
          </a:p>
        </p:txBody>
      </p:sp>
    </p:spTree>
    <p:extLst>
      <p:ext uri="{BB962C8B-B14F-4D97-AF65-F5344CB8AC3E}">
        <p14:creationId xmlns:p14="http://schemas.microsoft.com/office/powerpoint/2010/main" val="34331805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What Happens at the Temple?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Now it happened [that] while he was performing his priestly service before Elohim in the [appointed] order of his division</a:t>
            </a:r>
            <a:r>
              <a:rPr lang="en-US" sz="4000" b="1" dirty="0" smtClean="0"/>
              <a:t>, </a:t>
            </a:r>
            <a:r>
              <a:rPr lang="en-US" sz="4000" b="1" dirty="0"/>
              <a:t>according to the custom of the priestly office, he was chosen by lot to enter the temple of the Lord and burn </a:t>
            </a:r>
            <a:r>
              <a:rPr lang="en-US" sz="4000" b="1" dirty="0" smtClean="0"/>
              <a:t>incense. </a:t>
            </a:r>
            <a:r>
              <a:rPr lang="en-US" sz="4000" b="1" dirty="0"/>
              <a:t>And the whole multitude of the people were in prayer outside at the hour of the incense offering</a:t>
            </a:r>
            <a:r>
              <a:rPr lang="en-US" sz="4000" b="1" dirty="0" smtClean="0"/>
              <a:t>.  Luke 1:8-10</a:t>
            </a:r>
            <a:endParaRPr lang="en-US" sz="4000" b="1" dirty="0"/>
          </a:p>
        </p:txBody>
      </p:sp>
    </p:spTree>
    <p:extLst>
      <p:ext uri="{BB962C8B-B14F-4D97-AF65-F5344CB8AC3E}">
        <p14:creationId xmlns:p14="http://schemas.microsoft.com/office/powerpoint/2010/main" val="17541974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2 Chronicles 7:12-15</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3600" b="1" dirty="0"/>
              <a:t>Then Yahuwah appeared to Solomon at night and said to him, "I have heard your prayer and have chosen this place for Myself as a house of </a:t>
            </a:r>
            <a:r>
              <a:rPr lang="en-US" sz="3600" b="1" dirty="0" smtClean="0"/>
              <a:t>sacrifice. If </a:t>
            </a:r>
            <a:r>
              <a:rPr lang="en-US" sz="3600" b="1" dirty="0"/>
              <a:t>I shut up the heavens so that there is no rain, or if I command the locust to devour the land, or if I send pestilence among My people</a:t>
            </a:r>
            <a:r>
              <a:rPr lang="en-US" sz="3600" b="1" dirty="0" smtClean="0"/>
              <a:t>, </a:t>
            </a:r>
            <a:r>
              <a:rPr lang="en-US" sz="3600" b="1" dirty="0"/>
              <a:t>and My people who are called by My name humble themselves and pray and seek My face and turn from their wicked ways, then I will hear from heaven, will forgive their sin and will heal their </a:t>
            </a:r>
            <a:r>
              <a:rPr lang="en-US" sz="3600" b="1" dirty="0" smtClean="0"/>
              <a:t>land. Now </a:t>
            </a:r>
            <a:r>
              <a:rPr lang="en-US" sz="3600" b="1" dirty="0"/>
              <a:t>My eyes will be open and My ears attentive to the prayer [offered] in this place</a:t>
            </a:r>
            <a:r>
              <a:rPr lang="en-US" sz="3600" b="1" dirty="0" smtClean="0"/>
              <a:t>.”</a:t>
            </a:r>
            <a:endParaRPr lang="en-US" sz="3600" b="1" dirty="0"/>
          </a:p>
        </p:txBody>
      </p:sp>
    </p:spTree>
    <p:extLst>
      <p:ext uri="{BB962C8B-B14F-4D97-AF65-F5344CB8AC3E}">
        <p14:creationId xmlns:p14="http://schemas.microsoft.com/office/powerpoint/2010/main" val="15643375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Messiah Taught His Disciples to Pray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When you pray, you are not to be like the hypocrites; for they love to stand and pray in the synagogues and on the street corners so that they may be seen by men. Truly I say to you, they have their reward in full</a:t>
            </a:r>
            <a:r>
              <a:rPr lang="en-US" sz="4000" b="1" dirty="0" smtClean="0"/>
              <a:t>. But </a:t>
            </a:r>
            <a:r>
              <a:rPr lang="en-US" sz="4000" b="1" dirty="0"/>
              <a:t>you, when you pray, go into your inner room, close your door and pray to your Father who is in secret, and your Father who sees [what is done] in secret will reward you</a:t>
            </a:r>
            <a:r>
              <a:rPr lang="en-US" sz="4000" b="1" dirty="0" smtClean="0"/>
              <a:t>.  Matthew 5:5-6</a:t>
            </a:r>
            <a:endParaRPr lang="en-US" sz="4000" b="1" dirty="0"/>
          </a:p>
        </p:txBody>
      </p:sp>
    </p:spTree>
    <p:extLst>
      <p:ext uri="{BB962C8B-B14F-4D97-AF65-F5344CB8AC3E}">
        <p14:creationId xmlns:p14="http://schemas.microsoft.com/office/powerpoint/2010/main" val="187352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Messiah Taught His Disciples to Pray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"And when you are praying, do not use meaningless repetition </a:t>
            </a:r>
            <a:r>
              <a:rPr lang="en-US" sz="4000" b="1" dirty="0" smtClean="0"/>
              <a:t>(babbling, stammering) as </a:t>
            </a:r>
            <a:r>
              <a:rPr lang="en-US" sz="4000" b="1" dirty="0"/>
              <a:t>the Gentiles do, for they suppose that they will be heard for their many words</a:t>
            </a:r>
            <a:r>
              <a:rPr lang="en-US" sz="4000" b="1" dirty="0" smtClean="0"/>
              <a:t>. So </a:t>
            </a:r>
            <a:r>
              <a:rPr lang="en-US" sz="4000" b="1" dirty="0"/>
              <a:t>do not be like them; for your Father knows what you need before you ask Him</a:t>
            </a:r>
            <a:r>
              <a:rPr lang="en-US" sz="4000" b="1" dirty="0" smtClean="0"/>
              <a:t>.  Matthew 6:7-8</a:t>
            </a:r>
            <a:endParaRPr lang="en-US" sz="4000" b="1" dirty="0"/>
          </a:p>
        </p:txBody>
      </p:sp>
    </p:spTree>
    <p:extLst>
      <p:ext uri="{BB962C8B-B14F-4D97-AF65-F5344CB8AC3E}">
        <p14:creationId xmlns:p14="http://schemas.microsoft.com/office/powerpoint/2010/main" val="37404390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Messiah Taught His Disciples to Pray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Pray, then, in this way: 'Our Father who is in heaven, Hallowed be Your name</a:t>
            </a:r>
            <a:r>
              <a:rPr lang="en-US" sz="4000" b="1" dirty="0" smtClean="0"/>
              <a:t>. </a:t>
            </a:r>
            <a:r>
              <a:rPr lang="en-US" sz="4000" b="1" dirty="0"/>
              <a:t>'Your kingdom come</a:t>
            </a:r>
            <a:r>
              <a:rPr lang="en-US" sz="4000" b="1" dirty="0" smtClean="0"/>
              <a:t>. (a prayer of agreement with him) </a:t>
            </a:r>
            <a:r>
              <a:rPr lang="en-US" sz="4000" b="1" dirty="0"/>
              <a:t>Your will be done, On earth as it is in heaven</a:t>
            </a:r>
            <a:r>
              <a:rPr lang="en-US" sz="4000" b="1" dirty="0" smtClean="0"/>
              <a:t>. </a:t>
            </a:r>
            <a:r>
              <a:rPr lang="en-US" sz="4000" b="1" dirty="0"/>
              <a:t>'Give us this day our daily </a:t>
            </a:r>
            <a:r>
              <a:rPr lang="en-US" sz="4000" b="1" dirty="0" smtClean="0"/>
              <a:t>bread. </a:t>
            </a:r>
            <a:r>
              <a:rPr lang="en-US" sz="4000" b="1" dirty="0"/>
              <a:t>'And forgive us our debts, as we also have forgiven our debtors.</a:t>
            </a:r>
          </a:p>
          <a:p>
            <a:pPr marL="0" indent="0">
              <a:buNone/>
            </a:pPr>
            <a:r>
              <a:rPr lang="en-US" sz="4000" b="1" dirty="0" smtClean="0"/>
              <a:t>Matthew 6:9-12</a:t>
            </a:r>
            <a:endParaRPr lang="en-US" sz="4000" b="1" dirty="0"/>
          </a:p>
        </p:txBody>
      </p:sp>
    </p:spTree>
    <p:extLst>
      <p:ext uri="{BB962C8B-B14F-4D97-AF65-F5344CB8AC3E}">
        <p14:creationId xmlns:p14="http://schemas.microsoft.com/office/powerpoint/2010/main" val="33080600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Messiah Taught His Disciples to Pray</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'And do not lead us into temptation, but deliver us from evil. [For Yours is the kingdom and the power and the glory forever. Amen</a:t>
            </a:r>
            <a:r>
              <a:rPr lang="en-US" sz="4000" b="1" dirty="0" smtClean="0"/>
              <a:t>].' For </a:t>
            </a:r>
            <a:r>
              <a:rPr lang="en-US" sz="4000" b="1" dirty="0"/>
              <a:t>if you forgive others for their transgressions, your heavenly Father will also forgive </a:t>
            </a:r>
            <a:r>
              <a:rPr lang="en-US" sz="4000" b="1" dirty="0" smtClean="0"/>
              <a:t>you. But </a:t>
            </a:r>
            <a:r>
              <a:rPr lang="en-US" sz="4000" b="1" dirty="0"/>
              <a:t>if you do not forgive others, then your Father will not forgive your transgressions.</a:t>
            </a:r>
          </a:p>
          <a:p>
            <a:pPr marL="0" indent="0">
              <a:buNone/>
            </a:pPr>
            <a:r>
              <a:rPr lang="en-US" sz="4000" b="1" dirty="0" smtClean="0"/>
              <a:t>Matthew 6:13-15</a:t>
            </a:r>
            <a:endParaRPr lang="en-US" sz="4000" b="1" dirty="0"/>
          </a:p>
        </p:txBody>
      </p:sp>
    </p:spTree>
    <p:extLst>
      <p:ext uri="{BB962C8B-B14F-4D97-AF65-F5344CB8AC3E}">
        <p14:creationId xmlns:p14="http://schemas.microsoft.com/office/powerpoint/2010/main" val="28327658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All Night in Prayer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It </a:t>
            </a:r>
            <a:r>
              <a:rPr lang="en-US" sz="4000" b="1" dirty="0"/>
              <a:t>was at this time that He went off to the mountain to pray, and He spent the whole night in prayer to Elohim</a:t>
            </a:r>
            <a:r>
              <a:rPr lang="en-US" sz="4000" b="1" dirty="0" smtClean="0"/>
              <a:t>. </a:t>
            </a:r>
            <a:r>
              <a:rPr lang="en-US" sz="4000" b="1" dirty="0"/>
              <a:t>And when day came, He called His disciples to Him and chose twelve of them, whom He also named as </a:t>
            </a:r>
            <a:r>
              <a:rPr lang="en-US" sz="4000" b="1" dirty="0" smtClean="0"/>
              <a:t>apostles…  Luke 6:12-13</a:t>
            </a:r>
            <a:endParaRPr lang="en-US" sz="4000" b="1" dirty="0"/>
          </a:p>
        </p:txBody>
      </p:sp>
    </p:spTree>
    <p:extLst>
      <p:ext uri="{BB962C8B-B14F-4D97-AF65-F5344CB8AC3E}">
        <p14:creationId xmlns:p14="http://schemas.microsoft.com/office/powerpoint/2010/main" val="4694237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Pray Believing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And Yahusha answered and said to them, "Truly I say to you, if you have faith and do not doubt, you will not only do what was done to the fig tree, but even if you say to this mountain, 'Be taken up and cast into the sea,' it will happen</a:t>
            </a:r>
            <a:r>
              <a:rPr lang="en-US" sz="4000" b="1" dirty="0" smtClean="0"/>
              <a:t>. And </a:t>
            </a:r>
            <a:r>
              <a:rPr lang="en-US" sz="4000" b="1" dirty="0"/>
              <a:t>all things you ask in prayer, believing, you will receive</a:t>
            </a:r>
            <a:r>
              <a:rPr lang="en-US" sz="4000" b="1" dirty="0" smtClean="0"/>
              <a:t>.“</a:t>
            </a:r>
          </a:p>
          <a:p>
            <a:pPr marL="0" indent="0">
              <a:buNone/>
            </a:pPr>
            <a:r>
              <a:rPr lang="en-US" sz="4000" b="1" dirty="0" smtClean="0"/>
              <a:t>Matthew 21:21-22</a:t>
            </a:r>
            <a:endParaRPr lang="en-US" sz="4000" b="1" dirty="0"/>
          </a:p>
        </p:txBody>
      </p:sp>
    </p:spTree>
    <p:extLst>
      <p:ext uri="{BB962C8B-B14F-4D97-AF65-F5344CB8AC3E}">
        <p14:creationId xmlns:p14="http://schemas.microsoft.com/office/powerpoint/2010/main" val="28340226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Conditioned to Expect Nothing?</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Because of past non answers to prayer, we run into the situation of not expected Elohim to answer our prayers!</a:t>
            </a:r>
          </a:p>
          <a:p>
            <a:pPr marL="0" indent="0">
              <a:buNone/>
            </a:pPr>
            <a:r>
              <a:rPr lang="en-US" sz="4000" b="1" dirty="0" smtClean="0"/>
              <a:t>This needs to change</a:t>
            </a:r>
          </a:p>
          <a:p>
            <a:pPr marL="0" indent="0">
              <a:buNone/>
            </a:pPr>
            <a:r>
              <a:rPr lang="en-US" sz="4000" b="1" dirty="0" smtClean="0"/>
              <a:t>Why didn’t we get answers to our prayers?</a:t>
            </a:r>
            <a:endParaRPr lang="en-US" sz="4000" b="1" dirty="0"/>
          </a:p>
        </p:txBody>
      </p:sp>
    </p:spTree>
    <p:extLst>
      <p:ext uri="{BB962C8B-B14F-4D97-AF65-F5344CB8AC3E}">
        <p14:creationId xmlns:p14="http://schemas.microsoft.com/office/powerpoint/2010/main" val="42360418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a:latin typeface="+mn-lt"/>
              </a:rPr>
              <a:t>Why didn’t we get answers to our prayers</a:t>
            </a:r>
            <a:r>
              <a:rPr lang="en-US" b="1" dirty="0" smtClean="0">
                <a:latin typeface="+mn-lt"/>
              </a:rPr>
              <a:t>?</a:t>
            </a:r>
            <a:endParaRPr lang="en-US"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But if any of you lacks wisdom, let him ask of Elohim, who gives to all generously and without reproach, and it will be given to him</a:t>
            </a:r>
            <a:r>
              <a:rPr lang="en-US" sz="4000" b="1" dirty="0" smtClean="0"/>
              <a:t>. </a:t>
            </a:r>
            <a:r>
              <a:rPr lang="en-US" sz="4000" b="1" dirty="0"/>
              <a:t>But </a:t>
            </a:r>
            <a:r>
              <a:rPr lang="en-US" sz="4000" b="1" u="sng" dirty="0"/>
              <a:t>he must ask in faith without any doubting</a:t>
            </a:r>
            <a:r>
              <a:rPr lang="en-US" sz="4000" b="1" dirty="0"/>
              <a:t>, for the one who doubts is like the surf of the sea, driven and tossed by the </a:t>
            </a:r>
            <a:r>
              <a:rPr lang="en-US" sz="4000" b="1" dirty="0" smtClean="0"/>
              <a:t>wind. </a:t>
            </a:r>
            <a:r>
              <a:rPr lang="en-US" sz="4000" b="1" dirty="0"/>
              <a:t>For </a:t>
            </a:r>
            <a:r>
              <a:rPr lang="en-US" sz="4000" b="1" u="sng" dirty="0"/>
              <a:t>that man ought not to expect that he will receive anything from the </a:t>
            </a:r>
            <a:r>
              <a:rPr lang="en-US" sz="4000" b="1" u="sng" dirty="0" smtClean="0"/>
              <a:t>Lord</a:t>
            </a:r>
            <a:r>
              <a:rPr lang="en-US" sz="4000" b="1" dirty="0" smtClean="0"/>
              <a:t>, </a:t>
            </a:r>
            <a:r>
              <a:rPr lang="en-US" sz="4000" b="1" dirty="0"/>
              <a:t>[being] a double-minded man, unstable in all his ways</a:t>
            </a:r>
            <a:r>
              <a:rPr lang="en-US" sz="4000" b="1" dirty="0" smtClean="0"/>
              <a:t>.  James 1:5-8</a:t>
            </a:r>
            <a:endParaRPr lang="en-US" sz="4000" b="1" dirty="0"/>
          </a:p>
        </p:txBody>
      </p:sp>
    </p:spTree>
    <p:extLst>
      <p:ext uri="{BB962C8B-B14F-4D97-AF65-F5344CB8AC3E}">
        <p14:creationId xmlns:p14="http://schemas.microsoft.com/office/powerpoint/2010/main" val="22843795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a:latin typeface="+mn-lt"/>
              </a:rPr>
              <a:t>Why didn’t we get answers to our prayers</a:t>
            </a:r>
            <a:r>
              <a:rPr lang="en-US" b="1" dirty="0" smtClean="0">
                <a:latin typeface="+mn-lt"/>
              </a:rPr>
              <a:t>?</a:t>
            </a:r>
            <a:endParaRPr lang="en-US"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What </a:t>
            </a:r>
            <a:r>
              <a:rPr lang="en-US" sz="4000" b="1" dirty="0"/>
              <a:t>is the source of quarrels and conflicts among you? Is not the source your pleasures that wage war in your members</a:t>
            </a:r>
            <a:r>
              <a:rPr lang="en-US" sz="4000" b="1" dirty="0" smtClean="0"/>
              <a:t>? </a:t>
            </a:r>
            <a:r>
              <a:rPr lang="en-US" sz="4000" b="1" dirty="0"/>
              <a:t>You lust and do not have; [so] you commit murder. You are envious and cannot obtain; [so] you fight and quarrel. You do not have because you do not </a:t>
            </a:r>
            <a:r>
              <a:rPr lang="en-US" sz="4000" b="1" dirty="0" smtClean="0"/>
              <a:t>ask. </a:t>
            </a:r>
            <a:r>
              <a:rPr lang="en-US" sz="4000" b="1" u="sng" dirty="0"/>
              <a:t>You ask and do not receive, because you ask with wrong motives</a:t>
            </a:r>
            <a:r>
              <a:rPr lang="en-US" sz="4000" b="1" dirty="0"/>
              <a:t>, so that you may spend [it] on your pleasures.</a:t>
            </a:r>
          </a:p>
          <a:p>
            <a:pPr marL="0" indent="0">
              <a:buNone/>
            </a:pPr>
            <a:r>
              <a:rPr lang="en-US" sz="4000" b="1" dirty="0" smtClean="0"/>
              <a:t>James 4:1-3</a:t>
            </a:r>
            <a:endParaRPr lang="en-US" sz="4000" b="1" dirty="0"/>
          </a:p>
        </p:txBody>
      </p:sp>
    </p:spTree>
    <p:extLst>
      <p:ext uri="{BB962C8B-B14F-4D97-AF65-F5344CB8AC3E}">
        <p14:creationId xmlns:p14="http://schemas.microsoft.com/office/powerpoint/2010/main" val="29256760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Effective Prayers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Is </a:t>
            </a:r>
            <a:r>
              <a:rPr lang="en-US" sz="4000" b="1" dirty="0"/>
              <a:t>anyone among you sick? [Then] he must call for the elders of the assembly and they are to pray over him, anointing him with oil in the name of the Lord</a:t>
            </a:r>
            <a:r>
              <a:rPr lang="en-US" sz="4000" b="1" dirty="0" smtClean="0"/>
              <a:t>; </a:t>
            </a:r>
            <a:r>
              <a:rPr lang="en-US" sz="4000" b="1" dirty="0"/>
              <a:t>and the prayer offered in faith will restore the one who is sick, and the Lord will raise him up, and if he has committed sins, they will be forgiven </a:t>
            </a:r>
            <a:r>
              <a:rPr lang="en-US" sz="4000" b="1" dirty="0" smtClean="0"/>
              <a:t>him. </a:t>
            </a:r>
            <a:r>
              <a:rPr lang="en-US" sz="4000" b="1" dirty="0"/>
              <a:t>Therefore, confess your sins to one another, and pray for one another so that you may be healed. The effective prayer of a righteous man can accomplish much</a:t>
            </a:r>
            <a:r>
              <a:rPr lang="en-US" sz="4000" b="1" dirty="0" smtClean="0"/>
              <a:t>.  James 5:14-16</a:t>
            </a:r>
            <a:endParaRPr lang="en-US" sz="4000" b="1" dirty="0"/>
          </a:p>
        </p:txBody>
      </p:sp>
    </p:spTree>
    <p:extLst>
      <p:ext uri="{BB962C8B-B14F-4D97-AF65-F5344CB8AC3E}">
        <p14:creationId xmlns:p14="http://schemas.microsoft.com/office/powerpoint/2010/main" val="28977867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We Can Get Our Prayers Answered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This is the confidence which we have before Him, that, if we ask anything according to His will, He hears us</a:t>
            </a:r>
            <a:r>
              <a:rPr lang="en-US" sz="4000" b="1" dirty="0" smtClean="0"/>
              <a:t>. </a:t>
            </a:r>
            <a:r>
              <a:rPr lang="en-US" sz="4000" b="1" dirty="0"/>
              <a:t>And if we know that He hears us [in] whatever we ask, we know that we have the requests which we have asked from Him</a:t>
            </a:r>
            <a:r>
              <a:rPr lang="en-US" sz="4000" b="1" dirty="0" smtClean="0"/>
              <a:t>.  1 John 5:14-15</a:t>
            </a:r>
            <a:endParaRPr lang="en-US" sz="4000" b="1" dirty="0"/>
          </a:p>
        </p:txBody>
      </p:sp>
    </p:spTree>
    <p:extLst>
      <p:ext uri="{BB962C8B-B14F-4D97-AF65-F5344CB8AC3E}">
        <p14:creationId xmlns:p14="http://schemas.microsoft.com/office/powerpoint/2010/main" val="4024256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Work of the Deacons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Now at this time while the disciples were increasing [in number], a complaint arose on the part of the Hellenistic [</a:t>
            </a:r>
            <a:r>
              <a:rPr lang="en-US" sz="4000" b="1" dirty="0" err="1"/>
              <a:t>Yehudim</a:t>
            </a:r>
            <a:r>
              <a:rPr lang="en-US" sz="4000" b="1" dirty="0"/>
              <a:t>] against the [native] Hebrews, because their widows were being overlooked in the daily serving [of food</a:t>
            </a:r>
            <a:r>
              <a:rPr lang="en-US" sz="4000" b="1" dirty="0" smtClean="0"/>
              <a:t>]. </a:t>
            </a:r>
            <a:r>
              <a:rPr lang="en-US" sz="4000" b="1" dirty="0"/>
              <a:t>So the twelve summoned the congregation of the disciples and said, "It is not desirable for us to neglect the word of Elohim in order to serve tables</a:t>
            </a:r>
            <a:r>
              <a:rPr lang="en-US" sz="4000" b="1" dirty="0" smtClean="0"/>
              <a:t>.  Acts 6:1-2</a:t>
            </a:r>
            <a:endParaRPr lang="en-US" sz="4000" b="1" dirty="0"/>
          </a:p>
        </p:txBody>
      </p:sp>
    </p:spTree>
    <p:extLst>
      <p:ext uri="{BB962C8B-B14F-4D97-AF65-F5344CB8AC3E}">
        <p14:creationId xmlns:p14="http://schemas.microsoft.com/office/powerpoint/2010/main" val="17330752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Ministry of Elders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“Therefore</a:t>
            </a:r>
            <a:r>
              <a:rPr lang="en-US" sz="4000" b="1" dirty="0"/>
              <a:t>, brethren, select from among you seven men of good reputation, full of the Spirit and of wisdom, whom we may put in charge of this task</a:t>
            </a:r>
            <a:r>
              <a:rPr lang="en-US" sz="4000" b="1" dirty="0" smtClean="0"/>
              <a:t>. </a:t>
            </a:r>
            <a:r>
              <a:rPr lang="en-US" sz="4000" b="1" u="sng" dirty="0" smtClean="0"/>
              <a:t>But </a:t>
            </a:r>
            <a:r>
              <a:rPr lang="en-US" sz="4000" b="1" u="sng" dirty="0"/>
              <a:t>we will devote ourselves to prayer and to the ministry of the word</a:t>
            </a:r>
            <a:r>
              <a:rPr lang="en-US" sz="4000" b="1" dirty="0" smtClean="0"/>
              <a:t>.”  Acts 6:3-4</a:t>
            </a:r>
            <a:endParaRPr lang="en-US" sz="4000" b="1" dirty="0"/>
          </a:p>
        </p:txBody>
      </p:sp>
    </p:spTree>
    <p:extLst>
      <p:ext uri="{BB962C8B-B14F-4D97-AF65-F5344CB8AC3E}">
        <p14:creationId xmlns:p14="http://schemas.microsoft.com/office/powerpoint/2010/main" val="14608263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Yahusha Teaches the Power of Prayer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Now in the morning, when He was returning to the city, He became hungry</a:t>
            </a:r>
            <a:r>
              <a:rPr lang="en-US" sz="4000" b="1" dirty="0" smtClean="0"/>
              <a:t>. </a:t>
            </a:r>
            <a:r>
              <a:rPr lang="en-US" sz="4000" b="1" dirty="0"/>
              <a:t>Seeing a lone fig tree by the road, He came to it and found nothing on it except leaves only; and He said to it, "No longer shall there ever be [any] fruit from you." And at once the fig tree </a:t>
            </a:r>
            <a:r>
              <a:rPr lang="en-US" sz="4000" b="1" dirty="0" smtClean="0"/>
              <a:t>withered. </a:t>
            </a:r>
            <a:r>
              <a:rPr lang="en-US" sz="4000" b="1" dirty="0"/>
              <a:t>Seeing [this], the disciples were amazed and asked, "How did the fig tree wither [all] at once</a:t>
            </a:r>
            <a:r>
              <a:rPr lang="en-US" sz="4000" b="1" dirty="0" smtClean="0"/>
              <a:t>?“  Matthew 21:18-20</a:t>
            </a:r>
            <a:endParaRPr lang="en-US" sz="4000" b="1" dirty="0"/>
          </a:p>
        </p:txBody>
      </p:sp>
    </p:spTree>
    <p:extLst>
      <p:ext uri="{BB962C8B-B14F-4D97-AF65-F5344CB8AC3E}">
        <p14:creationId xmlns:p14="http://schemas.microsoft.com/office/powerpoint/2010/main" val="13324663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Yahusha Teaches the Power of Prayer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And </a:t>
            </a:r>
            <a:r>
              <a:rPr lang="en-US" sz="4000" b="1" dirty="0"/>
              <a:t>Yahusha answered and said to them, "Truly I say to you, if you have faith and do not doubt, you will not only do what was done to the fig tree, but even if you say to this mountain, 'Be taken up and cast into the sea,' it will happen</a:t>
            </a:r>
            <a:r>
              <a:rPr lang="en-US" sz="4000" b="1" dirty="0" smtClean="0"/>
              <a:t>. And </a:t>
            </a:r>
            <a:r>
              <a:rPr lang="en-US" sz="4000" b="1" dirty="0"/>
              <a:t>all things you ask in prayer, believing, you will receive."</a:t>
            </a:r>
          </a:p>
          <a:p>
            <a:pPr marL="0" indent="0">
              <a:buNone/>
            </a:pPr>
            <a:r>
              <a:rPr lang="en-US" sz="4000" b="1" dirty="0" smtClean="0"/>
              <a:t>Matthew 21:21-22</a:t>
            </a:r>
            <a:endParaRPr lang="en-US" sz="4000" b="1" dirty="0"/>
          </a:p>
        </p:txBody>
      </p:sp>
    </p:spTree>
    <p:extLst>
      <p:ext uri="{BB962C8B-B14F-4D97-AF65-F5344CB8AC3E}">
        <p14:creationId xmlns:p14="http://schemas.microsoft.com/office/powerpoint/2010/main" val="10262067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Fervent Prayer For Peter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When he saw that it pleased the </a:t>
            </a:r>
            <a:r>
              <a:rPr lang="en-US" sz="4000" b="1" dirty="0" err="1"/>
              <a:t>Yehudim</a:t>
            </a:r>
            <a:r>
              <a:rPr lang="en-US" sz="4000" b="1" dirty="0"/>
              <a:t>, he proceeded to arrest Peter also. Now it was during the days of Unleavened Bread</a:t>
            </a:r>
            <a:r>
              <a:rPr lang="en-US" sz="4000" b="1" dirty="0" smtClean="0"/>
              <a:t>. </a:t>
            </a:r>
            <a:r>
              <a:rPr lang="en-US" sz="4000" b="1" dirty="0"/>
              <a:t>When he had seized him, he put him in prison, delivering him to four squads of soldiers to guard him, intending after the Passover to bring him out before the </a:t>
            </a:r>
            <a:r>
              <a:rPr lang="en-US" sz="4000" b="1" dirty="0" smtClean="0"/>
              <a:t>people. </a:t>
            </a:r>
            <a:r>
              <a:rPr lang="en-US" sz="4000" b="1" dirty="0"/>
              <a:t>So Peter was kept in the prison, but prayer for him was being made fervently by the assembly to Elohim</a:t>
            </a:r>
            <a:r>
              <a:rPr lang="en-US" sz="4000" b="1" dirty="0" smtClean="0"/>
              <a:t>.  Acts 12:3-5</a:t>
            </a:r>
            <a:endParaRPr lang="en-US" sz="4000" b="1" dirty="0"/>
          </a:p>
        </p:txBody>
      </p:sp>
    </p:spTree>
    <p:extLst>
      <p:ext uri="{BB962C8B-B14F-4D97-AF65-F5344CB8AC3E}">
        <p14:creationId xmlns:p14="http://schemas.microsoft.com/office/powerpoint/2010/main" val="13646334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Fervent Prayer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dirty="0"/>
              <a:t>strictly </a:t>
            </a:r>
            <a:r>
              <a:rPr lang="en-US" sz="4000" i="1" dirty="0"/>
              <a:t>in an extended way</a:t>
            </a:r>
            <a:r>
              <a:rPr lang="en-US" sz="4000" dirty="0"/>
              <a:t>; hence </a:t>
            </a:r>
            <a:r>
              <a:rPr lang="en-US" sz="4000" i="1" dirty="0"/>
              <a:t>eagerly, fervently, earnestly </a:t>
            </a:r>
            <a:endParaRPr lang="en-US" sz="4000" i="1" dirty="0" smtClean="0"/>
          </a:p>
          <a:p>
            <a:pPr marL="0" indent="0">
              <a:buNone/>
            </a:pPr>
            <a:r>
              <a:rPr lang="en-US" sz="4000" b="1" i="1" dirty="0" smtClean="0"/>
              <a:t>The whole assembly was engaged to pray for </a:t>
            </a:r>
            <a:r>
              <a:rPr lang="en-US" sz="4000" b="1" i="1" dirty="0" err="1" smtClean="0"/>
              <a:t>Kepha</a:t>
            </a:r>
            <a:r>
              <a:rPr lang="en-US" sz="4000" b="1" i="1" dirty="0" smtClean="0"/>
              <a:t> and his safety</a:t>
            </a:r>
            <a:endParaRPr lang="en-US" sz="5400" b="1" dirty="0"/>
          </a:p>
        </p:txBody>
      </p:sp>
    </p:spTree>
    <p:extLst>
      <p:ext uri="{BB962C8B-B14F-4D97-AF65-F5344CB8AC3E}">
        <p14:creationId xmlns:p14="http://schemas.microsoft.com/office/powerpoint/2010/main" val="257640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Devoted to Prayer</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[Be] devoted to one another in brotherly love; give preference to one another in honor</a:t>
            </a:r>
            <a:r>
              <a:rPr lang="en-US" sz="4000" b="1" dirty="0" smtClean="0"/>
              <a:t>; </a:t>
            </a:r>
            <a:r>
              <a:rPr lang="en-US" sz="4000" b="1" dirty="0"/>
              <a:t>not lagging behind in diligence, fervent in spirit, serving the </a:t>
            </a:r>
            <a:r>
              <a:rPr lang="en-US" sz="4000" b="1" dirty="0" smtClean="0"/>
              <a:t>Lord; </a:t>
            </a:r>
            <a:r>
              <a:rPr lang="en-US" sz="4000" b="1" dirty="0"/>
              <a:t>rejoicing in hope, persevering in tribulation, </a:t>
            </a:r>
            <a:r>
              <a:rPr lang="en-US" sz="4000" b="1" u="sng" dirty="0"/>
              <a:t>devoted to </a:t>
            </a:r>
            <a:r>
              <a:rPr lang="en-US" sz="4000" b="1" u="sng" dirty="0" smtClean="0"/>
              <a:t>prayer</a:t>
            </a:r>
            <a:r>
              <a:rPr lang="en-US" sz="4000" b="1" dirty="0" smtClean="0"/>
              <a:t>, </a:t>
            </a:r>
            <a:r>
              <a:rPr lang="en-US" sz="4000" b="1" dirty="0"/>
              <a:t>contributing to the needs of the saints, practicing hospitality.</a:t>
            </a:r>
          </a:p>
          <a:p>
            <a:pPr marL="0" indent="0">
              <a:buNone/>
            </a:pPr>
            <a:r>
              <a:rPr lang="en-US" sz="4000" b="1" dirty="0" smtClean="0"/>
              <a:t>Romans 12:10-13</a:t>
            </a:r>
            <a:endParaRPr lang="en-US" sz="4000" b="1" dirty="0"/>
          </a:p>
        </p:txBody>
      </p:sp>
    </p:spTree>
    <p:extLst>
      <p:ext uri="{BB962C8B-B14F-4D97-AF65-F5344CB8AC3E}">
        <p14:creationId xmlns:p14="http://schemas.microsoft.com/office/powerpoint/2010/main" val="40580737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Next </a:t>
            </a:r>
            <a:r>
              <a:rPr lang="en-US" sz="4800" b="1" dirty="0" smtClean="0">
                <a:latin typeface="+mn-lt"/>
              </a:rPr>
              <a:t>Shabbat - </a:t>
            </a:r>
            <a:r>
              <a:rPr lang="en-US" sz="4800" b="1" dirty="0" smtClean="0">
                <a:latin typeface="+mn-lt"/>
              </a:rPr>
              <a:t>Prayer </a:t>
            </a:r>
            <a:r>
              <a:rPr lang="en-US" sz="4800" b="1" dirty="0" smtClean="0">
                <a:latin typeface="+mn-lt"/>
              </a:rPr>
              <a:t>Types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Worship in Prayer</a:t>
            </a:r>
          </a:p>
          <a:p>
            <a:pPr marL="0" indent="0">
              <a:buNone/>
            </a:pPr>
            <a:r>
              <a:rPr lang="en-US" sz="4000" b="1" dirty="0" smtClean="0"/>
              <a:t>Thanksgiving</a:t>
            </a:r>
          </a:p>
          <a:p>
            <a:pPr marL="0" indent="0">
              <a:buNone/>
            </a:pPr>
            <a:r>
              <a:rPr lang="en-US" sz="4000" b="1" dirty="0" smtClean="0"/>
              <a:t>Petitions, Cries for Help</a:t>
            </a:r>
          </a:p>
          <a:p>
            <a:pPr marL="0" indent="0">
              <a:buNone/>
            </a:pPr>
            <a:r>
              <a:rPr lang="en-US" sz="4000" b="1" dirty="0" smtClean="0"/>
              <a:t>Intercession</a:t>
            </a:r>
          </a:p>
          <a:p>
            <a:pPr marL="0" indent="0">
              <a:buNone/>
            </a:pPr>
            <a:r>
              <a:rPr lang="en-US" sz="4000" b="1" dirty="0" smtClean="0"/>
              <a:t>Repentance</a:t>
            </a:r>
          </a:p>
          <a:p>
            <a:pPr marL="0" indent="0">
              <a:buNone/>
            </a:pPr>
            <a:endParaRPr lang="en-US" sz="4000" b="1" dirty="0"/>
          </a:p>
        </p:txBody>
      </p:sp>
    </p:spTree>
    <p:extLst>
      <p:ext uri="{BB962C8B-B14F-4D97-AF65-F5344CB8AC3E}">
        <p14:creationId xmlns:p14="http://schemas.microsoft.com/office/powerpoint/2010/main" val="10459879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221106</TotalTime>
  <Words>2018</Words>
  <Application>Microsoft Office PowerPoint</Application>
  <PresentationFormat>Widescreen</PresentationFormat>
  <Paragraphs>90</Paragraphs>
  <Slides>30</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Helvetica</vt:lpstr>
      <vt:lpstr>Office Theme</vt:lpstr>
      <vt:lpstr>PowerPoint Presentation</vt:lpstr>
      <vt:lpstr>PowerPoint Presentation</vt:lpstr>
      <vt:lpstr>Before Pentecost</vt:lpstr>
      <vt:lpstr>After Pentecost</vt:lpstr>
      <vt:lpstr>What is Prayer?</vt:lpstr>
      <vt:lpstr>Is Prayer a Waste of Time?</vt:lpstr>
      <vt:lpstr>Is Prayer a Waste of Time?</vt:lpstr>
      <vt:lpstr>The House of Prayer</vt:lpstr>
      <vt:lpstr>What Happens at the Temple?</vt:lpstr>
      <vt:lpstr>2 Chronicles 7:12-15</vt:lpstr>
      <vt:lpstr>Messiah Taught His Disciples to Pray</vt:lpstr>
      <vt:lpstr>Messiah Taught His Disciples to Pray</vt:lpstr>
      <vt:lpstr>Messiah Taught His Disciples to Pray</vt:lpstr>
      <vt:lpstr>Messiah Taught His Disciples to Pray</vt:lpstr>
      <vt:lpstr>All Night in Prayer</vt:lpstr>
      <vt:lpstr>Pray Believing</vt:lpstr>
      <vt:lpstr>Conditioned to Expect Nothing?</vt:lpstr>
      <vt:lpstr>Why didn’t we get answers to our prayers?</vt:lpstr>
      <vt:lpstr>Why didn’t we get answers to our prayers?</vt:lpstr>
      <vt:lpstr>Effective Prayers</vt:lpstr>
      <vt:lpstr>We Can Get Our Prayers Answered</vt:lpstr>
      <vt:lpstr>The Work of the Deacons</vt:lpstr>
      <vt:lpstr>Ministry of Elders</vt:lpstr>
      <vt:lpstr>Yahusha Teaches the Power of Prayer</vt:lpstr>
      <vt:lpstr>Yahusha Teaches the Power of Prayer</vt:lpstr>
      <vt:lpstr>Fervent Prayer For Peter</vt:lpstr>
      <vt:lpstr>Fervent Prayer</vt:lpstr>
      <vt:lpstr>Devoted to Prayer</vt:lpstr>
      <vt:lpstr>Next Shabbat - Prayer Types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2028</cp:revision>
  <dcterms:created xsi:type="dcterms:W3CDTF">2018-11-07T08:55:54Z</dcterms:created>
  <dcterms:modified xsi:type="dcterms:W3CDTF">2021-06-05T15:37:44Z</dcterms:modified>
</cp:coreProperties>
</file>