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4" r:id="rId2"/>
    <p:sldId id="257" r:id="rId3"/>
    <p:sldId id="266" r:id="rId4"/>
    <p:sldId id="267" r:id="rId5"/>
    <p:sldId id="268" r:id="rId6"/>
    <p:sldId id="265" r:id="rId7"/>
    <p:sldId id="269" r:id="rId8"/>
    <p:sldId id="274" r:id="rId9"/>
    <p:sldId id="270" r:id="rId10"/>
    <p:sldId id="271" r:id="rId11"/>
    <p:sldId id="272" r:id="rId12"/>
    <p:sldId id="275" r:id="rId13"/>
    <p:sldId id="276" r:id="rId14"/>
    <p:sldId id="273" r:id="rId15"/>
    <p:sldId id="277"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4/21/2019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20,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Lessons from the Unleavened Bread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On the Transformation of the Believer’s Life</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a:t>
            </a:r>
            <a:r>
              <a:rPr lang="en-US" sz="4000" b="1" dirty="0" smtClean="0"/>
              <a:t>pilgrimage festival </a:t>
            </a:r>
            <a:r>
              <a:rPr lang="en-US" sz="4000" b="1" dirty="0"/>
              <a:t>to Yahuwah-- a lasting ordinance.</a:t>
            </a:r>
          </a:p>
          <a:p>
            <a:pPr marL="0" indent="0">
              <a:buNone/>
            </a:pPr>
            <a:r>
              <a:rPr lang="en-US" sz="4000" b="1" dirty="0" smtClean="0"/>
              <a:t>For </a:t>
            </a:r>
            <a:r>
              <a:rPr lang="en-US" sz="4000" b="1" dirty="0"/>
              <a:t>seven days you are to eat bread made without yeast. On the first day remove the yeast from your houses, for whoever eats anything with yeast in it from the first day through the seventh must be cut off from </a:t>
            </a:r>
            <a:r>
              <a:rPr lang="en-US" sz="4000" b="1" dirty="0" err="1"/>
              <a:t>Yisrael</a:t>
            </a:r>
            <a:r>
              <a:rPr lang="en-US" sz="4000" b="1" dirty="0" smtClean="0"/>
              <a:t>.  </a:t>
            </a: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3072525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t>
            </a:r>
            <a:r>
              <a:rPr lang="en-US" sz="4000" b="1" dirty="0" smtClean="0"/>
              <a:t>assembly (</a:t>
            </a:r>
            <a:r>
              <a:rPr lang="en-US" sz="4000" b="1" dirty="0" err="1" smtClean="0"/>
              <a:t>miqra</a:t>
            </a:r>
            <a:r>
              <a:rPr lang="en-US" sz="4000" b="1" dirty="0" smtClean="0"/>
              <a:t> </a:t>
            </a:r>
            <a:r>
              <a:rPr lang="en-US" sz="4000" b="1" dirty="0" err="1" smtClean="0"/>
              <a:t>qodesh</a:t>
            </a:r>
            <a:r>
              <a:rPr lang="en-US" sz="4000" b="1" dirty="0" smtClean="0"/>
              <a:t>), </a:t>
            </a:r>
            <a:r>
              <a:rPr lang="en-US" sz="4000" b="1" dirty="0"/>
              <a:t>and another one on the seventh day. Do no work at all on these days, except to prepare food for everyone to eat-- that is all you may do.</a:t>
            </a:r>
          </a:p>
          <a:p>
            <a:pPr marL="0" indent="0">
              <a:buNone/>
            </a:pPr>
            <a:r>
              <a:rPr lang="en-US" sz="4000" b="1" dirty="0" smtClean="0"/>
              <a:t>Celebrate </a:t>
            </a:r>
            <a:r>
              <a:rPr lang="en-US" sz="4000" b="1" dirty="0"/>
              <a:t>the Feast of Unleavened Bread, because it was on this very day that I brought your divisions out of </a:t>
            </a:r>
            <a:r>
              <a:rPr lang="en-US" sz="4000" b="1"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75731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In </a:t>
            </a:r>
            <a:r>
              <a:rPr lang="en-US" sz="4000" b="1" dirty="0"/>
              <a:t>the first month you are to eat bread made without yeast, from the evening of the fourteenth day until the evening of the twenty-first day.</a:t>
            </a:r>
          </a:p>
          <a:p>
            <a:pPr marL="0" indent="0">
              <a:buNone/>
            </a:pPr>
            <a:r>
              <a:rPr lang="en-US" sz="4000" b="1" dirty="0" smtClean="0"/>
              <a:t>For </a:t>
            </a:r>
            <a:r>
              <a:rPr lang="en-US" sz="4000" b="1" dirty="0"/>
              <a:t>seven days no yeast is to be found in your houses. And whoever eats anything with yeast in it must be cut off from the community of </a:t>
            </a:r>
            <a:r>
              <a:rPr lang="en-US" sz="4000" b="1" dirty="0" err="1"/>
              <a:t>Yisrael</a:t>
            </a:r>
            <a:r>
              <a:rPr lang="en-US" sz="4000" b="1" dirty="0"/>
              <a:t>, whether he is an alien or native-born.</a:t>
            </a:r>
          </a:p>
          <a:p>
            <a:pPr marL="0" indent="0">
              <a:buNone/>
            </a:pPr>
            <a:r>
              <a:rPr lang="en-US" sz="4000" b="1" dirty="0" smtClean="0"/>
              <a:t>Eat </a:t>
            </a:r>
            <a:r>
              <a:rPr lang="en-US" sz="4000" b="1" dirty="0"/>
              <a:t>nothing made with yeast. Wherever you live, you must eat unleavened bread</a:t>
            </a:r>
            <a:r>
              <a:rPr lang="en-US" sz="4000" b="1" dirty="0" smtClean="0"/>
              <a:t>.“  </a:t>
            </a:r>
            <a:r>
              <a:rPr lang="en-US" sz="4000" b="1" dirty="0" err="1" smtClean="0"/>
              <a:t>Shemot</a:t>
            </a:r>
            <a:r>
              <a:rPr lang="en-US" sz="4000" b="1" dirty="0" smtClean="0"/>
              <a:t>/Exodus 12:18-20</a:t>
            </a:r>
            <a:endParaRPr lang="en-US" sz="4000" b="1" dirty="0"/>
          </a:p>
        </p:txBody>
      </p:sp>
    </p:spTree>
    <p:extLst>
      <p:ext uri="{BB962C8B-B14F-4D97-AF65-F5344CB8AC3E}">
        <p14:creationId xmlns:p14="http://schemas.microsoft.com/office/powerpoint/2010/main" val="2464061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circumstance of eating unleavened bread because they didn’t have time for bread to rise occasioned a spiritual lesson.</a:t>
            </a:r>
          </a:p>
          <a:p>
            <a:pPr marL="0" indent="0">
              <a:buNone/>
            </a:pPr>
            <a:r>
              <a:rPr lang="en-US" sz="4000" b="1" dirty="0" smtClean="0"/>
              <a:t>Israel came out of Egypt and Egypt needed to come out of Israel</a:t>
            </a:r>
          </a:p>
          <a:p>
            <a:pPr marL="0" indent="0">
              <a:buNone/>
            </a:pPr>
            <a:r>
              <a:rPr lang="en-US" sz="4000" b="1" dirty="0" smtClean="0"/>
              <a:t>False worship, habits, a slave mentality, fear, </a:t>
            </a:r>
            <a:r>
              <a:rPr lang="en-US" sz="4000" b="1" dirty="0" err="1" smtClean="0"/>
              <a:t>unforgiveness</a:t>
            </a:r>
            <a:r>
              <a:rPr lang="en-US" sz="4000" b="1" dirty="0" smtClean="0"/>
              <a:t>, bitterness, resentment, attitudes of the mind, unhealthy spiritual agreements</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Leaven Mean?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smtClean="0"/>
              <a:t>When </a:t>
            </a:r>
            <a:r>
              <a:rPr lang="en-US" sz="3600" b="1" dirty="0"/>
              <a:t>they went across the lake, the disciples forgot to take bread.</a:t>
            </a:r>
          </a:p>
          <a:p>
            <a:pPr marL="0" indent="0">
              <a:buNone/>
            </a:pPr>
            <a:r>
              <a:rPr lang="en-US" sz="3600" b="1" dirty="0" smtClean="0"/>
              <a:t>"</a:t>
            </a:r>
            <a:r>
              <a:rPr lang="en-US" sz="3600" b="1" dirty="0"/>
              <a:t>Be careful," </a:t>
            </a:r>
            <a:r>
              <a:rPr lang="en-US" sz="3600" b="1" dirty="0" err="1"/>
              <a:t>Yahusha</a:t>
            </a:r>
            <a:r>
              <a:rPr lang="en-US" sz="3600" b="1" dirty="0"/>
              <a:t> said to them. "Be on your guard against the yeast of the Pharisees and Sadducees."</a:t>
            </a:r>
          </a:p>
          <a:p>
            <a:pPr marL="0" indent="0">
              <a:buNone/>
            </a:pPr>
            <a:r>
              <a:rPr lang="en-US" sz="3600" b="1" dirty="0" smtClean="0"/>
              <a:t>They </a:t>
            </a:r>
            <a:r>
              <a:rPr lang="en-US" sz="3600" b="1" dirty="0"/>
              <a:t>discussed this among themselves and said, "It is because we didn't bring any bread."</a:t>
            </a:r>
          </a:p>
          <a:p>
            <a:pPr marL="0" indent="0">
              <a:buNone/>
            </a:pPr>
            <a:r>
              <a:rPr lang="en-US" sz="3600" b="1" dirty="0" smtClean="0"/>
              <a:t>Aware </a:t>
            </a:r>
            <a:r>
              <a:rPr lang="en-US" sz="3600" b="1" dirty="0"/>
              <a:t>of their discussion, </a:t>
            </a:r>
            <a:r>
              <a:rPr lang="en-US" sz="3600" b="1" dirty="0" err="1"/>
              <a:t>Yahusha</a:t>
            </a:r>
            <a:r>
              <a:rPr lang="en-US" sz="3600" b="1" dirty="0"/>
              <a:t> asked, "You of little faith, why are you talking among yourselves about having no bread?</a:t>
            </a:r>
          </a:p>
          <a:p>
            <a:pPr marL="0" indent="0">
              <a:buNone/>
            </a:pPr>
            <a:r>
              <a:rPr lang="en-US" sz="3600" b="1" dirty="0" smtClean="0"/>
              <a:t>Matthew 16:5-8</a:t>
            </a:r>
            <a:endParaRPr lang="en-US" sz="3600" b="1" dirty="0"/>
          </a:p>
        </p:txBody>
      </p:sp>
    </p:spTree>
    <p:extLst>
      <p:ext uri="{BB962C8B-B14F-4D97-AF65-F5344CB8AC3E}">
        <p14:creationId xmlns:p14="http://schemas.microsoft.com/office/powerpoint/2010/main" val="2614966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Leaven Mean?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smtClean="0"/>
              <a:t>Do </a:t>
            </a:r>
            <a:r>
              <a:rPr lang="en-US" sz="3600" b="1" dirty="0"/>
              <a:t>you still not understand? Don't you remember the five loaves for the five thousand, and how many basketfuls you gathered</a:t>
            </a:r>
            <a:r>
              <a:rPr lang="en-US" sz="3600" b="1" dirty="0" smtClean="0"/>
              <a:t>?  Or </a:t>
            </a:r>
            <a:r>
              <a:rPr lang="en-US" sz="3600" b="1" dirty="0"/>
              <a:t>the seven loaves for the four thousand, and how many basketfuls you gathered?</a:t>
            </a:r>
          </a:p>
          <a:p>
            <a:pPr marL="0" indent="0">
              <a:buNone/>
            </a:pPr>
            <a:r>
              <a:rPr lang="en-US" sz="3600" b="1" dirty="0" smtClean="0"/>
              <a:t>How </a:t>
            </a:r>
            <a:r>
              <a:rPr lang="en-US" sz="3600" b="1" dirty="0"/>
              <a:t>is it you don't understand that I was not talking to you about bread? But be on your guard against the yeast of the Pharisees and Sadducees."</a:t>
            </a:r>
          </a:p>
          <a:p>
            <a:pPr marL="0" indent="0">
              <a:buNone/>
            </a:pPr>
            <a:r>
              <a:rPr lang="en-US" sz="3600" b="1" dirty="0" smtClean="0"/>
              <a:t>Then </a:t>
            </a:r>
            <a:r>
              <a:rPr lang="en-US" sz="3600" b="1" dirty="0"/>
              <a:t>they understood that he was not telling them to guard against the yeast used </a:t>
            </a:r>
            <a:r>
              <a:rPr lang="en-US" sz="3600" b="1" dirty="0" smtClean="0"/>
              <a:t>in </a:t>
            </a:r>
            <a:r>
              <a:rPr lang="en-US" sz="3600" b="1" dirty="0"/>
              <a:t>bread, but against the teaching of the Pharisees and Sadducees</a:t>
            </a:r>
            <a:r>
              <a:rPr lang="en-US" sz="3600" b="1" dirty="0" smtClean="0"/>
              <a:t>.  Matthew 16:9-12</a:t>
            </a:r>
            <a:endParaRPr lang="en-US" sz="3600" b="1" dirty="0"/>
          </a:p>
        </p:txBody>
      </p:sp>
    </p:spTree>
    <p:extLst>
      <p:ext uri="{BB962C8B-B14F-4D97-AF65-F5344CB8AC3E}">
        <p14:creationId xmlns:p14="http://schemas.microsoft.com/office/powerpoint/2010/main" val="3937184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Leaven = Teaching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a:t>The disciples had forgotten to bring bread, except for one loaf they had with them in the boat.</a:t>
            </a:r>
          </a:p>
          <a:p>
            <a:pPr marL="0" indent="0">
              <a:buNone/>
            </a:pPr>
            <a:r>
              <a:rPr lang="en-US" sz="3600" b="1" dirty="0" smtClean="0"/>
              <a:t>"</a:t>
            </a:r>
            <a:r>
              <a:rPr lang="en-US" sz="3600" b="1" dirty="0"/>
              <a:t>Be careful," </a:t>
            </a:r>
            <a:r>
              <a:rPr lang="en-US" sz="3600" b="1" dirty="0" err="1"/>
              <a:t>Yahusha</a:t>
            </a:r>
            <a:r>
              <a:rPr lang="en-US" sz="3600" b="1" dirty="0"/>
              <a:t> warned them. "Watch out for the yeast of the Pharisees and that of Herod."</a:t>
            </a:r>
          </a:p>
          <a:p>
            <a:pPr marL="0" indent="0">
              <a:buNone/>
            </a:pPr>
            <a:r>
              <a:rPr lang="en-US" sz="3600" b="1" dirty="0" smtClean="0"/>
              <a:t>They </a:t>
            </a:r>
            <a:r>
              <a:rPr lang="en-US" sz="3600" b="1" dirty="0"/>
              <a:t>discussed this with one another and said, "It is because we have no bread."</a:t>
            </a:r>
          </a:p>
          <a:p>
            <a:pPr marL="0" indent="0">
              <a:buNone/>
            </a:pPr>
            <a:r>
              <a:rPr lang="en-US" sz="3600" b="1" dirty="0" smtClean="0"/>
              <a:t>Aware </a:t>
            </a:r>
            <a:r>
              <a:rPr lang="en-US" sz="3600" b="1" dirty="0"/>
              <a:t>of their discussion, </a:t>
            </a:r>
            <a:r>
              <a:rPr lang="en-US" sz="3600" b="1" dirty="0" err="1"/>
              <a:t>Yahusha</a:t>
            </a:r>
            <a:r>
              <a:rPr lang="en-US" sz="3600" b="1" dirty="0"/>
              <a:t> asked them: "Why are you talking about having no bread? Do you still not see or understand? Are your hearts hardened</a:t>
            </a:r>
            <a:r>
              <a:rPr lang="en-US" sz="3600" b="1" dirty="0" smtClean="0"/>
              <a:t>?</a:t>
            </a:r>
            <a:r>
              <a:rPr lang="en-US" sz="4800" b="1" dirty="0"/>
              <a:t> </a:t>
            </a:r>
            <a:r>
              <a:rPr lang="en-US" sz="4000" b="1" dirty="0" smtClean="0"/>
              <a:t>Mark 8:14-17</a:t>
            </a:r>
            <a:endParaRPr lang="en-US" dirty="0"/>
          </a:p>
        </p:txBody>
      </p:sp>
    </p:spTree>
    <p:extLst>
      <p:ext uri="{BB962C8B-B14F-4D97-AF65-F5344CB8AC3E}">
        <p14:creationId xmlns:p14="http://schemas.microsoft.com/office/powerpoint/2010/main" val="2568455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Leaven of Hypocrisy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Meanwhile, when a crowd of many thousands had gathered, so that they were trampling on one another, </a:t>
            </a:r>
            <a:r>
              <a:rPr lang="en-US" sz="4000" b="1" dirty="0" err="1"/>
              <a:t>Yahusha</a:t>
            </a:r>
            <a:r>
              <a:rPr lang="en-US" sz="4000" b="1" dirty="0"/>
              <a:t> began to speak first to his disciples, saying: "Be on your guard against the yeast of the Pharisees, which is hypocrisy.</a:t>
            </a:r>
          </a:p>
          <a:p>
            <a:pPr marL="0" indent="0">
              <a:buNone/>
            </a:pPr>
            <a:r>
              <a:rPr lang="en-US" sz="4000" b="1" dirty="0" smtClean="0"/>
              <a:t>There </a:t>
            </a:r>
            <a:r>
              <a:rPr lang="en-US" sz="4000" b="1" dirty="0"/>
              <a:t>is nothing concealed that will not be disclosed, or hidden that will not be made known</a:t>
            </a:r>
            <a:r>
              <a:rPr lang="en-US" sz="4000" b="1" dirty="0" smtClean="0"/>
              <a:t>.</a:t>
            </a:r>
            <a:r>
              <a:rPr lang="en-US" sz="4000" b="1" dirty="0"/>
              <a:t> </a:t>
            </a:r>
            <a:r>
              <a:rPr lang="en-US" sz="4000" b="1" dirty="0" smtClean="0"/>
              <a:t>Luke 12:1-2</a:t>
            </a:r>
            <a:endParaRPr lang="en-US" dirty="0"/>
          </a:p>
        </p:txBody>
      </p:sp>
    </p:spTree>
    <p:extLst>
      <p:ext uri="{BB962C8B-B14F-4D97-AF65-F5344CB8AC3E}">
        <p14:creationId xmlns:p14="http://schemas.microsoft.com/office/powerpoint/2010/main" val="783403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on Leaven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When you are assembled in the name of our Master </a:t>
            </a:r>
            <a:r>
              <a:rPr lang="en-US" sz="3600" b="1" dirty="0" err="1"/>
              <a:t>Yahusha</a:t>
            </a:r>
            <a:r>
              <a:rPr lang="en-US" sz="3600" b="1" dirty="0"/>
              <a:t> and I am with you in spirit, and the power of our Master </a:t>
            </a:r>
            <a:r>
              <a:rPr lang="en-US" sz="3600" b="1" dirty="0" err="1"/>
              <a:t>Yahusha</a:t>
            </a:r>
            <a:r>
              <a:rPr lang="en-US" sz="3600" b="1" dirty="0"/>
              <a:t> is </a:t>
            </a:r>
            <a:r>
              <a:rPr lang="en-US" sz="3600" b="1" dirty="0" smtClean="0"/>
              <a:t>present, hand </a:t>
            </a:r>
            <a:r>
              <a:rPr lang="en-US" sz="3600" b="1" dirty="0"/>
              <a:t>this man over to Satan, so that the sinful nature may be destroyed and his spirit saved on the day of Yahuwah.</a:t>
            </a:r>
          </a:p>
          <a:p>
            <a:pPr marL="0" indent="0">
              <a:buNone/>
            </a:pPr>
            <a:r>
              <a:rPr lang="en-US" sz="3600" b="1" dirty="0" smtClean="0"/>
              <a:t>Your </a:t>
            </a:r>
            <a:r>
              <a:rPr lang="en-US" sz="3600" b="1" dirty="0"/>
              <a:t>boasting is not good. Don't you know that a little yeast works through the whole batch of dough?</a:t>
            </a:r>
          </a:p>
          <a:p>
            <a:pPr marL="0" indent="0">
              <a:buNone/>
            </a:pPr>
            <a:r>
              <a:rPr lang="en-US" sz="3600" b="1" dirty="0" smtClean="0"/>
              <a:t>Get </a:t>
            </a:r>
            <a:r>
              <a:rPr lang="en-US" sz="3600" b="1" dirty="0"/>
              <a:t>rid of the old yeast that you may be a new batch without yeast-- as you really are. For Messiah, our Pesach lamb, has been </a:t>
            </a:r>
            <a:r>
              <a:rPr lang="en-US" sz="3600" b="1" dirty="0" smtClean="0"/>
              <a:t>sacrificed.  1 Corinthians 5:4-7</a:t>
            </a:r>
            <a:endParaRPr lang="en-US" sz="3600" b="1" dirty="0"/>
          </a:p>
        </p:txBody>
      </p:sp>
    </p:spTree>
    <p:extLst>
      <p:ext uri="{BB962C8B-B14F-4D97-AF65-F5344CB8AC3E}">
        <p14:creationId xmlns:p14="http://schemas.microsoft.com/office/powerpoint/2010/main" val="685167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on Leaven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400" b="1" dirty="0" smtClean="0"/>
              <a:t>Therefore </a:t>
            </a:r>
            <a:r>
              <a:rPr lang="en-US" sz="4400" b="1" dirty="0"/>
              <a:t>let us keep the Festival, not with the old yeast, the yeast of malice and wickedness, but with bread without yeast, the bread of sincerity and truth</a:t>
            </a:r>
            <a:r>
              <a:rPr lang="en-US" sz="4400" b="1" dirty="0" smtClean="0"/>
              <a:t>. </a:t>
            </a:r>
            <a:r>
              <a:rPr lang="en-US" sz="4000" b="1" dirty="0"/>
              <a:t>I have written you in my letter not to associate with sexually immoral people-</a:t>
            </a:r>
            <a:r>
              <a:rPr lang="en-US" sz="4000" b="1" dirty="0" smtClean="0"/>
              <a:t>- </a:t>
            </a:r>
            <a:r>
              <a:rPr lang="en-US" sz="4000" b="1" dirty="0"/>
              <a:t>not at all meaning the people of this world who are immoral, or the greedy and swindlers, or idolaters. In that case you would have to leave this world</a:t>
            </a:r>
            <a:r>
              <a:rPr lang="en-US" sz="4000" b="1" dirty="0" smtClean="0"/>
              <a:t>. </a:t>
            </a:r>
            <a:r>
              <a:rPr lang="en-US" sz="4400" b="1" dirty="0" smtClean="0"/>
              <a:t>1 Corinthians 5:8-10</a:t>
            </a:r>
            <a:endParaRPr lang="en-US" sz="4400" b="1" dirty="0"/>
          </a:p>
        </p:txBody>
      </p:sp>
    </p:spTree>
    <p:extLst>
      <p:ext uri="{BB962C8B-B14F-4D97-AF65-F5344CB8AC3E}">
        <p14:creationId xmlns:p14="http://schemas.microsoft.com/office/powerpoint/2010/main" val="3776061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on Leaven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But </a:t>
            </a:r>
            <a:r>
              <a:rPr lang="en-US" sz="4000" b="1" dirty="0"/>
              <a:t>now I am writing you that you must not associate with anyone who calls himself a brother but is sexually immoral or greedy, an idolater or a slanderer, a drunkard or a swindler. With such a man do not even eat.</a:t>
            </a:r>
          </a:p>
          <a:p>
            <a:pPr marL="0" indent="0">
              <a:buNone/>
            </a:pPr>
            <a:r>
              <a:rPr lang="en-US" sz="4000" b="1" dirty="0" smtClean="0"/>
              <a:t>What </a:t>
            </a:r>
            <a:r>
              <a:rPr lang="en-US" sz="4000" b="1" dirty="0"/>
              <a:t>business is it of mine to judge those outside the assembly? Are you not to judge those </a:t>
            </a:r>
            <a:r>
              <a:rPr lang="en-US" sz="4000" b="1" dirty="0" smtClean="0"/>
              <a:t>inside?  Elohim </a:t>
            </a:r>
            <a:r>
              <a:rPr lang="en-US" sz="4000" b="1" dirty="0"/>
              <a:t>will judge those outside. "Expel the wicked man from among you</a:t>
            </a:r>
            <a:r>
              <a:rPr lang="en-US" sz="4000" b="1" dirty="0" smtClean="0"/>
              <a:t>.“  </a:t>
            </a:r>
            <a:r>
              <a:rPr lang="en-US" sz="4400" b="1" dirty="0" smtClean="0"/>
              <a:t>1 Corinthians 5:11-13</a:t>
            </a:r>
            <a:endParaRPr lang="en-US" sz="4400" b="1" dirty="0"/>
          </a:p>
        </p:txBody>
      </p:sp>
    </p:spTree>
    <p:extLst>
      <p:ext uri="{BB962C8B-B14F-4D97-AF65-F5344CB8AC3E}">
        <p14:creationId xmlns:p14="http://schemas.microsoft.com/office/powerpoint/2010/main" val="541679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Freedom for the Captives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Spirit of Adonai Yahuwah is on me, because Yahuwah has anointed me to preach good news to the poor. He has sent me to bind up the brokenhearted, to proclaim freedom for the captives and release from darkness for the </a:t>
            </a:r>
            <a:r>
              <a:rPr lang="en-US" sz="4000" b="1" dirty="0" smtClean="0"/>
              <a:t>prisoners, to </a:t>
            </a:r>
            <a:r>
              <a:rPr lang="en-US" sz="4000" b="1" dirty="0"/>
              <a:t>proclaim the year of Yahuwah's favor and the day of vengeance of our </a:t>
            </a:r>
            <a:r>
              <a:rPr lang="en-US" sz="4000" b="1" dirty="0" smtClean="0"/>
              <a:t>Elohim… Isaiah 61:1-2</a:t>
            </a:r>
            <a:endParaRPr lang="en-US" sz="5400" b="1" dirty="0"/>
          </a:p>
        </p:txBody>
      </p:sp>
    </p:spTree>
    <p:extLst>
      <p:ext uri="{BB962C8B-B14F-4D97-AF65-F5344CB8AC3E}">
        <p14:creationId xmlns:p14="http://schemas.microsoft.com/office/powerpoint/2010/main" val="3271349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Freedom of the Sons of Israel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the creation was subjected to frustration, not by its own choice, but by the will of the one who subjected it, in hope</a:t>
            </a:r>
          </a:p>
          <a:p>
            <a:pPr marL="0" indent="0">
              <a:buNone/>
            </a:pPr>
            <a:r>
              <a:rPr lang="en-US" sz="4000" b="1" dirty="0" smtClean="0"/>
              <a:t>that </a:t>
            </a:r>
            <a:r>
              <a:rPr lang="en-US" sz="4000" b="1" dirty="0"/>
              <a:t>the creation itself will be liberated from its bondage to decay and brought into the glorious freedom of the children of Elohim.</a:t>
            </a:r>
          </a:p>
          <a:p>
            <a:pPr marL="0" indent="0">
              <a:buNone/>
            </a:pPr>
            <a:r>
              <a:rPr lang="en-US" sz="4000" b="1" dirty="0" smtClean="0"/>
              <a:t>We </a:t>
            </a:r>
            <a:r>
              <a:rPr lang="en-US" sz="4000" b="1" dirty="0"/>
              <a:t>know that the whole creation has been groaning as in the pains of childbirth right up to the present time</a:t>
            </a:r>
            <a:r>
              <a:rPr lang="en-US" sz="4000" b="1" dirty="0" smtClean="0"/>
              <a:t>. Romans 8:20-22</a:t>
            </a:r>
            <a:endParaRPr lang="en-US" sz="4000" b="1" dirty="0"/>
          </a:p>
        </p:txBody>
      </p:sp>
    </p:spTree>
    <p:extLst>
      <p:ext uri="{BB962C8B-B14F-4D97-AF65-F5344CB8AC3E}">
        <p14:creationId xmlns:p14="http://schemas.microsoft.com/office/powerpoint/2010/main" val="21647660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Free Indeed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To the </a:t>
            </a:r>
            <a:r>
              <a:rPr lang="en-US" sz="3600" b="1" dirty="0" err="1"/>
              <a:t>Yehudim</a:t>
            </a:r>
            <a:r>
              <a:rPr lang="en-US" sz="3600" b="1" dirty="0"/>
              <a:t> who had believed him, </a:t>
            </a:r>
            <a:r>
              <a:rPr lang="en-US" sz="3600" b="1" dirty="0" err="1"/>
              <a:t>Yahusha</a:t>
            </a:r>
            <a:r>
              <a:rPr lang="en-US" sz="3600" b="1" dirty="0"/>
              <a:t> said, "If you hold to my teaching, you are really my disciples.</a:t>
            </a:r>
          </a:p>
          <a:p>
            <a:pPr marL="0" indent="0">
              <a:buNone/>
            </a:pPr>
            <a:r>
              <a:rPr lang="en-US" sz="3600" b="1" dirty="0" smtClean="0"/>
              <a:t>Then </a:t>
            </a:r>
            <a:r>
              <a:rPr lang="en-US" sz="3600" b="1" dirty="0"/>
              <a:t>you will know the truth, and the truth will set you free</a:t>
            </a:r>
            <a:r>
              <a:rPr lang="en-US" sz="3600" b="1" dirty="0" smtClean="0"/>
              <a:t>.“  They </a:t>
            </a:r>
            <a:r>
              <a:rPr lang="en-US" sz="3600" b="1" dirty="0"/>
              <a:t>answered him, "We are Avraham's descendants and have never been slaves of anyone. How can you say that we shall be set free?"</a:t>
            </a:r>
          </a:p>
          <a:p>
            <a:pPr marL="0" indent="0">
              <a:buNone/>
            </a:pPr>
            <a:r>
              <a:rPr lang="en-US" sz="3600" b="1" dirty="0" err="1" smtClean="0"/>
              <a:t>Yahusha</a:t>
            </a:r>
            <a:r>
              <a:rPr lang="en-US" sz="3600" b="1" dirty="0" smtClean="0"/>
              <a:t> </a:t>
            </a:r>
            <a:r>
              <a:rPr lang="en-US" sz="3600" b="1" dirty="0"/>
              <a:t>replied, "I tell you the truth, everyone who sins is a slave to sin</a:t>
            </a:r>
            <a:r>
              <a:rPr lang="en-US" sz="3600" b="1" dirty="0" smtClean="0"/>
              <a:t>. Now </a:t>
            </a:r>
            <a:r>
              <a:rPr lang="en-US" sz="3600" b="1" dirty="0"/>
              <a:t>a slave has no permanent place in the family, but a son belongs to it </a:t>
            </a:r>
            <a:r>
              <a:rPr lang="en-US" sz="3600" b="1" dirty="0" smtClean="0"/>
              <a:t>forever.  So </a:t>
            </a:r>
            <a:r>
              <a:rPr lang="en-US" sz="3600" b="1" dirty="0"/>
              <a:t>if the Son sets you free, you will be free indeed</a:t>
            </a:r>
            <a:r>
              <a:rPr lang="en-US" sz="3600" b="1" dirty="0" smtClean="0"/>
              <a:t>. (</a:t>
            </a:r>
            <a:r>
              <a:rPr lang="en-US" sz="3600" b="1" dirty="0"/>
              <a:t>pert. to being actually so, </a:t>
            </a:r>
            <a:r>
              <a:rPr lang="en-US" sz="3600" b="1" i="1" dirty="0"/>
              <a:t>really, certainly, in </a:t>
            </a:r>
            <a:r>
              <a:rPr lang="en-US" sz="3600" b="1" i="1" dirty="0" smtClean="0"/>
              <a:t>truth)</a:t>
            </a:r>
            <a:r>
              <a:rPr lang="en-US" sz="3600" b="1" dirty="0" smtClean="0"/>
              <a:t>  Lazarus 8:31-36</a:t>
            </a:r>
            <a:endParaRPr lang="en-US" sz="3600" b="1" dirty="0"/>
          </a:p>
        </p:txBody>
      </p:sp>
    </p:spTree>
    <p:extLst>
      <p:ext uri="{BB962C8B-B14F-4D97-AF65-F5344CB8AC3E}">
        <p14:creationId xmlns:p14="http://schemas.microsoft.com/office/powerpoint/2010/main" val="3144875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1294</Words>
  <Application>Microsoft Office PowerPoint</Application>
  <PresentationFormat>Widescreen</PresentationFormat>
  <Paragraphs>65</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Helvetica</vt:lpstr>
      <vt:lpstr>Office Theme</vt:lpstr>
      <vt:lpstr>PowerPoint Presentation</vt:lpstr>
      <vt:lpstr>PowerPoint Presentation</vt:lpstr>
      <vt:lpstr>Instructions for the First Passover</vt:lpstr>
      <vt:lpstr>Instructions for the First Passover</vt:lpstr>
      <vt:lpstr>Instructions for the First Passover</vt:lpstr>
      <vt:lpstr>Coming Out of Egypt</vt:lpstr>
      <vt:lpstr>What Does Leaven Mean?</vt:lpstr>
      <vt:lpstr>What Does Leaven Mean?</vt:lpstr>
      <vt:lpstr>Leaven = Teaching</vt:lpstr>
      <vt:lpstr>The Leaven of Hypocrisy</vt:lpstr>
      <vt:lpstr>Paul on Leaven</vt:lpstr>
      <vt:lpstr>Paul on Leaven</vt:lpstr>
      <vt:lpstr>Paul on Leaven</vt:lpstr>
      <vt:lpstr>Freedom for the Captives</vt:lpstr>
      <vt:lpstr>Freedom of the Sons of Israel</vt:lpstr>
      <vt:lpstr>Free Indeed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26</cp:revision>
  <dcterms:created xsi:type="dcterms:W3CDTF">2018-11-07T08:55:54Z</dcterms:created>
  <dcterms:modified xsi:type="dcterms:W3CDTF">2019-04-21T14:28:18Z</dcterms:modified>
</cp:coreProperties>
</file>