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4" r:id="rId2"/>
    <p:sldId id="257" r:id="rId3"/>
    <p:sldId id="266" r:id="rId4"/>
    <p:sldId id="267" r:id="rId5"/>
    <p:sldId id="268" r:id="rId6"/>
    <p:sldId id="265" r:id="rId7"/>
    <p:sldId id="269" r:id="rId8"/>
    <p:sldId id="270" r:id="rId9"/>
    <p:sldId id="294" r:id="rId10"/>
    <p:sldId id="295" r:id="rId11"/>
    <p:sldId id="271" r:id="rId12"/>
    <p:sldId id="273" r:id="rId13"/>
    <p:sldId id="272" r:id="rId14"/>
    <p:sldId id="274" r:id="rId15"/>
    <p:sldId id="275" r:id="rId16"/>
    <p:sldId id="276" r:id="rId17"/>
    <p:sldId id="277" r:id="rId18"/>
    <p:sldId id="278" r:id="rId19"/>
    <p:sldId id="279" r:id="rId20"/>
    <p:sldId id="280" r:id="rId21"/>
    <p:sldId id="281" r:id="rId22"/>
    <p:sldId id="282" r:id="rId23"/>
    <p:sldId id="283" r:id="rId24"/>
    <p:sldId id="296" r:id="rId25"/>
    <p:sldId id="297" r:id="rId26"/>
    <p:sldId id="298" r:id="rId27"/>
    <p:sldId id="284" r:id="rId28"/>
    <p:sldId id="285" r:id="rId29"/>
    <p:sldId id="290" r:id="rId30"/>
    <p:sldId id="289" r:id="rId31"/>
    <p:sldId id="291" r:id="rId32"/>
    <p:sldId id="292" r:id="rId33"/>
    <p:sldId id="299" r:id="rId34"/>
    <p:sldId id="293" r:id="rId35"/>
    <p:sldId id="286" r:id="rId36"/>
    <p:sldId id="300" r:id="rId37"/>
    <p:sldId id="28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77" d="100"/>
          <a:sy n="77" d="100"/>
        </p:scale>
        <p:origin x="192"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05076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0698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4/25/2019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4/25/2019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4/25/2019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err="1" smtClean="0">
                <a:solidFill>
                  <a:schemeClr val="accent1">
                    <a:lumMod val="50000"/>
                  </a:schemeClr>
                </a:solidFill>
                <a:latin typeface="Helvetica" pitchFamily="34" charset="0"/>
                <a:cs typeface="Helvetica" pitchFamily="34" charset="0"/>
              </a:rPr>
              <a:t>Chag</a:t>
            </a:r>
            <a:r>
              <a:rPr lang="en-US" sz="5200" b="1" dirty="0" smtClean="0">
                <a:solidFill>
                  <a:schemeClr val="accent1">
                    <a:lumMod val="50000"/>
                  </a:schemeClr>
                </a:solidFill>
                <a:latin typeface="Helvetica" pitchFamily="34" charset="0"/>
                <a:cs typeface="Helvetica" pitchFamily="34" charset="0"/>
              </a:rPr>
              <a:t> </a:t>
            </a:r>
            <a:r>
              <a:rPr lang="en-US" sz="5200" b="1" dirty="0" err="1" smtClean="0">
                <a:solidFill>
                  <a:schemeClr val="accent1">
                    <a:lumMod val="50000"/>
                  </a:schemeClr>
                </a:solidFill>
                <a:latin typeface="Helvetica" pitchFamily="34" charset="0"/>
                <a:cs typeface="Helvetica" pitchFamily="34" charset="0"/>
              </a:rPr>
              <a:t>Sameach</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26,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7</a:t>
            </a:r>
            <a:r>
              <a:rPr lang="en-US" sz="6600" b="1" baseline="30000" dirty="0" smtClean="0">
                <a:solidFill>
                  <a:schemeClr val="accent2">
                    <a:lumMod val="50000"/>
                  </a:schemeClr>
                </a:solidFill>
                <a:latin typeface="Helvetica" pitchFamily="34" charset="0"/>
                <a:cs typeface="Helvetica" pitchFamily="34" charset="0"/>
              </a:rPr>
              <a:t>th</a:t>
            </a:r>
            <a:r>
              <a:rPr lang="en-US" sz="6600" b="1" dirty="0" smtClean="0">
                <a:solidFill>
                  <a:schemeClr val="accent2">
                    <a:lumMod val="50000"/>
                  </a:schemeClr>
                </a:solidFill>
                <a:latin typeface="Helvetica" pitchFamily="34" charset="0"/>
                <a:cs typeface="Helvetica" pitchFamily="34" charset="0"/>
              </a:rPr>
              <a:t> </a:t>
            </a:r>
            <a:r>
              <a:rPr lang="en-US" sz="6600" b="1" smtClean="0">
                <a:solidFill>
                  <a:schemeClr val="accent2">
                    <a:lumMod val="50000"/>
                  </a:schemeClr>
                </a:solidFill>
                <a:latin typeface="Helvetica" pitchFamily="34" charset="0"/>
                <a:cs typeface="Helvetica" pitchFamily="34" charset="0"/>
              </a:rPr>
              <a:t>Day of </a:t>
            </a:r>
            <a:r>
              <a:rPr lang="en-US" sz="6600" b="1" dirty="0" smtClean="0">
                <a:solidFill>
                  <a:schemeClr val="accent2">
                    <a:lumMod val="50000"/>
                  </a:schemeClr>
                </a:solidFill>
                <a:latin typeface="Helvetica" pitchFamily="34" charset="0"/>
                <a:cs typeface="Helvetica" pitchFamily="34" charset="0"/>
              </a:rPr>
              <a:t>Unleavened Bread</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On the Meaning of the 7</a:t>
            </a:r>
            <a:r>
              <a:rPr lang="en-US" sz="4400" b="1" baseline="30000" dirty="0" smtClean="0">
                <a:solidFill>
                  <a:schemeClr val="tx1">
                    <a:lumMod val="95000"/>
                    <a:lumOff val="5000"/>
                  </a:schemeClr>
                </a:solidFill>
                <a:latin typeface="Helvetica" pitchFamily="34" charset="0"/>
                <a:cs typeface="Helvetica" pitchFamily="34" charset="0"/>
              </a:rPr>
              <a:t>th</a:t>
            </a:r>
            <a:r>
              <a:rPr lang="en-US" sz="4400" b="1" dirty="0" smtClean="0">
                <a:solidFill>
                  <a:schemeClr val="tx1">
                    <a:lumMod val="95000"/>
                    <a:lumOff val="5000"/>
                  </a:schemeClr>
                </a:solidFill>
                <a:latin typeface="Helvetica" pitchFamily="34" charset="0"/>
                <a:cs typeface="Helvetica" pitchFamily="34" charset="0"/>
              </a:rPr>
              <a:t> Day of Unleavened Bread</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a:t>
            </a:r>
            <a:r>
              <a:rPr lang="en-US" sz="4800" b="1" dirty="0" smtClean="0">
                <a:latin typeface="+mn-lt"/>
              </a:rPr>
              <a:t>the </a:t>
            </a:r>
            <a:r>
              <a:rPr lang="en-US" sz="4800" b="1" dirty="0" smtClean="0">
                <a:latin typeface="+mn-lt"/>
              </a:rPr>
              <a:t>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"This </a:t>
            </a:r>
            <a:r>
              <a:rPr lang="en-US" sz="4000" b="1" dirty="0"/>
              <a:t>is a day you are to commemorate; for the generations to come you shall celebrate it as a </a:t>
            </a:r>
            <a:r>
              <a:rPr lang="en-US" sz="4000" b="1" dirty="0" smtClean="0"/>
              <a:t>pilgrimage festival </a:t>
            </a:r>
            <a:r>
              <a:rPr lang="en-US" sz="4000" b="1" dirty="0"/>
              <a:t>to Yahuwah-- a lasting ordinance.</a:t>
            </a:r>
          </a:p>
          <a:p>
            <a:pPr marL="0" indent="0">
              <a:buNone/>
            </a:pPr>
            <a:r>
              <a:rPr lang="en-US" sz="4000" b="1" dirty="0" smtClean="0"/>
              <a:t>For </a:t>
            </a:r>
            <a:r>
              <a:rPr lang="en-US" sz="4000" b="1" dirty="0"/>
              <a:t>seven days you are to eat bread made without yeast. On the first day remove the yeast from your houses, for whoever eats anything with yeast in it from the first day through the seventh must be cut off from </a:t>
            </a:r>
            <a:r>
              <a:rPr lang="en-US" sz="4000" b="1" dirty="0" err="1"/>
              <a:t>Yisrael</a:t>
            </a:r>
            <a:r>
              <a:rPr lang="en-US" sz="4000" b="1" dirty="0" smtClean="0"/>
              <a:t>.  </a:t>
            </a:r>
            <a:r>
              <a:rPr lang="en-US" sz="4000" b="1" dirty="0" err="1" smtClean="0"/>
              <a:t>Shemot</a:t>
            </a:r>
            <a:r>
              <a:rPr lang="en-US" sz="4000" b="1" dirty="0" smtClean="0"/>
              <a:t>/Exodus 12:14-15</a:t>
            </a:r>
            <a:endParaRPr lang="en-US" sz="4000" b="1" dirty="0"/>
          </a:p>
        </p:txBody>
      </p:sp>
    </p:spTree>
    <p:extLst>
      <p:ext uri="{BB962C8B-B14F-4D97-AF65-F5344CB8AC3E}">
        <p14:creationId xmlns:p14="http://schemas.microsoft.com/office/powerpoint/2010/main" val="3072525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the first day hold a set apart </a:t>
            </a:r>
            <a:r>
              <a:rPr lang="en-US" sz="4000" b="1" dirty="0" smtClean="0"/>
              <a:t>assembly (</a:t>
            </a:r>
            <a:r>
              <a:rPr lang="en-US" sz="4000" b="1" i="1" dirty="0" err="1" smtClean="0"/>
              <a:t>miqra</a:t>
            </a:r>
            <a:r>
              <a:rPr lang="en-US" sz="4000" b="1" i="1" dirty="0" smtClean="0"/>
              <a:t> </a:t>
            </a:r>
            <a:r>
              <a:rPr lang="en-US" sz="4000" b="1" i="1" dirty="0" err="1" smtClean="0"/>
              <a:t>qodesh</a:t>
            </a:r>
            <a:r>
              <a:rPr lang="en-US" sz="4000" b="1" dirty="0" smtClean="0"/>
              <a:t>), </a:t>
            </a:r>
            <a:r>
              <a:rPr lang="en-US" sz="4000" b="1" u="sng" dirty="0"/>
              <a:t>and another one on the seventh day</a:t>
            </a:r>
            <a:r>
              <a:rPr lang="en-US" sz="4000" b="1" dirty="0"/>
              <a:t>. Do no work at all on these days, except to prepare food for everyone to eat-- that is all you may do.</a:t>
            </a:r>
          </a:p>
          <a:p>
            <a:pPr marL="0" indent="0">
              <a:buNone/>
            </a:pPr>
            <a:r>
              <a:rPr lang="en-US" sz="4000" b="1" dirty="0" smtClean="0"/>
              <a:t>Celebrate </a:t>
            </a:r>
            <a:r>
              <a:rPr lang="en-US" sz="4000" b="1" dirty="0"/>
              <a:t>the Feast of Unleavened Bread, because it was on this very day that I brought your divisions out of </a:t>
            </a:r>
            <a:r>
              <a:rPr lang="en-US" sz="4000" b="1" dirty="0" err="1"/>
              <a:t>Mitzrayim</a:t>
            </a:r>
            <a:r>
              <a:rPr lang="en-US" sz="4000" b="1" dirty="0"/>
              <a:t>. Celebrate this day as a lasting ordinance for the generations to come</a:t>
            </a:r>
            <a:r>
              <a:rPr lang="en-US" sz="4000" b="1" dirty="0" smtClean="0"/>
              <a:t>.  </a:t>
            </a:r>
            <a:r>
              <a:rPr lang="en-US" sz="4000" b="1" dirty="0" err="1" smtClean="0"/>
              <a:t>Shemot</a:t>
            </a:r>
            <a:r>
              <a:rPr lang="en-US" sz="4000" b="1" dirty="0" smtClean="0"/>
              <a:t>/Exodus 12:16-17</a:t>
            </a:r>
            <a:endParaRPr lang="en-US" sz="4000" b="1" dirty="0"/>
          </a:p>
        </p:txBody>
      </p:sp>
    </p:spTree>
    <p:extLst>
      <p:ext uri="{BB962C8B-B14F-4D97-AF65-F5344CB8AC3E}">
        <p14:creationId xmlns:p14="http://schemas.microsoft.com/office/powerpoint/2010/main" val="757318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a:t>
            </a:r>
            <a:r>
              <a:rPr lang="en-US" sz="4800" b="1" dirty="0" smtClean="0">
                <a:latin typeface="+mn-lt"/>
              </a:rPr>
              <a:t>Unleavened Bread</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600" b="1" dirty="0" smtClean="0"/>
              <a:t>In </a:t>
            </a:r>
            <a:r>
              <a:rPr lang="en-US" sz="3600" b="1" dirty="0"/>
              <a:t>the first month you are to eat bread made without yeast, from the evening of the fourteenth day until the evening of the twenty-first day.</a:t>
            </a:r>
          </a:p>
          <a:p>
            <a:pPr marL="0" indent="0">
              <a:buNone/>
            </a:pPr>
            <a:r>
              <a:rPr lang="en-US" sz="3600" b="1" dirty="0" err="1" smtClean="0"/>
              <a:t>Shemot</a:t>
            </a:r>
            <a:r>
              <a:rPr lang="en-US" sz="3600" b="1" dirty="0" smtClean="0"/>
              <a:t>/Exodus </a:t>
            </a:r>
            <a:r>
              <a:rPr lang="en-US" sz="3600" b="1" dirty="0"/>
              <a:t>12:18 </a:t>
            </a:r>
            <a:endParaRPr lang="en-US" sz="3600" b="1" dirty="0" smtClean="0"/>
          </a:p>
          <a:p>
            <a:pPr marL="0" indent="0">
              <a:buNone/>
            </a:pPr>
            <a:r>
              <a:rPr lang="en-US" sz="3600" b="1" dirty="0" smtClean="0"/>
              <a:t>On </a:t>
            </a:r>
            <a:r>
              <a:rPr lang="en-US" sz="3600" b="1" dirty="0"/>
              <a:t>the fifteenth day of that month Yahuwah's Feast of Unleavened Bread begins; for seven days you must eat bread made without </a:t>
            </a:r>
            <a:r>
              <a:rPr lang="en-US" sz="3600" b="1" dirty="0" smtClean="0"/>
              <a:t>yeast.  On </a:t>
            </a:r>
            <a:r>
              <a:rPr lang="en-US" sz="3600" b="1" dirty="0"/>
              <a:t>the first day hold a set apart assembly and do no regular </a:t>
            </a:r>
            <a:r>
              <a:rPr lang="en-US" sz="3600" b="1" dirty="0" smtClean="0"/>
              <a:t>work.  For </a:t>
            </a:r>
            <a:r>
              <a:rPr lang="en-US" sz="3600" b="1" dirty="0"/>
              <a:t>seven days present an offering made to Yahuwah by fire. And on the seventh day hold a set apart assembly and do no regular work</a:t>
            </a:r>
            <a:r>
              <a:rPr lang="en-US" sz="3600" b="1" dirty="0" smtClean="0"/>
              <a:t>.'“  </a:t>
            </a:r>
            <a:r>
              <a:rPr lang="en-US" sz="4000" b="1" dirty="0" smtClean="0"/>
              <a:t>Leviticus </a:t>
            </a:r>
            <a:r>
              <a:rPr lang="en-US" sz="4000" b="1" dirty="0"/>
              <a:t>23:6-8</a:t>
            </a:r>
          </a:p>
          <a:p>
            <a:pPr marL="0" indent="0">
              <a:buNone/>
            </a:pPr>
            <a:endParaRPr lang="en-US" sz="4000" b="1" dirty="0"/>
          </a:p>
        </p:txBody>
      </p:sp>
    </p:spTree>
    <p:extLst>
      <p:ext uri="{BB962C8B-B14F-4D97-AF65-F5344CB8AC3E}">
        <p14:creationId xmlns:p14="http://schemas.microsoft.com/office/powerpoint/2010/main" val="2464061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When </a:t>
            </a:r>
            <a:r>
              <a:rPr lang="en-US" sz="4000" b="1" dirty="0"/>
              <a:t>Pharaoh let the people go, Elohim did not lead them on the road through the Philistine country, though that was shorter. For Elohim said, "If they face war, they might change their minds and return to </a:t>
            </a:r>
            <a:r>
              <a:rPr lang="en-US" sz="4000" b="1" dirty="0" err="1"/>
              <a:t>Mitzrayim</a:t>
            </a:r>
            <a:r>
              <a:rPr lang="en-US" sz="4000" b="1" dirty="0"/>
              <a:t>."</a:t>
            </a:r>
          </a:p>
          <a:p>
            <a:pPr marL="0" indent="0">
              <a:buNone/>
            </a:pPr>
            <a:r>
              <a:rPr lang="en-US" sz="4000" b="1" dirty="0" smtClean="0"/>
              <a:t>So </a:t>
            </a:r>
            <a:r>
              <a:rPr lang="en-US" sz="4000" b="1" dirty="0"/>
              <a:t>Elohim led the people around by the desert road toward the Red Sea. The sons of </a:t>
            </a:r>
            <a:r>
              <a:rPr lang="en-US" sz="4000" b="1" dirty="0" err="1"/>
              <a:t>Yisrael</a:t>
            </a:r>
            <a:r>
              <a:rPr lang="en-US" sz="4000" b="1" dirty="0"/>
              <a:t> went up out of </a:t>
            </a:r>
            <a:r>
              <a:rPr lang="en-US" sz="4000" b="1" dirty="0" err="1"/>
              <a:t>Mitzrayim</a:t>
            </a:r>
            <a:r>
              <a:rPr lang="en-US" sz="4000" b="1" dirty="0"/>
              <a:t> armed for battle.</a:t>
            </a:r>
          </a:p>
          <a:p>
            <a:pPr marL="0" indent="0">
              <a:buNone/>
            </a:pPr>
            <a:r>
              <a:rPr lang="en-US" sz="4000" b="1" dirty="0" err="1" smtClean="0"/>
              <a:t>Shemot</a:t>
            </a:r>
            <a:r>
              <a:rPr lang="en-US" sz="4000" b="1" dirty="0" smtClean="0"/>
              <a:t>/Exodus 13:17-18</a:t>
            </a: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Mosheh </a:t>
            </a:r>
            <a:r>
              <a:rPr lang="en-US" sz="4000" b="1" dirty="0"/>
              <a:t>took the bones of </a:t>
            </a:r>
            <a:r>
              <a:rPr lang="en-US" sz="4000" b="1" dirty="0" err="1"/>
              <a:t>Yoseph</a:t>
            </a:r>
            <a:r>
              <a:rPr lang="en-US" sz="4000" b="1" dirty="0"/>
              <a:t> with him because </a:t>
            </a:r>
            <a:r>
              <a:rPr lang="en-US" sz="4000" b="1" dirty="0" err="1"/>
              <a:t>Yoseph</a:t>
            </a:r>
            <a:r>
              <a:rPr lang="en-US" sz="4000" b="1" dirty="0"/>
              <a:t> had made the sons of </a:t>
            </a:r>
            <a:r>
              <a:rPr lang="en-US" sz="4000" b="1" dirty="0" err="1"/>
              <a:t>Yisrael</a:t>
            </a:r>
            <a:r>
              <a:rPr lang="en-US" sz="4000" b="1" dirty="0"/>
              <a:t> swear an oath. He had said, "Elohim will surely come to your aid, and then you must carry my bones up with you from this </a:t>
            </a:r>
            <a:r>
              <a:rPr lang="en-US" sz="4000" b="1" dirty="0" smtClean="0"/>
              <a:t>place.  After </a:t>
            </a:r>
            <a:r>
              <a:rPr lang="en-US" sz="4000" b="1" dirty="0"/>
              <a:t>leaving Succoth they camped at </a:t>
            </a:r>
            <a:r>
              <a:rPr lang="en-US" sz="4000" b="1" dirty="0" err="1"/>
              <a:t>Etham</a:t>
            </a:r>
            <a:r>
              <a:rPr lang="en-US" sz="4000" b="1" dirty="0"/>
              <a:t> on the edge of the desert.</a:t>
            </a:r>
          </a:p>
          <a:p>
            <a:pPr marL="0" indent="0">
              <a:buNone/>
            </a:pPr>
            <a:r>
              <a:rPr lang="en-US" sz="4000" b="1" dirty="0" smtClean="0"/>
              <a:t> </a:t>
            </a:r>
            <a:r>
              <a:rPr lang="en-US" sz="4000" b="1" dirty="0" err="1" smtClean="0"/>
              <a:t>Shemot</a:t>
            </a:r>
            <a:r>
              <a:rPr lang="en-US" sz="4000" b="1" dirty="0" smtClean="0"/>
              <a:t>/Exodus 13:19-20</a:t>
            </a:r>
            <a:endParaRPr lang="en-US" sz="4000" b="1" dirty="0"/>
          </a:p>
        </p:txBody>
      </p:sp>
    </p:spTree>
    <p:extLst>
      <p:ext uri="{BB962C8B-B14F-4D97-AF65-F5344CB8AC3E}">
        <p14:creationId xmlns:p14="http://schemas.microsoft.com/office/powerpoint/2010/main" val="3911348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By </a:t>
            </a:r>
            <a:r>
              <a:rPr lang="en-US" sz="4000" b="1" dirty="0"/>
              <a:t>day Yahuwah went ahead of them in a pillar of cloud to guide them on their way and by night in a pillar of fire to give them light, so that they could travel by day or night.</a:t>
            </a:r>
          </a:p>
          <a:p>
            <a:pPr marL="0" indent="0">
              <a:buNone/>
            </a:pPr>
            <a:r>
              <a:rPr lang="en-US" sz="4000" b="1" dirty="0" smtClean="0"/>
              <a:t>Neither </a:t>
            </a:r>
            <a:r>
              <a:rPr lang="en-US" sz="4000" b="1" dirty="0"/>
              <a:t>the pillar of cloud by day nor the pillar of fire by night left its place in front of the people</a:t>
            </a:r>
            <a:r>
              <a:rPr lang="en-US" sz="4000" b="1" dirty="0" smtClean="0"/>
              <a:t>.</a:t>
            </a:r>
          </a:p>
          <a:p>
            <a:pPr marL="0" indent="0">
              <a:buNone/>
            </a:pPr>
            <a:r>
              <a:rPr lang="en-US" sz="4000" b="1" dirty="0" err="1" smtClean="0"/>
              <a:t>Shemot</a:t>
            </a:r>
            <a:r>
              <a:rPr lang="en-US" sz="4000" b="1" dirty="0" smtClean="0"/>
              <a:t>/Exodus 13:21-22</a:t>
            </a:r>
            <a:endParaRPr lang="en-US" sz="4000" b="1" dirty="0"/>
          </a:p>
        </p:txBody>
      </p:sp>
    </p:spTree>
    <p:extLst>
      <p:ext uri="{BB962C8B-B14F-4D97-AF65-F5344CB8AC3E}">
        <p14:creationId xmlns:p14="http://schemas.microsoft.com/office/powerpoint/2010/main" val="1396619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a:bodyPr>
          <a:lstStyle/>
          <a:p>
            <a:pPr marL="0" indent="0">
              <a:buNone/>
            </a:pPr>
            <a:r>
              <a:rPr lang="en-US" sz="4000" b="1" dirty="0">
                <a:latin typeface="Times New Roman" panose="02020603050405020304" pitchFamily="18" charset="0"/>
                <a:cs typeface="Times New Roman" panose="02020603050405020304" pitchFamily="18" charset="0"/>
              </a:rPr>
              <a:t>In all the travels of the sons of </a:t>
            </a:r>
            <a:r>
              <a:rPr lang="en-US" sz="4000" b="1" dirty="0" err="1">
                <a:latin typeface="Times New Roman" panose="02020603050405020304" pitchFamily="18" charset="0"/>
                <a:cs typeface="Times New Roman" panose="02020603050405020304" pitchFamily="18" charset="0"/>
              </a:rPr>
              <a:t>Yisrael</a:t>
            </a:r>
            <a:r>
              <a:rPr lang="en-US" sz="4000" b="1" dirty="0">
                <a:latin typeface="Times New Roman" panose="02020603050405020304" pitchFamily="18" charset="0"/>
                <a:cs typeface="Times New Roman" panose="02020603050405020304" pitchFamily="18" charset="0"/>
              </a:rPr>
              <a:t>, whenever the cloud lifted from above the tabernacle, they would set out; but if the cloud did not lift, they did not set out-- until the day it lifted.  So the cloud of </a:t>
            </a:r>
            <a:r>
              <a:rPr lang="en-US" sz="4000" b="1" dirty="0" err="1">
                <a:latin typeface="Times New Roman" panose="02020603050405020304" pitchFamily="18" charset="0"/>
                <a:cs typeface="Times New Roman" panose="02020603050405020304" pitchFamily="18" charset="0"/>
              </a:rPr>
              <a:t>Yehovah</a:t>
            </a:r>
            <a:r>
              <a:rPr lang="en-US" sz="4000" b="1" dirty="0">
                <a:latin typeface="Times New Roman" panose="02020603050405020304" pitchFamily="18" charset="0"/>
                <a:cs typeface="Times New Roman" panose="02020603050405020304" pitchFamily="18" charset="0"/>
              </a:rPr>
              <a:t> </a:t>
            </a:r>
            <a:r>
              <a:rPr lang="en-US" sz="4000" b="1" dirty="0">
                <a:latin typeface="Times New Roman" panose="02020603050405020304" pitchFamily="18" charset="0"/>
                <a:cs typeface="Times New Roman" panose="02020603050405020304" pitchFamily="18" charset="0"/>
              </a:rPr>
              <a:t>was over the tabernacle by day, and </a:t>
            </a:r>
            <a:r>
              <a:rPr lang="en-US" sz="4000" b="1" u="sng" dirty="0">
                <a:latin typeface="Times New Roman" panose="02020603050405020304" pitchFamily="18" charset="0"/>
                <a:cs typeface="Times New Roman" panose="02020603050405020304" pitchFamily="18" charset="0"/>
              </a:rPr>
              <a:t>fire was in the cloud </a:t>
            </a:r>
            <a:r>
              <a:rPr lang="en-US" sz="4000" b="1" dirty="0">
                <a:latin typeface="Times New Roman" panose="02020603050405020304" pitchFamily="18" charset="0"/>
                <a:cs typeface="Times New Roman" panose="02020603050405020304" pitchFamily="18" charset="0"/>
              </a:rPr>
              <a:t>by night, in the sight of all the house of </a:t>
            </a:r>
            <a:r>
              <a:rPr lang="en-US" sz="4000" b="1" dirty="0" err="1">
                <a:latin typeface="Times New Roman" panose="02020603050405020304" pitchFamily="18" charset="0"/>
                <a:cs typeface="Times New Roman" panose="02020603050405020304" pitchFamily="18" charset="0"/>
              </a:rPr>
              <a:t>Yisrael</a:t>
            </a:r>
            <a:r>
              <a:rPr lang="en-US" sz="4000" b="1" dirty="0">
                <a:latin typeface="Times New Roman" panose="02020603050405020304" pitchFamily="18" charset="0"/>
                <a:cs typeface="Times New Roman" panose="02020603050405020304" pitchFamily="18" charset="0"/>
              </a:rPr>
              <a:t> during all their travels. </a:t>
            </a:r>
            <a:r>
              <a:rPr lang="en-US" sz="4000" b="1" dirty="0">
                <a:latin typeface="Times New Roman" panose="02020603050405020304" pitchFamily="18" charset="0"/>
                <a:cs typeface="Times New Roman" panose="02020603050405020304" pitchFamily="18" charset="0"/>
              </a:rPr>
              <a:t>(</a:t>
            </a:r>
            <a:r>
              <a:rPr lang="en-US" sz="4000" b="1" dirty="0" err="1" smtClean="0">
                <a:latin typeface="Times New Roman" panose="02020603050405020304" pitchFamily="18" charset="0"/>
                <a:cs typeface="Times New Roman" panose="02020603050405020304" pitchFamily="18" charset="0"/>
              </a:rPr>
              <a:t>Shemot</a:t>
            </a:r>
            <a:r>
              <a:rPr lang="en-US" sz="4000" b="1" dirty="0" smtClean="0">
                <a:latin typeface="Times New Roman" panose="02020603050405020304" pitchFamily="18" charset="0"/>
                <a:cs typeface="Times New Roman" panose="02020603050405020304" pitchFamily="18" charset="0"/>
              </a:rPr>
              <a:t>/Exodus </a:t>
            </a:r>
            <a:r>
              <a:rPr lang="en-US" sz="4000" b="1" dirty="0">
                <a:latin typeface="Times New Roman" panose="02020603050405020304" pitchFamily="18" charset="0"/>
                <a:cs typeface="Times New Roman" panose="02020603050405020304" pitchFamily="18" charset="0"/>
              </a:rPr>
              <a:t>40:36-38)</a:t>
            </a:r>
            <a:endParaRPr lang="en-US"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36118031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5333" b="1" dirty="0">
                <a:latin typeface="+mn-lt"/>
                <a:cs typeface="Times New Roman" panose="02020603050405020304" pitchFamily="18" charset="0"/>
              </a:rPr>
              <a:t>Travelling in the Wilderness</a:t>
            </a: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normAutofit/>
          </a:bodyPr>
          <a:lstStyle/>
          <a:p>
            <a:pPr marL="0" indent="0">
              <a:buNone/>
            </a:pPr>
            <a:r>
              <a:rPr lang="en-US" sz="4000" b="1" dirty="0" smtClean="0">
                <a:effectLst/>
                <a:cs typeface="Times New Roman" pitchFamily="18" charset="0"/>
              </a:rPr>
              <a:t>On the day that the tabernacle was set up, the cloud covered the tabernacle--the tent of the Appointment--and from evening until morning there was a fiery appearance over the tabernacle. This is the way it used to be continually: The cloud would cover it by day, and there was a fiery appearance by night. (</a:t>
            </a:r>
            <a:r>
              <a:rPr lang="en-US" sz="4000" b="1" dirty="0" err="1" smtClean="0">
                <a:effectLst/>
                <a:cs typeface="Times New Roman" pitchFamily="18" charset="0"/>
              </a:rPr>
              <a:t>Bamidbar</a:t>
            </a:r>
            <a:r>
              <a:rPr lang="en-US" sz="4000" b="1" dirty="0" smtClean="0">
                <a:effectLst/>
                <a:cs typeface="Times New Roman" pitchFamily="18" charset="0"/>
              </a:rPr>
              <a:t> 9:15-16)</a:t>
            </a:r>
          </a:p>
        </p:txBody>
      </p:sp>
    </p:spTree>
    <p:extLst>
      <p:ext uri="{BB962C8B-B14F-4D97-AF65-F5344CB8AC3E}">
        <p14:creationId xmlns:p14="http://schemas.microsoft.com/office/powerpoint/2010/main" val="1545907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Then Yahuwah said to Mosheh,</a:t>
            </a:r>
          </a:p>
          <a:p>
            <a:pPr marL="0" indent="0">
              <a:buNone/>
            </a:pPr>
            <a:r>
              <a:rPr lang="en-US" sz="4000" b="1" dirty="0" smtClean="0"/>
              <a:t>"</a:t>
            </a:r>
            <a:r>
              <a:rPr lang="en-US" sz="4000" b="1" dirty="0"/>
              <a:t>Tell the sons of </a:t>
            </a:r>
            <a:r>
              <a:rPr lang="en-US" sz="4000" b="1" dirty="0" err="1"/>
              <a:t>Yisrael</a:t>
            </a:r>
            <a:r>
              <a:rPr lang="en-US" sz="4000" b="1" dirty="0"/>
              <a:t> to turn back and encamp near Pi </a:t>
            </a:r>
            <a:r>
              <a:rPr lang="en-US" sz="4000" b="1" dirty="0" err="1"/>
              <a:t>Hahiroth</a:t>
            </a:r>
            <a:r>
              <a:rPr lang="en-US" sz="4000" b="1" dirty="0"/>
              <a:t>, between </a:t>
            </a:r>
            <a:r>
              <a:rPr lang="en-US" sz="4000" b="1" dirty="0" err="1"/>
              <a:t>Migdol</a:t>
            </a:r>
            <a:r>
              <a:rPr lang="en-US" sz="4000" b="1" dirty="0"/>
              <a:t> and the sea. They are to encamp by the sea, directly opposite Baal </a:t>
            </a:r>
            <a:r>
              <a:rPr lang="en-US" sz="4000" b="1" dirty="0" err="1"/>
              <a:t>Zephon</a:t>
            </a:r>
            <a:r>
              <a:rPr lang="en-US" sz="4000" b="1" dirty="0"/>
              <a:t>.</a:t>
            </a:r>
          </a:p>
          <a:p>
            <a:pPr marL="0" indent="0">
              <a:buNone/>
            </a:pPr>
            <a:r>
              <a:rPr lang="en-US" sz="4000" b="1" dirty="0" smtClean="0"/>
              <a:t>Pharaoh </a:t>
            </a:r>
            <a:r>
              <a:rPr lang="en-US" sz="4000" b="1" dirty="0"/>
              <a:t>will think, 'The sons of </a:t>
            </a:r>
            <a:r>
              <a:rPr lang="en-US" sz="4000" b="1" dirty="0" err="1"/>
              <a:t>Yisrael</a:t>
            </a:r>
            <a:r>
              <a:rPr lang="en-US" sz="4000" b="1" dirty="0"/>
              <a:t> are wandering around the land in confusion, hemmed in by the desert</a:t>
            </a:r>
            <a:r>
              <a:rPr lang="en-US" sz="4000" b="1" dirty="0" smtClean="0"/>
              <a:t>.'</a:t>
            </a:r>
          </a:p>
          <a:p>
            <a:pPr marL="0" indent="0">
              <a:buNone/>
            </a:pPr>
            <a:r>
              <a:rPr lang="en-US" sz="4000" b="1" dirty="0" err="1" smtClean="0"/>
              <a:t>Shemot</a:t>
            </a:r>
            <a:r>
              <a:rPr lang="en-US" sz="4000" b="1" dirty="0" smtClean="0"/>
              <a:t>/Exodus 14:1-3</a:t>
            </a:r>
            <a:endParaRPr lang="en-US" sz="4000" b="1" dirty="0"/>
          </a:p>
        </p:txBody>
      </p:sp>
    </p:spTree>
    <p:extLst>
      <p:ext uri="{BB962C8B-B14F-4D97-AF65-F5344CB8AC3E}">
        <p14:creationId xmlns:p14="http://schemas.microsoft.com/office/powerpoint/2010/main" val="2839468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And </a:t>
            </a:r>
            <a:r>
              <a:rPr lang="en-US" sz="4000" b="1" dirty="0"/>
              <a:t>I will harden Pharaoh's heart, and he will pursue them. But I will gain glory for myself through Pharaoh and all his army, and the </a:t>
            </a:r>
            <a:r>
              <a:rPr lang="en-US" sz="4000" b="1" dirty="0" err="1"/>
              <a:t>Mitzrites</a:t>
            </a:r>
            <a:r>
              <a:rPr lang="en-US" sz="4000" b="1" dirty="0"/>
              <a:t> will know that I am Yahuwah." So the sons of </a:t>
            </a:r>
            <a:r>
              <a:rPr lang="en-US" sz="4000" b="1" dirty="0" err="1"/>
              <a:t>Yisrael</a:t>
            </a:r>
            <a:r>
              <a:rPr lang="en-US" sz="4000" b="1" dirty="0"/>
              <a:t> did this.</a:t>
            </a:r>
          </a:p>
          <a:p>
            <a:pPr marL="0" indent="0">
              <a:buNone/>
            </a:pPr>
            <a:r>
              <a:rPr lang="en-US" sz="4000" b="1" dirty="0" smtClean="0"/>
              <a:t>When </a:t>
            </a:r>
            <a:r>
              <a:rPr lang="en-US" sz="4000" b="1" dirty="0"/>
              <a:t>the king of </a:t>
            </a:r>
            <a:r>
              <a:rPr lang="en-US" sz="4000" b="1" dirty="0" err="1"/>
              <a:t>Mitzrayim</a:t>
            </a:r>
            <a:r>
              <a:rPr lang="en-US" sz="4000" b="1" dirty="0"/>
              <a:t> was told that the people had fled, Pharaoh and his officials changed their minds about them and said, "What have we done? We have let the sons of </a:t>
            </a:r>
            <a:r>
              <a:rPr lang="en-US" sz="4000" b="1" dirty="0" err="1"/>
              <a:t>Yisrael</a:t>
            </a:r>
            <a:r>
              <a:rPr lang="en-US" sz="4000" b="1" dirty="0"/>
              <a:t> go and have lost their services</a:t>
            </a:r>
            <a:r>
              <a:rPr lang="en-US" sz="4000" b="1" dirty="0" smtClean="0"/>
              <a:t>!“  </a:t>
            </a:r>
            <a:r>
              <a:rPr lang="en-US" sz="4000" b="1" dirty="0" err="1" smtClean="0"/>
              <a:t>Shemot</a:t>
            </a:r>
            <a:r>
              <a:rPr lang="en-US" sz="4000" b="1" dirty="0" smtClean="0"/>
              <a:t>/Exodus 14:4-5</a:t>
            </a:r>
            <a:endParaRPr lang="en-US" sz="4000" b="1" dirty="0"/>
          </a:p>
        </p:txBody>
      </p:sp>
    </p:spTree>
    <p:extLst>
      <p:ext uri="{BB962C8B-B14F-4D97-AF65-F5344CB8AC3E}">
        <p14:creationId xmlns:p14="http://schemas.microsoft.com/office/powerpoint/2010/main" val="35360369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So </a:t>
            </a:r>
            <a:r>
              <a:rPr lang="en-US" sz="4000" b="1" dirty="0"/>
              <a:t>he had his chariot made ready and took his army with </a:t>
            </a:r>
            <a:r>
              <a:rPr lang="en-US" sz="4000" b="1" dirty="0" smtClean="0"/>
              <a:t>him.  He </a:t>
            </a:r>
            <a:r>
              <a:rPr lang="en-US" sz="4000" b="1" dirty="0"/>
              <a:t>took six hundred of the best chariots, along with all the other chariots of </a:t>
            </a:r>
            <a:r>
              <a:rPr lang="en-US" sz="4000" b="1" dirty="0" err="1"/>
              <a:t>Mitzrayim</a:t>
            </a:r>
            <a:r>
              <a:rPr lang="en-US" sz="4000" b="1" dirty="0"/>
              <a:t>, with officers over all of </a:t>
            </a:r>
            <a:r>
              <a:rPr lang="en-US" sz="4000" b="1" dirty="0" smtClean="0"/>
              <a:t>them. </a:t>
            </a:r>
            <a:r>
              <a:rPr lang="en-US" sz="4000" b="1" dirty="0"/>
              <a:t>Yahuwah hardened the heart of Pharaoh king of </a:t>
            </a:r>
            <a:r>
              <a:rPr lang="en-US" sz="4000" b="1" dirty="0" err="1"/>
              <a:t>Mitzrayim</a:t>
            </a:r>
            <a:r>
              <a:rPr lang="en-US" sz="4000" b="1" dirty="0"/>
              <a:t>, so that he pursued the sons of </a:t>
            </a:r>
            <a:r>
              <a:rPr lang="en-US" sz="4000" b="1" dirty="0" err="1"/>
              <a:t>Yisrael</a:t>
            </a:r>
            <a:r>
              <a:rPr lang="en-US" sz="4000" b="1" dirty="0"/>
              <a:t>, who were marching out </a:t>
            </a:r>
            <a:r>
              <a:rPr lang="en-US" sz="4000" b="1" dirty="0" smtClean="0"/>
              <a:t>boldly. </a:t>
            </a:r>
            <a:r>
              <a:rPr lang="en-US" sz="4000" b="1" dirty="0"/>
              <a:t>The </a:t>
            </a:r>
            <a:r>
              <a:rPr lang="en-US" sz="4000" b="1" dirty="0" err="1"/>
              <a:t>Mitzrites</a:t>
            </a:r>
            <a:r>
              <a:rPr lang="en-US" sz="4000" b="1" dirty="0"/>
              <a:t>-- all Pharaoh's horses and chariots, horsemen and troops-- pursued the sons of </a:t>
            </a:r>
            <a:r>
              <a:rPr lang="en-US" sz="4000" b="1" dirty="0" err="1"/>
              <a:t>Yisrael</a:t>
            </a:r>
            <a:r>
              <a:rPr lang="en-US" sz="4000" b="1" dirty="0"/>
              <a:t> and overtook them as they camped by the sea near Pi </a:t>
            </a:r>
            <a:r>
              <a:rPr lang="en-US" sz="4000" b="1" dirty="0" err="1"/>
              <a:t>Hahiroth</a:t>
            </a:r>
            <a:r>
              <a:rPr lang="en-US" sz="4000" b="1" dirty="0"/>
              <a:t>, opposite Baal </a:t>
            </a:r>
            <a:r>
              <a:rPr lang="en-US" sz="4000" b="1" dirty="0" err="1" smtClean="0"/>
              <a:t>Zephon</a:t>
            </a:r>
            <a:r>
              <a:rPr lang="en-US" sz="4000" b="1" dirty="0" smtClean="0"/>
              <a:t>.  </a:t>
            </a:r>
            <a:r>
              <a:rPr lang="en-US" sz="4000" b="1" dirty="0" err="1" smtClean="0"/>
              <a:t>Shemot</a:t>
            </a:r>
            <a:r>
              <a:rPr lang="en-US" sz="4000" b="1" dirty="0" smtClean="0"/>
              <a:t>/Exodus 14:6-9</a:t>
            </a:r>
            <a:endParaRPr lang="en-US" sz="4000" b="1" dirty="0"/>
          </a:p>
        </p:txBody>
      </p:sp>
    </p:spTree>
    <p:extLst>
      <p:ext uri="{BB962C8B-B14F-4D97-AF65-F5344CB8AC3E}">
        <p14:creationId xmlns:p14="http://schemas.microsoft.com/office/powerpoint/2010/main" val="4863314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smtClean="0"/>
              <a:t>As </a:t>
            </a:r>
            <a:r>
              <a:rPr lang="en-US" sz="4000" b="1" dirty="0"/>
              <a:t>Pharaoh approached, the sons of </a:t>
            </a:r>
            <a:r>
              <a:rPr lang="en-US" sz="4000" b="1" dirty="0" err="1"/>
              <a:t>Yisrael</a:t>
            </a:r>
            <a:r>
              <a:rPr lang="en-US" sz="4000" b="1" dirty="0"/>
              <a:t> looked up, and there were the </a:t>
            </a:r>
            <a:r>
              <a:rPr lang="en-US" sz="4000" b="1" dirty="0" err="1"/>
              <a:t>Mitzrites</a:t>
            </a:r>
            <a:r>
              <a:rPr lang="en-US" sz="4000" b="1" dirty="0"/>
              <a:t>, marching after them. They were terrified and cried out to Yahuwah.</a:t>
            </a:r>
          </a:p>
          <a:p>
            <a:pPr marL="0" indent="0">
              <a:buNone/>
            </a:pPr>
            <a:r>
              <a:rPr lang="en-US" sz="4000" b="1" dirty="0" smtClean="0"/>
              <a:t>They </a:t>
            </a:r>
            <a:r>
              <a:rPr lang="en-US" sz="4000" b="1" dirty="0"/>
              <a:t>said to Mosheh, "Was it because there were no graves in </a:t>
            </a:r>
            <a:r>
              <a:rPr lang="en-US" sz="4000" b="1" dirty="0" err="1"/>
              <a:t>Mitzrayim</a:t>
            </a:r>
            <a:r>
              <a:rPr lang="en-US" sz="4000" b="1" dirty="0"/>
              <a:t> that you brought us to the desert to die? What have you done to us by bringing us out of </a:t>
            </a:r>
            <a:r>
              <a:rPr lang="en-US" sz="4000" b="1" dirty="0" err="1"/>
              <a:t>Mitzrayim</a:t>
            </a:r>
            <a:r>
              <a:rPr lang="en-US" sz="4000" b="1" dirty="0"/>
              <a:t>?</a:t>
            </a:r>
          </a:p>
          <a:p>
            <a:pPr marL="0" indent="0">
              <a:buNone/>
            </a:pPr>
            <a:r>
              <a:rPr lang="en-US" sz="4000" b="1" dirty="0" smtClean="0"/>
              <a:t>Didn't </a:t>
            </a:r>
            <a:r>
              <a:rPr lang="en-US" sz="4000" b="1" dirty="0"/>
              <a:t>we say to you in </a:t>
            </a:r>
            <a:r>
              <a:rPr lang="en-US" sz="4000" b="1" dirty="0" err="1"/>
              <a:t>Mitzrayim</a:t>
            </a:r>
            <a:r>
              <a:rPr lang="en-US" sz="4000" b="1" dirty="0"/>
              <a:t>, 'Leave us alone; let us serve the </a:t>
            </a:r>
            <a:r>
              <a:rPr lang="en-US" sz="4000" b="1" dirty="0" err="1"/>
              <a:t>Mitzrites</a:t>
            </a:r>
            <a:r>
              <a:rPr lang="en-US" sz="4000" b="1" dirty="0"/>
              <a:t>'? It would have been better for us to serve the </a:t>
            </a:r>
            <a:r>
              <a:rPr lang="en-US" sz="4000" b="1" dirty="0" err="1"/>
              <a:t>Mitzrites</a:t>
            </a:r>
            <a:r>
              <a:rPr lang="en-US" sz="4000" b="1" dirty="0"/>
              <a:t> than to die in the desert</a:t>
            </a:r>
            <a:r>
              <a:rPr lang="en-US" sz="4000" b="1" dirty="0" smtClean="0"/>
              <a:t>!“  </a:t>
            </a:r>
            <a:r>
              <a:rPr lang="en-US" sz="4000" b="1" dirty="0" err="1" smtClean="0"/>
              <a:t>Shemot</a:t>
            </a:r>
            <a:r>
              <a:rPr lang="en-US" sz="4000" b="1" dirty="0" smtClean="0"/>
              <a:t>/Exodus 14:10-12</a:t>
            </a:r>
            <a:endParaRPr lang="en-US" sz="4000" b="1" dirty="0"/>
          </a:p>
        </p:txBody>
      </p:sp>
    </p:spTree>
    <p:extLst>
      <p:ext uri="{BB962C8B-B14F-4D97-AF65-F5344CB8AC3E}">
        <p14:creationId xmlns:p14="http://schemas.microsoft.com/office/powerpoint/2010/main" val="22395989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Mosheh </a:t>
            </a:r>
            <a:r>
              <a:rPr lang="en-US" sz="4000" b="1" dirty="0"/>
              <a:t>answered the people, "Do not be afraid. Stand firm and you will see the deliverance Yahuwah will bring you today. The </a:t>
            </a:r>
            <a:r>
              <a:rPr lang="en-US" sz="4000" b="1" dirty="0" err="1"/>
              <a:t>Mitzrites</a:t>
            </a:r>
            <a:r>
              <a:rPr lang="en-US" sz="4000" b="1" dirty="0"/>
              <a:t> you see today you will never see again.</a:t>
            </a:r>
          </a:p>
          <a:p>
            <a:pPr marL="0" indent="0">
              <a:buNone/>
            </a:pPr>
            <a:r>
              <a:rPr lang="en-US" sz="4000" b="1" dirty="0" smtClean="0"/>
              <a:t>Yahuwah </a:t>
            </a:r>
            <a:r>
              <a:rPr lang="en-US" sz="4000" b="1" dirty="0"/>
              <a:t>will fight for you; you need only to be still."</a:t>
            </a:r>
          </a:p>
          <a:p>
            <a:pPr marL="0" indent="0">
              <a:buNone/>
            </a:pPr>
            <a:r>
              <a:rPr lang="en-US" sz="4000" b="1" dirty="0" smtClean="0"/>
              <a:t>Then </a:t>
            </a:r>
            <a:r>
              <a:rPr lang="en-US" sz="4000" b="1" dirty="0"/>
              <a:t>Yahuwah said to Mosheh, "Why are you crying out to me? Tell the sons of </a:t>
            </a:r>
            <a:r>
              <a:rPr lang="en-US" sz="4000" b="1" dirty="0" err="1"/>
              <a:t>Yisrael</a:t>
            </a:r>
            <a:r>
              <a:rPr lang="en-US" sz="4000" b="1" dirty="0"/>
              <a:t> to move on.</a:t>
            </a:r>
          </a:p>
          <a:p>
            <a:pPr marL="0" indent="0">
              <a:buNone/>
            </a:pPr>
            <a:r>
              <a:rPr lang="en-US" sz="4000" b="1" dirty="0" err="1" smtClean="0"/>
              <a:t>Shemot</a:t>
            </a:r>
            <a:r>
              <a:rPr lang="en-US" sz="4000" b="1" dirty="0" smtClean="0"/>
              <a:t>/Exodus 14:13-15</a:t>
            </a:r>
            <a:endParaRPr lang="en-US" sz="4000" b="1" dirty="0"/>
          </a:p>
        </p:txBody>
      </p:sp>
    </p:spTree>
    <p:extLst>
      <p:ext uri="{BB962C8B-B14F-4D97-AF65-F5344CB8AC3E}">
        <p14:creationId xmlns:p14="http://schemas.microsoft.com/office/powerpoint/2010/main" val="17062191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Raise </a:t>
            </a:r>
            <a:r>
              <a:rPr lang="en-US" sz="4000" b="1" dirty="0"/>
              <a:t>your staff and stretch out your hand over the sea to divide the water so that the sons of </a:t>
            </a:r>
            <a:r>
              <a:rPr lang="en-US" sz="4000" b="1" dirty="0" err="1"/>
              <a:t>Yisrael</a:t>
            </a:r>
            <a:r>
              <a:rPr lang="en-US" sz="4000" b="1" dirty="0"/>
              <a:t> can go through the sea on dry ground.</a:t>
            </a:r>
          </a:p>
          <a:p>
            <a:pPr marL="0" indent="0">
              <a:buNone/>
            </a:pPr>
            <a:r>
              <a:rPr lang="en-US" sz="4000" b="1" dirty="0" smtClean="0"/>
              <a:t>I </a:t>
            </a:r>
            <a:r>
              <a:rPr lang="en-US" sz="4000" b="1" dirty="0"/>
              <a:t>will harden the hearts of the </a:t>
            </a:r>
            <a:r>
              <a:rPr lang="en-US" sz="4000" b="1" dirty="0" err="1"/>
              <a:t>Mitzrites</a:t>
            </a:r>
            <a:r>
              <a:rPr lang="en-US" sz="4000" b="1" dirty="0"/>
              <a:t> so that they will go in after them. And I will gain glory through Pharaoh and all his army, through his chariots and his horsemen.</a:t>
            </a:r>
          </a:p>
          <a:p>
            <a:pPr marL="0" indent="0">
              <a:buNone/>
            </a:pPr>
            <a:r>
              <a:rPr lang="en-US" sz="4000" b="1" dirty="0" smtClean="0"/>
              <a:t>The </a:t>
            </a:r>
            <a:r>
              <a:rPr lang="en-US" sz="4000" b="1" dirty="0" err="1"/>
              <a:t>Mitzrites</a:t>
            </a:r>
            <a:r>
              <a:rPr lang="en-US" sz="4000" b="1" dirty="0"/>
              <a:t> will know that I am Yahuwah when I gain glory through Pharaoh, his chariots and his horsemen</a:t>
            </a:r>
            <a:r>
              <a:rPr lang="en-US" sz="4000" b="1" dirty="0" smtClean="0"/>
              <a:t>.“  </a:t>
            </a:r>
            <a:r>
              <a:rPr lang="en-US" sz="4000" b="1" dirty="0" err="1" smtClean="0"/>
              <a:t>Shemot</a:t>
            </a:r>
            <a:r>
              <a:rPr lang="en-US" sz="4000" b="1" dirty="0" smtClean="0"/>
              <a:t>/Exodus 14:16-18</a:t>
            </a:r>
            <a:endParaRPr lang="en-US" sz="4000" b="1" dirty="0"/>
          </a:p>
        </p:txBody>
      </p:sp>
    </p:spTree>
    <p:extLst>
      <p:ext uri="{BB962C8B-B14F-4D97-AF65-F5344CB8AC3E}">
        <p14:creationId xmlns:p14="http://schemas.microsoft.com/office/powerpoint/2010/main" val="16636167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the angel of Elohim, who had been traveling in front of </a:t>
            </a:r>
            <a:r>
              <a:rPr lang="en-US" sz="4000" b="1" dirty="0" err="1"/>
              <a:t>Yisrael's</a:t>
            </a:r>
            <a:r>
              <a:rPr lang="en-US" sz="4000" b="1" dirty="0"/>
              <a:t> army, withdrew and went behind them. The pillar of cloud also moved from in front and stood behind </a:t>
            </a:r>
            <a:r>
              <a:rPr lang="en-US" sz="4000" b="1" dirty="0" smtClean="0"/>
              <a:t>them, coming </a:t>
            </a:r>
            <a:r>
              <a:rPr lang="en-US" sz="4000" b="1" dirty="0"/>
              <a:t>between the armies of </a:t>
            </a:r>
            <a:r>
              <a:rPr lang="en-US" sz="4000" b="1" dirty="0" err="1"/>
              <a:t>Mitzrayim</a:t>
            </a:r>
            <a:r>
              <a:rPr lang="en-US" sz="4000" b="1" dirty="0"/>
              <a:t> and </a:t>
            </a:r>
            <a:r>
              <a:rPr lang="en-US" sz="4000" b="1" dirty="0" err="1"/>
              <a:t>Yisrael</a:t>
            </a:r>
            <a:r>
              <a:rPr lang="en-US" sz="4000" b="1" dirty="0"/>
              <a:t>. Throughout the night the cloud brought darkness to the one side and light to the other side; so neither went near the other all night </a:t>
            </a:r>
            <a:r>
              <a:rPr lang="en-US" sz="4000" b="1" dirty="0" smtClean="0"/>
              <a:t>long.  </a:t>
            </a:r>
            <a:r>
              <a:rPr lang="en-US" sz="4000" b="1" dirty="0" err="1" smtClean="0"/>
              <a:t>Shemot</a:t>
            </a:r>
            <a:r>
              <a:rPr lang="en-US" sz="4000" b="1" dirty="0" smtClean="0"/>
              <a:t>/Exodus 14:19-20</a:t>
            </a:r>
            <a:endParaRPr lang="en-US" sz="4000" b="1" dirty="0"/>
          </a:p>
        </p:txBody>
      </p:sp>
    </p:spTree>
    <p:extLst>
      <p:ext uri="{BB962C8B-B14F-4D97-AF65-F5344CB8AC3E}">
        <p14:creationId xmlns:p14="http://schemas.microsoft.com/office/powerpoint/2010/main" val="29079602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Mosheh stretched out his hand over the sea, and all that night Yahuwah drove the sea back with a strong east wind and turned it into dry land. The waters were </a:t>
            </a:r>
            <a:r>
              <a:rPr lang="en-US" sz="4000" b="1" dirty="0" smtClean="0"/>
              <a:t>divided, and </a:t>
            </a:r>
            <a:r>
              <a:rPr lang="en-US" sz="4000" b="1" dirty="0"/>
              <a:t>the sons of </a:t>
            </a:r>
            <a:r>
              <a:rPr lang="en-US" sz="4000" b="1" dirty="0" err="1"/>
              <a:t>Yisrael</a:t>
            </a:r>
            <a:r>
              <a:rPr lang="en-US" sz="4000" b="1" dirty="0"/>
              <a:t> went through the sea on dry ground, with a wall of water on their right and on their left.</a:t>
            </a:r>
          </a:p>
          <a:p>
            <a:pPr marL="0" indent="0">
              <a:buNone/>
            </a:pPr>
            <a:r>
              <a:rPr lang="en-US" sz="4000" b="1" dirty="0" smtClean="0"/>
              <a:t>The </a:t>
            </a:r>
            <a:r>
              <a:rPr lang="en-US" sz="4000" b="1" dirty="0" err="1"/>
              <a:t>Mitzrites</a:t>
            </a:r>
            <a:r>
              <a:rPr lang="en-US" sz="4000" b="1" dirty="0"/>
              <a:t> pursued them, and all Pharaoh's horses and chariots and horsemen followed them into the sea</a:t>
            </a:r>
            <a:r>
              <a:rPr lang="en-US" sz="4000" b="1" dirty="0" smtClean="0"/>
              <a:t>.</a:t>
            </a:r>
            <a:r>
              <a:rPr lang="en-US" dirty="0" smtClean="0"/>
              <a:t>  </a:t>
            </a:r>
            <a:r>
              <a:rPr lang="en-US" sz="4000" b="1" dirty="0" err="1" smtClean="0"/>
              <a:t>Shemot</a:t>
            </a:r>
            <a:r>
              <a:rPr lang="en-US" sz="4000" b="1" dirty="0" smtClean="0"/>
              <a:t>/Exodus 14:21-23</a:t>
            </a:r>
            <a:endParaRPr lang="en-US" sz="4000" b="1" dirty="0"/>
          </a:p>
        </p:txBody>
      </p:sp>
    </p:spTree>
    <p:extLst>
      <p:ext uri="{BB962C8B-B14F-4D97-AF65-F5344CB8AC3E}">
        <p14:creationId xmlns:p14="http://schemas.microsoft.com/office/powerpoint/2010/main" val="10312493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During </a:t>
            </a:r>
            <a:r>
              <a:rPr lang="en-US" sz="4000" b="1" dirty="0"/>
              <a:t>the last watch of the night Yahuwah looked down from the pillar of fire and cloud at the </a:t>
            </a:r>
            <a:r>
              <a:rPr lang="en-US" sz="4000" b="1" dirty="0" err="1"/>
              <a:t>Mitzrite</a:t>
            </a:r>
            <a:r>
              <a:rPr lang="en-US" sz="4000" b="1" dirty="0"/>
              <a:t> army and threw it into </a:t>
            </a:r>
            <a:r>
              <a:rPr lang="en-US" sz="4000" b="1" dirty="0" smtClean="0"/>
              <a:t>confusion.  He </a:t>
            </a:r>
            <a:r>
              <a:rPr lang="en-US" sz="4000" b="1" dirty="0"/>
              <a:t>made the wheels of their chariots come off so that they had difficulty driving. And the </a:t>
            </a:r>
            <a:r>
              <a:rPr lang="en-US" sz="4000" b="1" dirty="0" err="1"/>
              <a:t>Mitzrites</a:t>
            </a:r>
            <a:r>
              <a:rPr lang="en-US" sz="4000" b="1" dirty="0"/>
              <a:t> said, "Let's get away from the sons of </a:t>
            </a:r>
            <a:r>
              <a:rPr lang="en-US" sz="4000" b="1" dirty="0" err="1"/>
              <a:t>Yisrael</a:t>
            </a:r>
            <a:r>
              <a:rPr lang="en-US" sz="4000" b="1" dirty="0"/>
              <a:t>! Yahuwah is fighting for them against </a:t>
            </a:r>
            <a:r>
              <a:rPr lang="en-US" sz="4000" b="1" dirty="0" err="1"/>
              <a:t>Mitzrayim</a:t>
            </a:r>
            <a:r>
              <a:rPr lang="en-US" sz="4000" b="1" dirty="0" smtClean="0"/>
              <a:t>.“  </a:t>
            </a:r>
            <a:r>
              <a:rPr lang="en-US" sz="4000" b="1" dirty="0" err="1" smtClean="0"/>
              <a:t>Shemot</a:t>
            </a:r>
            <a:r>
              <a:rPr lang="en-US" sz="4000" b="1" dirty="0" smtClean="0"/>
              <a:t>/Exodus 14:24-25</a:t>
            </a:r>
            <a:endParaRPr lang="en-US" sz="4000" b="1" dirty="0"/>
          </a:p>
        </p:txBody>
      </p:sp>
    </p:spTree>
    <p:extLst>
      <p:ext uri="{BB962C8B-B14F-4D97-AF65-F5344CB8AC3E}">
        <p14:creationId xmlns:p14="http://schemas.microsoft.com/office/powerpoint/2010/main" val="38155591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Then </a:t>
            </a:r>
            <a:r>
              <a:rPr lang="en-US" sz="4000" b="1" dirty="0"/>
              <a:t>Yahuwah said to Mosheh, "Stretch out your hand over the sea so that the waters may flow back over the </a:t>
            </a:r>
            <a:r>
              <a:rPr lang="en-US" sz="4000" b="1" dirty="0" err="1"/>
              <a:t>Mitzrites</a:t>
            </a:r>
            <a:r>
              <a:rPr lang="en-US" sz="4000" b="1" dirty="0"/>
              <a:t> and their chariots and horsemen</a:t>
            </a:r>
            <a:r>
              <a:rPr lang="en-US" sz="4000" b="1" dirty="0" smtClean="0"/>
              <a:t>.“  Mosheh </a:t>
            </a:r>
            <a:r>
              <a:rPr lang="en-US" sz="4000" b="1" dirty="0"/>
              <a:t>stretched out his hand over the sea, and at daybreak the sea went back to its place. The </a:t>
            </a:r>
            <a:r>
              <a:rPr lang="en-US" sz="4000" b="1" dirty="0" err="1"/>
              <a:t>Mitzrites</a:t>
            </a:r>
            <a:r>
              <a:rPr lang="en-US" sz="4000" b="1" dirty="0"/>
              <a:t> were fleeing toward it, and Yahuwah swept them into the sea.</a:t>
            </a:r>
          </a:p>
          <a:p>
            <a:pPr marL="0" indent="0">
              <a:buNone/>
            </a:pPr>
            <a:r>
              <a:rPr lang="en-US" sz="4000" b="1" dirty="0" smtClean="0"/>
              <a:t>The </a:t>
            </a:r>
            <a:r>
              <a:rPr lang="en-US" sz="4000" b="1" dirty="0"/>
              <a:t>water flowed back and covered the chariots and horsemen-- the entire army of Pharaoh that had followed the sons of </a:t>
            </a:r>
            <a:r>
              <a:rPr lang="en-US" sz="4000" b="1" dirty="0" err="1"/>
              <a:t>Yisrael</a:t>
            </a:r>
            <a:r>
              <a:rPr lang="en-US" sz="4000" b="1" dirty="0"/>
              <a:t> into the sea. Not one of them </a:t>
            </a:r>
            <a:r>
              <a:rPr lang="en-US" sz="4000" b="1" dirty="0" smtClean="0"/>
              <a:t>survived.  </a:t>
            </a:r>
            <a:r>
              <a:rPr lang="en-US" sz="4000" b="1" dirty="0" err="1" smtClean="0"/>
              <a:t>Shemot</a:t>
            </a:r>
            <a:r>
              <a:rPr lang="en-US" sz="4000" b="1" dirty="0" smtClean="0"/>
              <a:t>/Exodus 14:26-28</a:t>
            </a:r>
            <a:endParaRPr lang="en-US" sz="4000" b="1" dirty="0"/>
          </a:p>
        </p:txBody>
      </p:sp>
    </p:spTree>
    <p:extLst>
      <p:ext uri="{BB962C8B-B14F-4D97-AF65-F5344CB8AC3E}">
        <p14:creationId xmlns:p14="http://schemas.microsoft.com/office/powerpoint/2010/main" val="17029134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But </a:t>
            </a:r>
            <a:r>
              <a:rPr lang="en-US" sz="4000" b="1" dirty="0"/>
              <a:t>the sons of </a:t>
            </a:r>
            <a:r>
              <a:rPr lang="en-US" sz="4000" b="1" dirty="0" err="1"/>
              <a:t>Yisrael</a:t>
            </a:r>
            <a:r>
              <a:rPr lang="en-US" sz="4000" b="1" dirty="0"/>
              <a:t> went through the sea on dry ground, with a wall of water on their right and on their </a:t>
            </a:r>
            <a:r>
              <a:rPr lang="en-US" sz="4000" b="1" dirty="0" smtClean="0"/>
              <a:t>left. </a:t>
            </a:r>
            <a:r>
              <a:rPr lang="en-US" sz="4000" b="1" dirty="0"/>
              <a:t>That day Yahuwah saved </a:t>
            </a:r>
            <a:r>
              <a:rPr lang="en-US" sz="4000" b="1" dirty="0" err="1"/>
              <a:t>Yisrael</a:t>
            </a:r>
            <a:r>
              <a:rPr lang="en-US" sz="4000" b="1" dirty="0"/>
              <a:t> from the hands of the </a:t>
            </a:r>
            <a:r>
              <a:rPr lang="en-US" sz="4000" b="1" dirty="0" err="1"/>
              <a:t>Mitzrites</a:t>
            </a:r>
            <a:r>
              <a:rPr lang="en-US" sz="4000" b="1" dirty="0"/>
              <a:t>, and </a:t>
            </a:r>
            <a:r>
              <a:rPr lang="en-US" sz="4000" b="1" dirty="0" err="1"/>
              <a:t>Yisrael</a:t>
            </a:r>
            <a:r>
              <a:rPr lang="en-US" sz="4000" b="1" dirty="0"/>
              <a:t> saw the </a:t>
            </a:r>
            <a:r>
              <a:rPr lang="en-US" sz="4000" b="1" dirty="0" err="1"/>
              <a:t>Mitzrites</a:t>
            </a:r>
            <a:r>
              <a:rPr lang="en-US" sz="4000" b="1" dirty="0"/>
              <a:t> lying dead on the </a:t>
            </a:r>
            <a:r>
              <a:rPr lang="en-US" sz="4000" b="1" dirty="0" smtClean="0"/>
              <a:t>shore. </a:t>
            </a:r>
            <a:r>
              <a:rPr lang="en-US" sz="4000" b="1" dirty="0"/>
              <a:t>And when the sons of </a:t>
            </a:r>
            <a:r>
              <a:rPr lang="en-US" sz="4000" b="1" dirty="0" err="1"/>
              <a:t>Yisrael</a:t>
            </a:r>
            <a:r>
              <a:rPr lang="en-US" sz="4000" b="1" dirty="0"/>
              <a:t> saw the great power Yahuwah displayed against the </a:t>
            </a:r>
            <a:r>
              <a:rPr lang="en-US" sz="4000" b="1" dirty="0" err="1"/>
              <a:t>Mitzrites</a:t>
            </a:r>
            <a:r>
              <a:rPr lang="en-US" sz="4000" b="1" dirty="0"/>
              <a:t>, the people feared Yahuwah and put their trust in him and in Mosheh his </a:t>
            </a:r>
            <a:r>
              <a:rPr lang="en-US" sz="4000" b="1" dirty="0" smtClean="0"/>
              <a:t>servant.</a:t>
            </a:r>
            <a:r>
              <a:rPr lang="en-US" dirty="0" smtClean="0"/>
              <a:t>  </a:t>
            </a:r>
            <a:r>
              <a:rPr lang="en-US" sz="4000" b="1" dirty="0" err="1" smtClean="0"/>
              <a:t>Shemot</a:t>
            </a:r>
            <a:r>
              <a:rPr lang="en-US" sz="4000" b="1" dirty="0" smtClean="0"/>
              <a:t>/Exodus 14:29-31</a:t>
            </a:r>
            <a:endParaRPr lang="en-US" sz="4000" b="1" dirty="0"/>
          </a:p>
        </p:txBody>
      </p:sp>
    </p:spTree>
    <p:extLst>
      <p:ext uri="{BB962C8B-B14F-4D97-AF65-F5344CB8AC3E}">
        <p14:creationId xmlns:p14="http://schemas.microsoft.com/office/powerpoint/2010/main" val="26014445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Song of Miriam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Shemot</a:t>
            </a:r>
            <a:r>
              <a:rPr lang="en-US" sz="4000" b="1" dirty="0" smtClean="0"/>
              <a:t>/Exodus 15</a:t>
            </a:r>
            <a:endParaRPr lang="en-US" sz="4000" b="1" dirty="0"/>
          </a:p>
        </p:txBody>
      </p:sp>
    </p:spTree>
    <p:extLst>
      <p:ext uri="{BB962C8B-B14F-4D97-AF65-F5344CB8AC3E}">
        <p14:creationId xmlns:p14="http://schemas.microsoft.com/office/powerpoint/2010/main" val="39180940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The Red Sea Crossing Happened on the 7</a:t>
            </a:r>
            <a:r>
              <a:rPr lang="en-US" sz="4800" b="1" baseline="30000" dirty="0" smtClean="0">
                <a:latin typeface="+mn-lt"/>
              </a:rPr>
              <a:t>th</a:t>
            </a:r>
            <a:r>
              <a:rPr lang="en-US" sz="4800" b="1" dirty="0" smtClean="0">
                <a:latin typeface="+mn-lt"/>
              </a:rPr>
              <a:t>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It was the only major event from the time of leaving Egypt till they crossed over into the region of Sinai</a:t>
            </a:r>
          </a:p>
          <a:p>
            <a:pPr marL="0" indent="0">
              <a:buNone/>
            </a:pPr>
            <a:r>
              <a:rPr lang="en-US" sz="4000" b="1" dirty="0" smtClean="0"/>
              <a:t>The next events concern water to drink, the desert oasis of </a:t>
            </a:r>
            <a:r>
              <a:rPr lang="en-US" sz="4000" b="1" dirty="0" err="1" smtClean="0"/>
              <a:t>Elim</a:t>
            </a:r>
            <a:r>
              <a:rPr lang="en-US" sz="4000" b="1" dirty="0" smtClean="0"/>
              <a:t> and then manna</a:t>
            </a:r>
          </a:p>
          <a:p>
            <a:pPr marL="0" indent="0">
              <a:buNone/>
            </a:pPr>
            <a:r>
              <a:rPr lang="en-US" sz="4000" b="1" dirty="0"/>
              <a:t>The whole community of the sons of </a:t>
            </a:r>
            <a:r>
              <a:rPr lang="en-US" sz="4000" b="1" dirty="0" err="1"/>
              <a:t>Yisrael</a:t>
            </a:r>
            <a:r>
              <a:rPr lang="en-US" sz="4000" b="1" dirty="0"/>
              <a:t> set out from </a:t>
            </a:r>
            <a:r>
              <a:rPr lang="en-US" sz="4000" b="1" dirty="0" err="1"/>
              <a:t>Elim</a:t>
            </a:r>
            <a:r>
              <a:rPr lang="en-US" sz="4000" b="1" dirty="0"/>
              <a:t> and came to the Desert of Sin, which is between </a:t>
            </a:r>
            <a:r>
              <a:rPr lang="en-US" sz="4000" b="1" dirty="0" err="1"/>
              <a:t>Elim</a:t>
            </a:r>
            <a:r>
              <a:rPr lang="en-US" sz="4000" b="1" dirty="0"/>
              <a:t> and Sinai, on the fifteenth day of the second month after they had come out of </a:t>
            </a:r>
            <a:r>
              <a:rPr lang="en-US" sz="4000" b="1" dirty="0" err="1" smtClean="0"/>
              <a:t>Mitzrayim</a:t>
            </a:r>
            <a:r>
              <a:rPr lang="en-US" sz="4000" b="1" dirty="0" smtClean="0"/>
              <a:t>.  Exodus 16:1</a:t>
            </a:r>
            <a:endParaRPr lang="en-US" sz="4000" b="1" dirty="0"/>
          </a:p>
        </p:txBody>
      </p:sp>
    </p:spTree>
    <p:extLst>
      <p:ext uri="{BB962C8B-B14F-4D97-AF65-F5344CB8AC3E}">
        <p14:creationId xmlns:p14="http://schemas.microsoft.com/office/powerpoint/2010/main" val="3073438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The Red Sea Crossing Happened on the 7</a:t>
            </a:r>
            <a:r>
              <a:rPr lang="en-US" sz="4800" b="1" baseline="30000" dirty="0" smtClean="0">
                <a:latin typeface="+mn-lt"/>
              </a:rPr>
              <a:t>th</a:t>
            </a:r>
            <a:r>
              <a:rPr lang="en-US" sz="4800" b="1" dirty="0" smtClean="0">
                <a:latin typeface="+mn-lt"/>
              </a:rPr>
              <a:t>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This was an appointment</a:t>
            </a:r>
          </a:p>
          <a:p>
            <a:pPr marL="0" indent="0">
              <a:buNone/>
            </a:pPr>
            <a:r>
              <a:rPr lang="en-US" sz="4000" b="1" dirty="0" smtClean="0"/>
              <a:t>Yahuwah met his people to </a:t>
            </a:r>
            <a:r>
              <a:rPr lang="en-US" sz="4000" b="1" u="sng" dirty="0" smtClean="0"/>
              <a:t>deliver</a:t>
            </a:r>
            <a:r>
              <a:rPr lang="en-US" sz="4000" b="1" dirty="0" smtClean="0"/>
              <a:t> them</a:t>
            </a:r>
          </a:p>
          <a:p>
            <a:pPr marL="0" indent="0">
              <a:buNone/>
            </a:pPr>
            <a:r>
              <a:rPr lang="en-US" sz="4000" b="1" dirty="0" smtClean="0"/>
              <a:t>It was a “salvation” event – the sons of Israel were delivered from death</a:t>
            </a:r>
          </a:p>
          <a:p>
            <a:pPr marL="0" indent="0">
              <a:buNone/>
            </a:pPr>
            <a:endParaRPr lang="en-US" sz="4000" b="1" dirty="0"/>
          </a:p>
        </p:txBody>
      </p:sp>
    </p:spTree>
    <p:extLst>
      <p:ext uri="{BB962C8B-B14F-4D97-AF65-F5344CB8AC3E}">
        <p14:creationId xmlns:p14="http://schemas.microsoft.com/office/powerpoint/2010/main" val="36912030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Deliverance Theme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Mosheh answered the people, "Do not be afraid. Stand firm and you will see the </a:t>
            </a:r>
            <a:r>
              <a:rPr lang="en-US" sz="4000" b="1" u="sng" dirty="0"/>
              <a:t>deliverance</a:t>
            </a:r>
            <a:r>
              <a:rPr lang="en-US" sz="4000" b="1" dirty="0"/>
              <a:t> Yahuwah will bring you today. The </a:t>
            </a:r>
            <a:r>
              <a:rPr lang="en-US" sz="4000" b="1" dirty="0" err="1"/>
              <a:t>Mitzrites</a:t>
            </a:r>
            <a:r>
              <a:rPr lang="en-US" sz="4000" b="1" dirty="0"/>
              <a:t> you see today you will never see </a:t>
            </a:r>
            <a:r>
              <a:rPr lang="en-US" sz="4000" b="1" dirty="0" smtClean="0"/>
              <a:t>again. </a:t>
            </a:r>
            <a:r>
              <a:rPr lang="en-US" sz="4000" b="1" dirty="0"/>
              <a:t>Yahuwah will fight for you; you need only to be still."</a:t>
            </a:r>
          </a:p>
          <a:p>
            <a:pPr marL="0" indent="0">
              <a:buNone/>
            </a:pPr>
            <a:r>
              <a:rPr lang="en-US" sz="4000" b="1" dirty="0" smtClean="0"/>
              <a:t>Exodus 14:13-14</a:t>
            </a:r>
          </a:p>
          <a:p>
            <a:pPr marL="0" indent="0">
              <a:buNone/>
            </a:pPr>
            <a:r>
              <a:rPr lang="en-US" dirty="0"/>
              <a:t> </a:t>
            </a:r>
            <a:r>
              <a:rPr lang="en-US" sz="4000" b="1" dirty="0"/>
              <a:t>That day Yahuwah </a:t>
            </a:r>
            <a:r>
              <a:rPr lang="en-US" sz="4000" b="1" u="sng" dirty="0"/>
              <a:t>saved</a:t>
            </a:r>
            <a:r>
              <a:rPr lang="en-US" sz="4000" b="1" dirty="0"/>
              <a:t> </a:t>
            </a:r>
            <a:r>
              <a:rPr lang="en-US" sz="4000" b="1" dirty="0" err="1"/>
              <a:t>Yisrael</a:t>
            </a:r>
            <a:r>
              <a:rPr lang="en-US" sz="4000" b="1" dirty="0"/>
              <a:t> from the hands of the </a:t>
            </a:r>
            <a:r>
              <a:rPr lang="en-US" sz="4000" b="1" dirty="0" err="1"/>
              <a:t>Mitzrites</a:t>
            </a:r>
            <a:r>
              <a:rPr lang="en-US" sz="4000" b="1" dirty="0"/>
              <a:t>, and </a:t>
            </a:r>
            <a:r>
              <a:rPr lang="en-US" sz="4000" b="1" dirty="0" err="1"/>
              <a:t>Yisrael</a:t>
            </a:r>
            <a:r>
              <a:rPr lang="en-US" sz="4000" b="1" dirty="0"/>
              <a:t> saw the </a:t>
            </a:r>
            <a:r>
              <a:rPr lang="en-US" sz="4000" b="1" dirty="0" err="1"/>
              <a:t>Mitzrites</a:t>
            </a:r>
            <a:r>
              <a:rPr lang="en-US" sz="4000" b="1" dirty="0"/>
              <a:t> lying dead on the shore</a:t>
            </a:r>
            <a:r>
              <a:rPr lang="en-US" sz="4000" b="1" dirty="0" smtClean="0"/>
              <a:t>.</a:t>
            </a:r>
            <a:r>
              <a:rPr lang="en-US" sz="4000" b="1" dirty="0"/>
              <a:t> </a:t>
            </a:r>
            <a:r>
              <a:rPr lang="en-US" sz="4000" b="1" dirty="0" smtClean="0"/>
              <a:t>v30</a:t>
            </a:r>
            <a:endParaRPr lang="en-US" dirty="0"/>
          </a:p>
        </p:txBody>
      </p:sp>
    </p:spTree>
    <p:extLst>
      <p:ext uri="{BB962C8B-B14F-4D97-AF65-F5344CB8AC3E}">
        <p14:creationId xmlns:p14="http://schemas.microsoft.com/office/powerpoint/2010/main" val="27408855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Deliverance Theme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My strength and my song is Yah; he has become </a:t>
            </a:r>
            <a:r>
              <a:rPr lang="en-US" sz="4000" b="1" u="sng" dirty="0"/>
              <a:t>my salvation</a:t>
            </a:r>
            <a:r>
              <a:rPr lang="en-US" sz="4000" b="1" dirty="0"/>
              <a:t>. He is my Elohim, and I will praise him, my father's Elohim, and I will exalt him</a:t>
            </a:r>
            <a:r>
              <a:rPr lang="en-US" sz="4000" b="1" dirty="0" smtClean="0"/>
              <a:t>.</a:t>
            </a:r>
            <a:endParaRPr lang="en-US" sz="4000" b="1" dirty="0"/>
          </a:p>
          <a:p>
            <a:pPr marL="0" indent="0">
              <a:buNone/>
            </a:pPr>
            <a:r>
              <a:rPr lang="en-US" sz="4000" b="1" dirty="0" smtClean="0"/>
              <a:t>Exodus 15:2</a:t>
            </a:r>
          </a:p>
          <a:p>
            <a:pPr marL="0" indent="0">
              <a:buNone/>
            </a:pPr>
            <a:r>
              <a:rPr lang="en-US" dirty="0"/>
              <a:t> </a:t>
            </a:r>
          </a:p>
        </p:txBody>
      </p:sp>
    </p:spTree>
    <p:extLst>
      <p:ext uri="{BB962C8B-B14F-4D97-AF65-F5344CB8AC3E}">
        <p14:creationId xmlns:p14="http://schemas.microsoft.com/office/powerpoint/2010/main" val="34018070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Red Sea Crossing = Crossing 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“Hebrew” means one who has crossed over the River</a:t>
            </a:r>
          </a:p>
          <a:p>
            <a:pPr marL="0" indent="0">
              <a:buNone/>
            </a:pPr>
            <a:r>
              <a:rPr lang="en-US" sz="4000" b="1" dirty="0" smtClean="0"/>
              <a:t>The sons of Israel transitioned on this day</a:t>
            </a:r>
          </a:p>
          <a:p>
            <a:pPr marL="0" indent="0">
              <a:buNone/>
            </a:pPr>
            <a:r>
              <a:rPr lang="en-US" sz="4000" b="1" dirty="0" smtClean="0"/>
              <a:t>They became fully committed</a:t>
            </a:r>
            <a:endParaRPr lang="en-US" sz="4000" b="1" dirty="0"/>
          </a:p>
        </p:txBody>
      </p:sp>
    </p:spTree>
    <p:extLst>
      <p:ext uri="{BB962C8B-B14F-4D97-AF65-F5344CB8AC3E}">
        <p14:creationId xmlns:p14="http://schemas.microsoft.com/office/powerpoint/2010/main" val="16265982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Calls This Event a Baptism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For I do not want you to be ignorant of the fact, brothers, that our forefathers were all under the cloud and that they all passed through the </a:t>
            </a:r>
            <a:r>
              <a:rPr lang="en-US" sz="4000" b="1" dirty="0" smtClean="0"/>
              <a:t>sea.  They </a:t>
            </a:r>
            <a:r>
              <a:rPr lang="en-US" sz="4000" b="1" dirty="0"/>
              <a:t>were all baptized into Mosheh in the cloud and in the sea</a:t>
            </a:r>
            <a:r>
              <a:rPr lang="en-US" sz="4000" b="1" dirty="0" smtClean="0"/>
              <a:t>.  1 Corinthians 10:1-2</a:t>
            </a:r>
            <a:endParaRPr lang="en-US" sz="4000" b="1" dirty="0"/>
          </a:p>
        </p:txBody>
      </p:sp>
    </p:spTree>
    <p:extLst>
      <p:ext uri="{BB962C8B-B14F-4D97-AF65-F5344CB8AC3E}">
        <p14:creationId xmlns:p14="http://schemas.microsoft.com/office/powerpoint/2010/main" val="15685370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Calls This Event a Baptism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They </a:t>
            </a:r>
            <a:r>
              <a:rPr lang="en-US" sz="4000" b="1" dirty="0"/>
              <a:t>all ate the same spiritual </a:t>
            </a:r>
            <a:r>
              <a:rPr lang="en-US" sz="4000" b="1" dirty="0" smtClean="0"/>
              <a:t>food and </a:t>
            </a:r>
            <a:r>
              <a:rPr lang="en-US" sz="4000" b="1" dirty="0"/>
              <a:t>drank the same spiritual drink; for they drank from the spiritual rock that accompanied them, and that rock was Messiah.</a:t>
            </a:r>
          </a:p>
          <a:p>
            <a:pPr marL="0" indent="0">
              <a:buNone/>
            </a:pPr>
            <a:r>
              <a:rPr lang="en-US" sz="4000" b="1" dirty="0" smtClean="0"/>
              <a:t>1 Corinthians 10:3-4</a:t>
            </a:r>
            <a:endParaRPr lang="en-US" sz="4000" b="1" dirty="0"/>
          </a:p>
        </p:txBody>
      </p:sp>
    </p:spTree>
    <p:extLst>
      <p:ext uri="{BB962C8B-B14F-4D97-AF65-F5344CB8AC3E}">
        <p14:creationId xmlns:p14="http://schemas.microsoft.com/office/powerpoint/2010/main" val="3394512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Calls This Event an Example for Us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Nevertheless</a:t>
            </a:r>
            <a:r>
              <a:rPr lang="en-US" sz="4000" b="1" dirty="0"/>
              <a:t>, Elohim was not pleased with most of them; their bodies were scattered over the desert.</a:t>
            </a:r>
          </a:p>
          <a:p>
            <a:pPr marL="0" indent="0">
              <a:buNone/>
            </a:pPr>
            <a:r>
              <a:rPr lang="en-US" sz="4000" b="1" dirty="0" smtClean="0"/>
              <a:t>Now </a:t>
            </a:r>
            <a:r>
              <a:rPr lang="en-US" sz="4000" b="1" dirty="0"/>
              <a:t>these things occurred as examples to keep us from setting our hearts on evil things as they </a:t>
            </a:r>
            <a:r>
              <a:rPr lang="en-US" sz="4000" b="1" dirty="0" smtClean="0"/>
              <a:t>did.  1 Corinthians 10:5-6</a:t>
            </a:r>
            <a:endParaRPr lang="en-US" sz="4000" b="1" dirty="0"/>
          </a:p>
        </p:txBody>
      </p:sp>
    </p:spTree>
    <p:extLst>
      <p:ext uri="{BB962C8B-B14F-4D97-AF65-F5344CB8AC3E}">
        <p14:creationId xmlns:p14="http://schemas.microsoft.com/office/powerpoint/2010/main" val="31282470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They Showed Us What NOT To Do</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Do </a:t>
            </a:r>
            <a:r>
              <a:rPr lang="en-US" sz="4000" b="1" dirty="0"/>
              <a:t>not be idolaters, as some of them were; as it is written: "The people sat down to eat and drink and got up to indulge in pagan revelry."</a:t>
            </a:r>
          </a:p>
          <a:p>
            <a:pPr marL="0" indent="0">
              <a:buNone/>
            </a:pPr>
            <a:r>
              <a:rPr lang="en-US" sz="4000" b="1" dirty="0" smtClean="0"/>
              <a:t>We </a:t>
            </a:r>
            <a:r>
              <a:rPr lang="en-US" sz="4000" b="1" dirty="0"/>
              <a:t>should not commit sexual immorality, as some of them did-- and in one day twenty-three thousand of them died.</a:t>
            </a:r>
          </a:p>
          <a:p>
            <a:pPr marL="0" indent="0">
              <a:buNone/>
            </a:pPr>
            <a:r>
              <a:rPr lang="en-US" sz="4000" b="1" dirty="0" smtClean="0"/>
              <a:t>We </a:t>
            </a:r>
            <a:r>
              <a:rPr lang="en-US" sz="4000" b="1" dirty="0"/>
              <a:t>should not test Yahuwah, as some of them did-- and were killed by snakes.</a:t>
            </a:r>
          </a:p>
          <a:p>
            <a:pPr marL="0" indent="0">
              <a:buNone/>
            </a:pPr>
            <a:r>
              <a:rPr lang="en-US" sz="4000" b="1" dirty="0" smtClean="0"/>
              <a:t>  1 Corinthians 10:7-9</a:t>
            </a:r>
            <a:endParaRPr lang="en-US" sz="4000" b="1" dirty="0"/>
          </a:p>
        </p:txBody>
      </p:sp>
    </p:spTree>
    <p:extLst>
      <p:ext uri="{BB962C8B-B14F-4D97-AF65-F5344CB8AC3E}">
        <p14:creationId xmlns:p14="http://schemas.microsoft.com/office/powerpoint/2010/main" val="39249065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Don’t Follow Their Example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And </a:t>
            </a:r>
            <a:r>
              <a:rPr lang="en-US" sz="4000" b="1" dirty="0"/>
              <a:t>do not grumble, as some of them did-- and were killed by the destroying angel.</a:t>
            </a:r>
          </a:p>
          <a:p>
            <a:pPr marL="0" indent="0">
              <a:buNone/>
            </a:pPr>
            <a:r>
              <a:rPr lang="en-US" sz="4000" b="1" dirty="0" smtClean="0"/>
              <a:t>These </a:t>
            </a:r>
            <a:r>
              <a:rPr lang="en-US" sz="4000" b="1" dirty="0"/>
              <a:t>things happened to them as examples and were written down as warnings for us, on whom the fulfillment of the ages has come.</a:t>
            </a:r>
          </a:p>
          <a:p>
            <a:pPr marL="0" indent="0">
              <a:buNone/>
            </a:pPr>
            <a:r>
              <a:rPr lang="en-US" sz="4000" b="1" dirty="0" smtClean="0"/>
              <a:t>So</a:t>
            </a:r>
            <a:r>
              <a:rPr lang="en-US" sz="4000" b="1" dirty="0"/>
              <a:t>, if you think you are standing firm, be careful that you don't fall!</a:t>
            </a:r>
          </a:p>
          <a:p>
            <a:pPr marL="0" indent="0">
              <a:buNone/>
            </a:pPr>
            <a:r>
              <a:rPr lang="en-US" sz="4000" b="1" dirty="0" smtClean="0"/>
              <a:t>  1 Corinthians 10:10-12</a:t>
            </a:r>
            <a:endParaRPr lang="en-US" sz="4000" b="1" dirty="0"/>
          </a:p>
        </p:txBody>
      </p:sp>
    </p:spTree>
    <p:extLst>
      <p:ext uri="{BB962C8B-B14F-4D97-AF65-F5344CB8AC3E}">
        <p14:creationId xmlns:p14="http://schemas.microsoft.com/office/powerpoint/2010/main" val="38695962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Baptism?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Hebrew </a:t>
            </a:r>
            <a:r>
              <a:rPr lang="en-US" sz="4000" b="1" dirty="0" err="1" smtClean="0"/>
              <a:t>miqvah</a:t>
            </a:r>
            <a:r>
              <a:rPr lang="en-US" sz="4000" b="1" dirty="0" smtClean="0"/>
              <a:t> is a washing</a:t>
            </a:r>
          </a:p>
          <a:p>
            <a:pPr marL="0" indent="0">
              <a:buNone/>
            </a:pPr>
            <a:r>
              <a:rPr lang="en-US" sz="4000" b="1" dirty="0" smtClean="0"/>
              <a:t>As such, it indicates a cleansing of the body and of the conscience before Elohim</a:t>
            </a:r>
          </a:p>
          <a:p>
            <a:pPr marL="0" indent="0">
              <a:buNone/>
            </a:pPr>
            <a:r>
              <a:rPr lang="en-US" sz="4000" b="1" dirty="0" smtClean="0"/>
              <a:t>…and </a:t>
            </a:r>
            <a:r>
              <a:rPr lang="en-US" sz="4000" b="1" dirty="0"/>
              <a:t>this water symbolizes baptism that now saves you also-- not the removal of dirt from the body but the pledge of a good conscience toward Elohim. It saves you by the resurrection of </a:t>
            </a:r>
            <a:r>
              <a:rPr lang="en-US" sz="4000" b="1" dirty="0" err="1"/>
              <a:t>Yahusha</a:t>
            </a:r>
            <a:r>
              <a:rPr lang="en-US" sz="4000" b="1" dirty="0"/>
              <a:t> Messiah</a:t>
            </a:r>
            <a:r>
              <a:rPr lang="en-US" sz="4000" b="1" dirty="0" smtClean="0"/>
              <a:t>,  1 Peter 3:21</a:t>
            </a:r>
            <a:endParaRPr lang="en-US" sz="4000" b="1" dirty="0"/>
          </a:p>
        </p:txBody>
      </p:sp>
    </p:spTree>
    <p:extLst>
      <p:ext uri="{BB962C8B-B14F-4D97-AF65-F5344CB8AC3E}">
        <p14:creationId xmlns:p14="http://schemas.microsoft.com/office/powerpoint/2010/main" val="28664368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Baptism Seals Your Decision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There was no practical way to go back following their Baptism in the Sea of Reeds</a:t>
            </a:r>
          </a:p>
          <a:p>
            <a:pPr marL="0" indent="0">
              <a:buNone/>
            </a:pPr>
            <a:r>
              <a:rPr lang="en-US" sz="4000" b="1" dirty="0" smtClean="0"/>
              <a:t>They could have figured a way to go back, but why would they want to?  Yahuwah had performed two (2) mighty deliverances for them.</a:t>
            </a:r>
          </a:p>
          <a:p>
            <a:pPr marL="0" indent="0">
              <a:buNone/>
            </a:pPr>
            <a:r>
              <a:rPr lang="en-US" sz="4000" b="1" dirty="0" smtClean="0"/>
              <a:t>Baptism has a greater impact on the one being baptized than it does for the on looking community at large</a:t>
            </a:r>
          </a:p>
          <a:p>
            <a:pPr marL="0" indent="0">
              <a:buNone/>
            </a:pPr>
            <a:endParaRPr lang="en-US" sz="4000" b="1" dirty="0"/>
          </a:p>
        </p:txBody>
      </p:sp>
    </p:spTree>
    <p:extLst>
      <p:ext uri="{BB962C8B-B14F-4D97-AF65-F5344CB8AC3E}">
        <p14:creationId xmlns:p14="http://schemas.microsoft.com/office/powerpoint/2010/main" val="9688567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Unleavened Bread as a Prophetic Shadow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Yahuwah would bring deliverance to his people through the blood of the Lamb of Elohim</a:t>
            </a:r>
          </a:p>
          <a:p>
            <a:pPr marL="0" indent="0">
              <a:buNone/>
            </a:pPr>
            <a:r>
              <a:rPr lang="en-US" sz="4000" b="1" dirty="0" smtClean="0"/>
              <a:t>Yahuwah immerses us in his protection and seals our decision to follow him</a:t>
            </a:r>
          </a:p>
          <a:p>
            <a:pPr marL="0" indent="0">
              <a:buNone/>
            </a:pPr>
            <a:r>
              <a:rPr lang="en-US" sz="4000" b="1" dirty="0" smtClean="0"/>
              <a:t>Eating the unleavened bread is a picture of the life of the believer who removes all the spiritual leaven from his life (sanctification)</a:t>
            </a:r>
          </a:p>
        </p:txBody>
      </p:sp>
    </p:spTree>
    <p:extLst>
      <p:ext uri="{BB962C8B-B14F-4D97-AF65-F5344CB8AC3E}">
        <p14:creationId xmlns:p14="http://schemas.microsoft.com/office/powerpoint/2010/main" val="23260620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7</a:t>
            </a:r>
            <a:r>
              <a:rPr lang="en-US" sz="4800" b="1" baseline="30000" dirty="0" smtClean="0">
                <a:latin typeface="+mn-lt"/>
              </a:rPr>
              <a:t>th</a:t>
            </a:r>
            <a:r>
              <a:rPr lang="en-US" sz="4800" b="1" dirty="0" smtClean="0">
                <a:latin typeface="+mn-lt"/>
              </a:rPr>
              <a:t> Day as a Prophetic Shadow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Yahuwah will one day perform YET ANOTHER great deliverance for his people at the resurrection, which is a redemption of our bodies because of the Lamb’s shed blood</a:t>
            </a:r>
          </a:p>
          <a:p>
            <a:pPr marL="0" indent="0">
              <a:buNone/>
            </a:pPr>
            <a:r>
              <a:rPr lang="en-US" sz="4000" b="1" dirty="0" smtClean="0"/>
              <a:t>The judgment of our enemies follows and we will never see them again</a:t>
            </a:r>
            <a:endParaRPr lang="en-US" sz="4000" b="1" dirty="0"/>
          </a:p>
        </p:txBody>
      </p:sp>
    </p:spTree>
    <p:extLst>
      <p:ext uri="{BB962C8B-B14F-4D97-AF65-F5344CB8AC3E}">
        <p14:creationId xmlns:p14="http://schemas.microsoft.com/office/powerpoint/2010/main" val="12442327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Many Great Deliverances Does Yahuwah Perform For Us?</a:t>
            </a:r>
            <a:endParaRPr lang="en-US" sz="4800" b="1" dirty="0">
              <a:latin typeface="+mn-lt"/>
            </a:endParaRPr>
          </a:p>
        </p:txBody>
      </p:sp>
      <p:sp>
        <p:nvSpPr>
          <p:cNvPr id="3" name="Content Placeholder 2"/>
          <p:cNvSpPr>
            <a:spLocks noGrp="1"/>
          </p:cNvSpPr>
          <p:nvPr>
            <p:ph idx="1"/>
          </p:nvPr>
        </p:nvSpPr>
        <p:spPr>
          <a:xfrm>
            <a:off x="475989" y="1503123"/>
            <a:ext cx="11106411" cy="5273156"/>
          </a:xfrm>
        </p:spPr>
        <p:txBody>
          <a:bodyPr>
            <a:normAutofit/>
          </a:bodyPr>
          <a:lstStyle/>
          <a:p>
            <a:pPr marL="0" indent="0">
              <a:buNone/>
            </a:pPr>
            <a:r>
              <a:rPr lang="en-US" sz="4000" b="1" dirty="0" smtClean="0"/>
              <a:t>1 Salvation by Lamb’s blood out of Egypt and out from the sins of the world (a substitutionary death)</a:t>
            </a:r>
          </a:p>
          <a:p>
            <a:pPr marL="0" indent="0">
              <a:buNone/>
            </a:pPr>
            <a:r>
              <a:rPr lang="en-US" sz="4000" b="1" dirty="0" smtClean="0"/>
              <a:t>2 Salvation from our Enemies and those who pursue us (baptism)</a:t>
            </a:r>
          </a:p>
          <a:p>
            <a:pPr marL="0" indent="0">
              <a:buNone/>
            </a:pPr>
            <a:r>
              <a:rPr lang="en-US" sz="4000" b="1" dirty="0" smtClean="0"/>
              <a:t>3 Countless deliverances throughout our lives as we repent and He saves us</a:t>
            </a:r>
          </a:p>
          <a:p>
            <a:pPr marL="0" indent="0">
              <a:buNone/>
            </a:pPr>
            <a:r>
              <a:rPr lang="en-US" sz="4000" b="1" dirty="0" smtClean="0"/>
              <a:t>4 The Salvation-Deliverance event when Messiah returns and redeems our bodies (resurrection)</a:t>
            </a:r>
            <a:endParaRPr lang="en-US" sz="4000" b="1" dirty="0"/>
          </a:p>
        </p:txBody>
      </p:sp>
    </p:spTree>
    <p:extLst>
      <p:ext uri="{BB962C8B-B14F-4D97-AF65-F5344CB8AC3E}">
        <p14:creationId xmlns:p14="http://schemas.microsoft.com/office/powerpoint/2010/main" val="267507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1538</TotalTime>
  <Words>2519</Words>
  <Application>Microsoft Office PowerPoint</Application>
  <PresentationFormat>Widescreen</PresentationFormat>
  <Paragraphs>136</Paragraphs>
  <Slides>37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Helvetica</vt:lpstr>
      <vt:lpstr>Times New Roman</vt:lpstr>
      <vt:lpstr>Office Theme</vt:lpstr>
      <vt:lpstr>PowerPoint Presentation</vt:lpstr>
      <vt:lpstr>PowerPoint Presentation</vt:lpstr>
      <vt:lpstr>Instructions for the Passover</vt:lpstr>
      <vt:lpstr>Instructions for the First Passover</vt:lpstr>
      <vt:lpstr>Instructions for Unleavened Bread</vt:lpstr>
      <vt:lpstr>Coming Out of Egypt</vt:lpstr>
      <vt:lpstr>Coming Out of Egypt</vt:lpstr>
      <vt:lpstr>Coming Out of Egypt</vt:lpstr>
      <vt:lpstr>        </vt:lpstr>
      <vt:lpstr>    Travelling in the Wilderness    </vt:lpstr>
      <vt:lpstr>Coming Out of Egypt</vt:lpstr>
      <vt:lpstr>Coming Out of Egypt</vt:lpstr>
      <vt:lpstr>Coming Out of Egypt</vt:lpstr>
      <vt:lpstr>Coming Out of Egypt</vt:lpstr>
      <vt:lpstr>Coming Out of Egypt</vt:lpstr>
      <vt:lpstr>Coming Out of Egypt</vt:lpstr>
      <vt:lpstr>Coming Out of Egypt</vt:lpstr>
      <vt:lpstr>Coming Out of Egypt</vt:lpstr>
      <vt:lpstr>Coming Out of Egypt</vt:lpstr>
      <vt:lpstr>Coming Out of Egypt</vt:lpstr>
      <vt:lpstr>Coming Out of Egypt</vt:lpstr>
      <vt:lpstr>The Song of Miriam</vt:lpstr>
      <vt:lpstr>The Red Sea Crossing Happened on the 7th Day</vt:lpstr>
      <vt:lpstr>The Red Sea Crossing Happened on the 7th Day</vt:lpstr>
      <vt:lpstr>Deliverance Theme</vt:lpstr>
      <vt:lpstr>Deliverance Theme</vt:lpstr>
      <vt:lpstr>Red Sea Crossing = Crossing Over</vt:lpstr>
      <vt:lpstr>Paul Calls This Event a Baptism</vt:lpstr>
      <vt:lpstr>Paul Calls This Event a Baptism</vt:lpstr>
      <vt:lpstr>Paul Calls This Event an Example for Us</vt:lpstr>
      <vt:lpstr>They Showed Us What NOT To Do</vt:lpstr>
      <vt:lpstr>Don’t Follow Their Example</vt:lpstr>
      <vt:lpstr>What is Baptism?</vt:lpstr>
      <vt:lpstr>Baptism Seals Your Decision</vt:lpstr>
      <vt:lpstr>Unleavened Bread as a Prophetic Shadow</vt:lpstr>
      <vt:lpstr>The 7th Day as a Prophetic Shadow</vt:lpstr>
      <vt:lpstr>How Many Great Deliverances Does Yahuwah Perform For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48</cp:revision>
  <dcterms:created xsi:type="dcterms:W3CDTF">2018-11-07T08:55:54Z</dcterms:created>
  <dcterms:modified xsi:type="dcterms:W3CDTF">2019-04-26T14:58:49Z</dcterms:modified>
</cp:coreProperties>
</file>