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257" r:id="rId3"/>
    <p:sldId id="265" r:id="rId4"/>
    <p:sldId id="328" r:id="rId5"/>
    <p:sldId id="266" r:id="rId6"/>
    <p:sldId id="267" r:id="rId7"/>
    <p:sldId id="272" r:id="rId8"/>
    <p:sldId id="273" r:id="rId9"/>
    <p:sldId id="323" r:id="rId10"/>
    <p:sldId id="324" r:id="rId11"/>
    <p:sldId id="325" r:id="rId12"/>
    <p:sldId id="274" r:id="rId13"/>
    <p:sldId id="275" r:id="rId14"/>
    <p:sldId id="276" r:id="rId15"/>
    <p:sldId id="278" r:id="rId16"/>
    <p:sldId id="277" r:id="rId17"/>
    <p:sldId id="279" r:id="rId18"/>
    <p:sldId id="326" r:id="rId19"/>
    <p:sldId id="327" r:id="rId20"/>
    <p:sldId id="281" r:id="rId21"/>
    <p:sldId id="280" r:id="rId22"/>
    <p:sldId id="329" r:id="rId23"/>
    <p:sldId id="330" r:id="rId24"/>
    <p:sldId id="331" r:id="rId25"/>
    <p:sldId id="332" r:id="rId26"/>
    <p:sldId id="282" r:id="rId27"/>
    <p:sldId id="315" r:id="rId28"/>
    <p:sldId id="316" r:id="rId29"/>
    <p:sldId id="283" r:id="rId30"/>
    <p:sldId id="317" r:id="rId31"/>
    <p:sldId id="318" r:id="rId32"/>
    <p:sldId id="284" r:id="rId33"/>
    <p:sldId id="319" r:id="rId34"/>
    <p:sldId id="32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6" d="100"/>
          <a:sy n="106" d="100"/>
        </p:scale>
        <p:origin x="45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2276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290806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996643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89812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01290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On the Ground Level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2,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Ten Words</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Exploring the Significance of the Ten Words in Our Covenant Relationship with Elohim</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Hierarchy of Commandments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'Love Yahuwah your Elohim with all your heart and with all your soul and with all your mind.'  This is the first and greatest commandment.  And the second is like it: 'Love your neighbor as yourself.'  </a:t>
            </a:r>
            <a:r>
              <a:rPr lang="en-US" sz="4000" b="1" u="sng" dirty="0"/>
              <a:t>All the Law and the Prophets hang on these two commandments</a:t>
            </a:r>
            <a:r>
              <a:rPr lang="en-US" sz="4000" b="1" dirty="0"/>
              <a:t>." (Matthew 22:37-40</a:t>
            </a:r>
            <a:r>
              <a:rPr lang="en-US" sz="4000" b="1" dirty="0" smtClean="0"/>
              <a:t>)</a:t>
            </a:r>
          </a:p>
          <a:p>
            <a:pPr marL="0" indent="0">
              <a:buNone/>
            </a:pPr>
            <a:r>
              <a:rPr lang="en-US" sz="4000" b="1" dirty="0"/>
              <a:t>The first several of the Ten Commandments describe some aspect of what it means to love Yahuwah your Elohim.  The remainder of the Ten Commandments details the primary areas of behavior which illustrate what it means to love your neighbor as yourself.</a:t>
            </a:r>
            <a:endParaRPr lang="en-US" sz="72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Centrality of the Ten Commandments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As </a:t>
            </a:r>
            <a:r>
              <a:rPr lang="en-US" sz="4000" b="1" dirty="0" err="1"/>
              <a:t>Yahusha</a:t>
            </a:r>
            <a:r>
              <a:rPr lang="en-US" sz="4000" b="1" dirty="0"/>
              <a:t> started on his way, a man ran up to him and fell on his knees before him. "Good teacher," he asked, "what must I do to inherit eternal life?"</a:t>
            </a:r>
          </a:p>
          <a:p>
            <a:pPr marL="0" indent="0">
              <a:buNone/>
            </a:pPr>
            <a:r>
              <a:rPr lang="en-US" sz="4000" b="1" dirty="0" smtClean="0"/>
              <a:t>"</a:t>
            </a:r>
            <a:r>
              <a:rPr lang="en-US" sz="4000" b="1" dirty="0"/>
              <a:t>Why do you call me good?" </a:t>
            </a:r>
            <a:r>
              <a:rPr lang="en-US" sz="4000" b="1" dirty="0" err="1"/>
              <a:t>Yahusha</a:t>
            </a:r>
            <a:r>
              <a:rPr lang="en-US" sz="4000" b="1" dirty="0"/>
              <a:t> answered. "No one is good-- except Elohim alone.</a:t>
            </a:r>
          </a:p>
          <a:p>
            <a:pPr marL="0" indent="0">
              <a:buNone/>
            </a:pPr>
            <a:r>
              <a:rPr lang="en-US" sz="4000" b="1" dirty="0" smtClean="0"/>
              <a:t>You </a:t>
            </a:r>
            <a:r>
              <a:rPr lang="en-US" sz="4000" b="1" dirty="0"/>
              <a:t>know the commandments: 'Do not murder, do not commit adultery, do not steal, do not give false testimony, do not defraud, honor your father and mother</a:t>
            </a:r>
            <a:r>
              <a:rPr lang="en-US" sz="4000" b="1" dirty="0" smtClean="0"/>
              <a:t>.'“ Mark 10:17-19</a:t>
            </a:r>
            <a:endParaRPr lang="en-US" sz="4000" b="1" dirty="0"/>
          </a:p>
        </p:txBody>
      </p:sp>
    </p:spTree>
    <p:extLst>
      <p:ext uri="{BB962C8B-B14F-4D97-AF65-F5344CB8AC3E}">
        <p14:creationId xmlns:p14="http://schemas.microsoft.com/office/powerpoint/2010/main" val="2706066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is the Ten Words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Mosheh</a:t>
            </a:r>
            <a:r>
              <a:rPr lang="en-US" sz="4000" b="1" dirty="0" smtClean="0"/>
              <a:t> </a:t>
            </a:r>
            <a:r>
              <a:rPr lang="en-US" sz="4000" b="1" dirty="0"/>
              <a:t>was there with Yahuwah forty days and forty nights without eating bread or drinking water. And he wrote on the tablets the words of the covenant-- the Ten Matters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 </a:t>
            </a:r>
            <a:r>
              <a:rPr lang="en-US" sz="4000" b="1" dirty="0"/>
              <a:t>). (</a:t>
            </a:r>
            <a:r>
              <a:rPr lang="en-US" sz="4000" b="1" dirty="0" err="1"/>
              <a:t>Shemot</a:t>
            </a:r>
            <a:r>
              <a:rPr lang="en-US" sz="4000" b="1" dirty="0"/>
              <a:t> [Exodus] 34:28)</a:t>
            </a:r>
          </a:p>
          <a:p>
            <a:pPr marL="0" indent="0">
              <a:buNone/>
            </a:pPr>
            <a:r>
              <a:rPr lang="en-US" sz="4000" b="1" dirty="0"/>
              <a:t>The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means literally, the </a:t>
            </a:r>
            <a:r>
              <a:rPr lang="en-US" sz="4000" b="1" i="1" dirty="0"/>
              <a:t>ten words</a:t>
            </a:r>
            <a:r>
              <a:rPr lang="en-US" sz="4000" b="1" dirty="0"/>
              <a:t>, or the </a:t>
            </a:r>
            <a:r>
              <a:rPr lang="en-US" sz="4000" b="1" i="1" dirty="0"/>
              <a:t>ten things</a:t>
            </a:r>
            <a:r>
              <a:rPr lang="en-US" sz="4000" b="1" dirty="0"/>
              <a:t>, or the </a:t>
            </a:r>
            <a:r>
              <a:rPr lang="en-US" sz="4000" b="1" i="1" dirty="0"/>
              <a:t>ten matters</a:t>
            </a:r>
            <a:r>
              <a:rPr lang="en-US" sz="4000" b="1" dirty="0"/>
              <a:t>.</a:t>
            </a:r>
          </a:p>
          <a:p>
            <a:pPr marL="0" indent="0">
              <a:buNone/>
            </a:pPr>
            <a:endParaRPr lang="en-US" sz="4000" b="1" dirty="0"/>
          </a:p>
        </p:txBody>
      </p:sp>
    </p:spTree>
    <p:extLst>
      <p:ext uri="{BB962C8B-B14F-4D97-AF65-F5344CB8AC3E}">
        <p14:creationId xmlns:p14="http://schemas.microsoft.com/office/powerpoint/2010/main" val="719908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Words is the Covenant</a:t>
            </a:r>
            <a:endParaRPr lang="en-US" sz="4800" b="1" dirty="0">
              <a:latin typeface="+mn-lt"/>
            </a:endParaRPr>
          </a:p>
        </p:txBody>
      </p:sp>
      <p:sp>
        <p:nvSpPr>
          <p:cNvPr id="3" name="Content Placeholder 2"/>
          <p:cNvSpPr>
            <a:spLocks noGrp="1"/>
          </p:cNvSpPr>
          <p:nvPr>
            <p:ph idx="1"/>
          </p:nvPr>
        </p:nvSpPr>
        <p:spPr>
          <a:xfrm>
            <a:off x="450166" y="1130852"/>
            <a:ext cx="11132234" cy="5645427"/>
          </a:xfrm>
        </p:spPr>
        <p:txBody>
          <a:bodyPr>
            <a:noAutofit/>
          </a:bodyPr>
          <a:lstStyle/>
          <a:p>
            <a:pPr marL="0" indent="0">
              <a:buNone/>
            </a:pPr>
            <a:r>
              <a:rPr lang="en-US" sz="4000" b="1" dirty="0"/>
              <a:t>He declared to you his covenant, the Ten Matters (Hebrew </a:t>
            </a:r>
            <a:r>
              <a:rPr lang="en-US" sz="4000" b="1" dirty="0">
                <a:latin typeface="Bwhebb" panose="00000400000000000000" pitchFamily="2" charset="0"/>
              </a:rPr>
              <a:t>~</a:t>
            </a:r>
            <a:r>
              <a:rPr lang="en-US" sz="4000" b="1" dirty="0" err="1">
                <a:latin typeface="Bwhebb" panose="00000400000000000000" pitchFamily="2" charset="0"/>
              </a:rPr>
              <a:t>yrI+b'D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which he commanded you to follow and then wrote them on two stone tablets. (</a:t>
            </a:r>
            <a:r>
              <a:rPr lang="en-US" sz="4000" b="1" dirty="0" err="1"/>
              <a:t>Devarim</a:t>
            </a:r>
            <a:r>
              <a:rPr lang="en-US" sz="4000" b="1" dirty="0"/>
              <a:t> [Deuteronomy] 4:13</a:t>
            </a:r>
            <a:r>
              <a:rPr lang="en-US" sz="4000" b="1" dirty="0" smtClean="0"/>
              <a:t>)</a:t>
            </a:r>
            <a:endParaRPr lang="en-US" sz="4000" dirty="0"/>
          </a:p>
          <a:p>
            <a:pPr marL="0" indent="0">
              <a:buNone/>
            </a:pPr>
            <a:r>
              <a:rPr lang="en-US" sz="4000" b="1" dirty="0"/>
              <a:t>Yahuwah wrote on these tablets what he had written before, the Ten Matters </a:t>
            </a:r>
            <a:r>
              <a:rPr lang="en-US" sz="4000" b="1" dirty="0" smtClean="0"/>
              <a:t>(Hebrew </a:t>
            </a:r>
            <a:r>
              <a:rPr lang="en-US" sz="4000" b="1" dirty="0"/>
              <a:t> </a:t>
            </a:r>
            <a:r>
              <a:rPr lang="en-US" sz="4000" b="1" dirty="0">
                <a:latin typeface="Bwhebb" panose="00000400000000000000" pitchFamily="2" charset="0"/>
              </a:rPr>
              <a:t>~</a:t>
            </a:r>
            <a:r>
              <a:rPr lang="en-US" sz="4000" b="1" dirty="0" err="1">
                <a:latin typeface="Bwhebb" panose="00000400000000000000" pitchFamily="2" charset="0"/>
              </a:rPr>
              <a:t>yrIêb'D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he had proclaimed to you on the mountain, out of the fire, on the day of the assembly. And Yahuwah gave them to me. (</a:t>
            </a:r>
            <a:r>
              <a:rPr lang="en-US" sz="4000" b="1" dirty="0" err="1"/>
              <a:t>Devarim</a:t>
            </a:r>
            <a:r>
              <a:rPr lang="en-US" sz="4000" b="1" dirty="0"/>
              <a:t> [Deuteronomy] 10:4</a:t>
            </a:r>
            <a:r>
              <a:rPr lang="en-US" sz="4000" b="1" dirty="0" smtClean="0"/>
              <a:t>)</a:t>
            </a:r>
            <a:endParaRPr lang="en-US" sz="4000" b="1" dirty="0"/>
          </a:p>
        </p:txBody>
      </p:sp>
    </p:spTree>
    <p:extLst>
      <p:ext uri="{BB962C8B-B14F-4D97-AF65-F5344CB8AC3E}">
        <p14:creationId xmlns:p14="http://schemas.microsoft.com/office/powerpoint/2010/main" val="2837849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he wrote on the tablets </a:t>
            </a:r>
            <a:r>
              <a:rPr lang="en-US" sz="4000" b="1" u="sng" dirty="0"/>
              <a:t>the words of the covenant</a:t>
            </a:r>
            <a:r>
              <a:rPr lang="en-US" sz="4000" b="1" dirty="0"/>
              <a:t>-- the Ten Matters. (</a:t>
            </a:r>
            <a:r>
              <a:rPr lang="en-US" sz="4000" b="1" dirty="0" err="1"/>
              <a:t>Shemot</a:t>
            </a:r>
            <a:r>
              <a:rPr lang="en-US" sz="4000" b="1" dirty="0"/>
              <a:t> [Exodus] 34:28)</a:t>
            </a:r>
          </a:p>
          <a:p>
            <a:pPr marL="0" indent="0">
              <a:buNone/>
            </a:pPr>
            <a:r>
              <a:rPr lang="en-US" sz="4000" b="1" dirty="0"/>
              <a:t>He declared to you </a:t>
            </a:r>
            <a:r>
              <a:rPr lang="en-US" sz="4000" b="1" u="sng" dirty="0"/>
              <a:t>his covenant</a:t>
            </a:r>
            <a:r>
              <a:rPr lang="en-US" sz="4000" b="1" dirty="0"/>
              <a:t>, the Ten Matters. (</a:t>
            </a:r>
            <a:r>
              <a:rPr lang="en-US" sz="4000" b="1" dirty="0" err="1"/>
              <a:t>Devarim</a:t>
            </a:r>
            <a:r>
              <a:rPr lang="en-US" sz="4000" b="1" dirty="0"/>
              <a:t> [Deuteronomy] 4:13)</a:t>
            </a:r>
            <a:endParaRPr lang="en-US" sz="5400" b="1" dirty="0"/>
          </a:p>
        </p:txBody>
      </p:sp>
    </p:spTree>
    <p:extLst>
      <p:ext uri="{BB962C8B-B14F-4D97-AF65-F5344CB8AC3E}">
        <p14:creationId xmlns:p14="http://schemas.microsoft.com/office/powerpoint/2010/main" val="34087860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Covenant - </a:t>
            </a:r>
            <a:r>
              <a:rPr lang="en-US" sz="4800" b="1" i="1" dirty="0" err="1" smtClean="0">
                <a:latin typeface="+mn-lt"/>
              </a:rPr>
              <a:t>Berith</a:t>
            </a:r>
            <a:endParaRPr lang="en-US" sz="4800" b="1" i="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 word </a:t>
            </a:r>
            <a:r>
              <a:rPr lang="en-US" sz="4000" b="1" i="1" dirty="0"/>
              <a:t>covenant</a:t>
            </a:r>
            <a:r>
              <a:rPr lang="en-US" sz="4000" b="1" dirty="0"/>
              <a:t> comes from the Hebrew, </a:t>
            </a:r>
            <a:r>
              <a:rPr lang="en-US" sz="4000" b="1" dirty="0" err="1">
                <a:latin typeface="Bwhebb" panose="00000400000000000000" pitchFamily="2" charset="0"/>
              </a:rPr>
              <a:t>tyrIB</a:t>
            </a:r>
            <a:r>
              <a:rPr lang="en-US" sz="4000" b="1" dirty="0">
                <a:latin typeface="Bwhebb" panose="00000400000000000000" pitchFamily="2" charset="0"/>
              </a:rPr>
              <a:t>.</a:t>
            </a:r>
            <a:r>
              <a:rPr lang="en-US" sz="4000" b="1" dirty="0"/>
              <a:t> (pronounced </a:t>
            </a:r>
            <a:r>
              <a:rPr lang="en-US" sz="4000" b="1" i="1" dirty="0" err="1"/>
              <a:t>brēt</a:t>
            </a:r>
            <a:r>
              <a:rPr lang="en-US" sz="4000" b="1" dirty="0"/>
              <a:t>).  </a:t>
            </a:r>
            <a:r>
              <a:rPr lang="en-US" sz="4000" b="1" i="1" dirty="0"/>
              <a:t>The Theological</a:t>
            </a:r>
            <a:r>
              <a:rPr lang="en-US" sz="4000" b="1" dirty="0"/>
              <a:t>  </a:t>
            </a:r>
            <a:r>
              <a:rPr lang="en-US" sz="4000" b="1" i="1" dirty="0"/>
              <a:t>Wordbook of the Old Testament</a:t>
            </a:r>
            <a:r>
              <a:rPr lang="en-US" sz="4000" b="1" dirty="0"/>
              <a:t> describes our word this way</a:t>
            </a:r>
            <a:r>
              <a:rPr lang="en-US" sz="4000" b="1" dirty="0" smtClean="0"/>
              <a:t>:</a:t>
            </a:r>
          </a:p>
          <a:p>
            <a:pPr marL="0" indent="0">
              <a:buNone/>
            </a:pPr>
            <a:r>
              <a:rPr lang="en-US" sz="4000" b="1" dirty="0" smtClean="0"/>
              <a:t>covenant </a:t>
            </a:r>
            <a:r>
              <a:rPr lang="en-US" sz="4000" b="1" dirty="0"/>
              <a:t>(ASV and RSV); between nations: </a:t>
            </a:r>
            <a:r>
              <a:rPr lang="en-US" sz="4000" b="1" u="sng" dirty="0"/>
              <a:t>a treaty</a:t>
            </a:r>
            <a:r>
              <a:rPr lang="en-US" sz="4000" b="1" dirty="0"/>
              <a:t>, </a:t>
            </a:r>
            <a:r>
              <a:rPr lang="en-US" sz="4000" b="1" u="sng" dirty="0"/>
              <a:t>alliance</a:t>
            </a:r>
            <a:r>
              <a:rPr lang="en-US" sz="4000" b="1" dirty="0"/>
              <a:t> of friendship; between individuals: </a:t>
            </a:r>
            <a:r>
              <a:rPr lang="en-US" sz="4000" b="1" u="sng" dirty="0"/>
              <a:t>a pledge or agreement</a:t>
            </a:r>
            <a:r>
              <a:rPr lang="en-US" sz="4000" b="1" dirty="0"/>
              <a:t>; with obligation between monarch and subjects: </a:t>
            </a:r>
            <a:r>
              <a:rPr lang="en-US" sz="4000" b="1" u="sng" dirty="0"/>
              <a:t>a constitution</a:t>
            </a:r>
            <a:r>
              <a:rPr lang="en-US" sz="4000" b="1" dirty="0"/>
              <a:t>; between God and man: </a:t>
            </a:r>
            <a:r>
              <a:rPr lang="en-US" sz="4000" b="1" u="sng" dirty="0"/>
              <a:t>a covenant</a:t>
            </a:r>
            <a:r>
              <a:rPr lang="en-US" sz="4000" b="1" dirty="0"/>
              <a:t> accompanied by signs, sacrifices, and </a:t>
            </a:r>
            <a:r>
              <a:rPr lang="en-US" sz="4000" b="1" u="sng" dirty="0"/>
              <a:t>a solemn oath</a:t>
            </a:r>
            <a:r>
              <a:rPr lang="en-US" sz="4000" b="1" dirty="0"/>
              <a:t> that sealed the relationship with promises of blessing for keeping the covenant and curses for breaking it.</a:t>
            </a:r>
          </a:p>
          <a:p>
            <a:pPr marL="0" indent="0">
              <a:buNone/>
            </a:pPr>
            <a:endParaRPr lang="en-US" sz="4000" b="1" dirty="0"/>
          </a:p>
        </p:txBody>
      </p:sp>
    </p:spTree>
    <p:extLst>
      <p:ext uri="{BB962C8B-B14F-4D97-AF65-F5344CB8AC3E}">
        <p14:creationId xmlns:p14="http://schemas.microsoft.com/office/powerpoint/2010/main" val="3855621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362138"/>
            <a:ext cx="10299095" cy="6201623"/>
          </a:xfrm>
        </p:spPr>
        <p:txBody>
          <a:bodyPr>
            <a:normAutofit/>
          </a:bodyPr>
          <a:lstStyle/>
          <a:p>
            <a:pPr marL="0" indent="0" algn="ctr">
              <a:buNone/>
            </a:pPr>
            <a:r>
              <a:rPr lang="en-US" sz="4800" b="1" dirty="0"/>
              <a:t>Understanding the Difference Between Covenant, Promise and Law</a:t>
            </a:r>
          </a:p>
          <a:p>
            <a:pPr marL="0" indent="0">
              <a:buNone/>
            </a:pPr>
            <a:r>
              <a:rPr lang="en-US" sz="4000" b="1" dirty="0" smtClean="0"/>
              <a:t>Covenant – an agreement between 2 parties</a:t>
            </a:r>
          </a:p>
          <a:p>
            <a:pPr marL="0" indent="0">
              <a:buNone/>
            </a:pPr>
            <a:r>
              <a:rPr lang="en-US" sz="4000" b="1" dirty="0" smtClean="0"/>
              <a:t>Promise – something guaranteed either conditionally or unconditionally</a:t>
            </a:r>
          </a:p>
          <a:p>
            <a:pPr marL="0" indent="0">
              <a:buNone/>
            </a:pPr>
            <a:r>
              <a:rPr lang="en-US" sz="4000" b="1" dirty="0" smtClean="0"/>
              <a:t>Law – a standard of rule concerning behavior</a:t>
            </a:r>
            <a:endParaRPr lang="en-US" sz="4000" b="1" dirty="0"/>
          </a:p>
        </p:txBody>
      </p:sp>
    </p:spTree>
    <p:extLst>
      <p:ext uri="{BB962C8B-B14F-4D97-AF65-F5344CB8AC3E}">
        <p14:creationId xmlns:p14="http://schemas.microsoft.com/office/powerpoint/2010/main" val="480695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r>
              <a:rPr lang="en-US" sz="4800" b="1" dirty="0"/>
              <a:t>Purposes for Covenants</a:t>
            </a:r>
          </a:p>
          <a:p>
            <a:pPr marL="0" indent="0">
              <a:buNone/>
            </a:pPr>
            <a:r>
              <a:rPr lang="en-US" sz="4000" b="1" dirty="0" smtClean="0"/>
              <a:t>Establish conditions and expectations for business or personal relationship</a:t>
            </a:r>
          </a:p>
          <a:p>
            <a:pPr marL="0" indent="0">
              <a:buNone/>
            </a:pPr>
            <a:r>
              <a:rPr lang="en-US" sz="4000" b="1" dirty="0" smtClean="0"/>
              <a:t>Biblical - Reveal details on how Yah will bring about the fulfillment of his promises</a:t>
            </a:r>
            <a:endParaRPr lang="en-US" sz="4000" b="1" dirty="0"/>
          </a:p>
        </p:txBody>
      </p:sp>
    </p:spTree>
    <p:extLst>
      <p:ext uri="{BB962C8B-B14F-4D97-AF65-F5344CB8AC3E}">
        <p14:creationId xmlns:p14="http://schemas.microsoft.com/office/powerpoint/2010/main" val="16731857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endParaRPr lang="en-US" sz="4800" dirty="0">
              <a:solidFill>
                <a:schemeClr val="bg1"/>
              </a:solidFill>
            </a:endParaRPr>
          </a:p>
          <a:p>
            <a:pPr marL="0" indent="0">
              <a:buNone/>
            </a:pPr>
            <a:r>
              <a:rPr lang="en-US" sz="4000" b="1" dirty="0" smtClean="0"/>
              <a:t>The Covenants Yahuwah makes with his people are designed to establish relationship between Him and them based upon proper respect for who He is.</a:t>
            </a:r>
          </a:p>
          <a:p>
            <a:pPr marL="0" indent="0">
              <a:buNone/>
            </a:pPr>
            <a:r>
              <a:rPr lang="en-US" sz="4000" b="1" dirty="0" smtClean="0"/>
              <a:t>These agreements are the legal basis for determining the rights of each party.</a:t>
            </a:r>
            <a:endParaRPr lang="en-US" sz="4000" b="1" dirty="0"/>
          </a:p>
        </p:txBody>
      </p:sp>
    </p:spTree>
    <p:extLst>
      <p:ext uri="{BB962C8B-B14F-4D97-AF65-F5344CB8AC3E}">
        <p14:creationId xmlns:p14="http://schemas.microsoft.com/office/powerpoint/2010/main" val="937354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Agreement</a:t>
            </a:r>
            <a:endParaRPr lang="en-US" sz="4800" b="1" dirty="0">
              <a:latin typeface="+mn-lt"/>
            </a:endParaRPr>
          </a:p>
        </p:txBody>
      </p:sp>
      <p:sp>
        <p:nvSpPr>
          <p:cNvPr id="3" name="Content Placeholder 2"/>
          <p:cNvSpPr>
            <a:spLocks noGrp="1"/>
          </p:cNvSpPr>
          <p:nvPr>
            <p:ph idx="1"/>
          </p:nvPr>
        </p:nvSpPr>
        <p:spPr>
          <a:xfrm>
            <a:off x="353085" y="1130852"/>
            <a:ext cx="11561275" cy="5645427"/>
          </a:xfrm>
        </p:spPr>
        <p:txBody>
          <a:bodyPr>
            <a:noAutofit/>
          </a:bodyPr>
          <a:lstStyle/>
          <a:p>
            <a:pPr marL="0" indent="0">
              <a:buNone/>
            </a:pPr>
            <a:r>
              <a:rPr lang="en-US" sz="3600" b="1" dirty="0"/>
              <a:t>These Ten Matters are actually the agreement, covenant, oath or treaty made between Elohim and men.  The words or stipulations of this statement are the terms of the relationship.  They describe the obligations and expectations of each of the parties.</a:t>
            </a:r>
          </a:p>
          <a:p>
            <a:pPr marL="0" indent="0">
              <a:buNone/>
            </a:pPr>
            <a:r>
              <a:rPr lang="en-US" sz="3600" b="1" dirty="0"/>
              <a:t>For Elohim's part, he obligates himself to be the following: He is to be our Elohim (</a:t>
            </a:r>
            <a:r>
              <a:rPr lang="en-US" sz="3600" b="1" dirty="0" err="1"/>
              <a:t>Devarim</a:t>
            </a:r>
            <a:r>
              <a:rPr lang="en-US" sz="3600" b="1" dirty="0"/>
              <a:t> 5:6), which is to say, he is to provide for and protect his people.  He must show love to those who love him and obey him (</a:t>
            </a:r>
            <a:r>
              <a:rPr lang="en-US" sz="3600" b="1" dirty="0" err="1"/>
              <a:t>Devarim</a:t>
            </a:r>
            <a:r>
              <a:rPr lang="en-US" sz="3600" b="1" dirty="0"/>
              <a:t> 5:10).  And he must give you long life and cause it to go well with you (</a:t>
            </a:r>
            <a:r>
              <a:rPr lang="en-US" sz="3600" b="1" dirty="0" err="1"/>
              <a:t>Devarim</a:t>
            </a:r>
            <a:r>
              <a:rPr lang="en-US" sz="3600" b="1" dirty="0"/>
              <a:t> 5:16) when you do these things</a:t>
            </a:r>
            <a:r>
              <a:rPr lang="en-US" sz="3600" b="1" dirty="0" smtClean="0"/>
              <a:t>.</a:t>
            </a:r>
            <a:endParaRPr lang="en-US" sz="3600" b="1" dirty="0"/>
          </a:p>
        </p:txBody>
      </p:sp>
    </p:spTree>
    <p:extLst>
      <p:ext uri="{BB962C8B-B14F-4D97-AF65-F5344CB8AC3E}">
        <p14:creationId xmlns:p14="http://schemas.microsoft.com/office/powerpoint/2010/main" val="3587764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Was Agreed to Before the Commands of the Covenant Were Given</a:t>
            </a:r>
            <a:endParaRPr lang="en-US" sz="4800" b="1" dirty="0">
              <a:latin typeface="+mn-lt"/>
            </a:endParaRPr>
          </a:p>
        </p:txBody>
      </p:sp>
      <p:sp>
        <p:nvSpPr>
          <p:cNvPr id="3" name="Content Placeholder 2"/>
          <p:cNvSpPr>
            <a:spLocks noGrp="1"/>
          </p:cNvSpPr>
          <p:nvPr>
            <p:ph idx="1"/>
          </p:nvPr>
        </p:nvSpPr>
        <p:spPr>
          <a:xfrm>
            <a:off x="609600" y="1548143"/>
            <a:ext cx="10972800" cy="5228136"/>
          </a:xfrm>
        </p:spPr>
        <p:txBody>
          <a:bodyPr>
            <a:normAutofit/>
          </a:bodyPr>
          <a:lstStyle/>
          <a:p>
            <a:pPr marL="0" indent="0">
              <a:buNone/>
            </a:pPr>
            <a:r>
              <a:rPr lang="en-US" sz="4000" b="1" dirty="0"/>
              <a:t>The obligation of Elohim in this covenant relationship was described even before </a:t>
            </a:r>
            <a:r>
              <a:rPr lang="en-US" sz="4000" b="1" dirty="0" err="1"/>
              <a:t>Yisrael</a:t>
            </a:r>
            <a:r>
              <a:rPr lang="en-US" sz="4000" b="1" dirty="0"/>
              <a:t> agreed to the covenant:</a:t>
            </a:r>
          </a:p>
          <a:p>
            <a:pPr marL="0" indent="0">
              <a:buNone/>
            </a:pPr>
            <a:r>
              <a:rPr lang="en-US" sz="4000" b="1" dirty="0"/>
              <a:t>Now if you obey me fully and keep my covenant, then out of all nations you will be my treasured possession. Although the whole earth is mine, you will be for me a kingdom of priests and a holy nation.' (</a:t>
            </a:r>
            <a:r>
              <a:rPr lang="en-US" sz="4000" b="1" dirty="0" err="1"/>
              <a:t>Shemot</a:t>
            </a:r>
            <a:r>
              <a:rPr lang="en-US" sz="4000" b="1" dirty="0"/>
              <a:t> [Exodus] 19:5-6</a:t>
            </a:r>
            <a:r>
              <a:rPr lang="en-US" sz="4000" b="1" dirty="0" smtClean="0"/>
              <a:t>)</a:t>
            </a:r>
            <a:endParaRPr lang="en-US" sz="4000" b="1" dirty="0"/>
          </a:p>
        </p:txBody>
      </p:sp>
    </p:spTree>
    <p:extLst>
      <p:ext uri="{BB962C8B-B14F-4D97-AF65-F5344CB8AC3E}">
        <p14:creationId xmlns:p14="http://schemas.microsoft.com/office/powerpoint/2010/main" val="2693704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More About Elohim’s Responsibilities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85000" lnSpcReduction="10000"/>
          </a:bodyPr>
          <a:lstStyle/>
          <a:p>
            <a:pPr marL="0" indent="0">
              <a:buNone/>
            </a:pPr>
            <a:r>
              <a:rPr lang="en-US" sz="4000" b="1" dirty="0"/>
              <a:t>If you pay attention to these laws and are careful to follow them, then Yahuwah your Elohim will keep his covenant of love with you, as he swore to your forefathers.  He will love you and bless you and increase your numbers. He will bless the fruit of your womb, the crops of your land-- your grain, new wine and oil-- the calves of your herds and the lambs of your flocks in the land that he swore to your forefathers to give you.  You will be blessed more than any other people; none of your men or women will be childless, nor any of your livestock without young.</a:t>
            </a:r>
            <a:r>
              <a:rPr lang="en-US" sz="4000" b="1" baseline="30000" dirty="0"/>
              <a:t> </a:t>
            </a:r>
            <a:r>
              <a:rPr lang="en-US" sz="4000" b="1" dirty="0"/>
              <a:t> Yahuwah will keep you free from every disease. He will not inflict on you the horrible diseases you knew in </a:t>
            </a:r>
            <a:r>
              <a:rPr lang="en-US" sz="4000" b="1" dirty="0" err="1"/>
              <a:t>Mitzrayim</a:t>
            </a:r>
            <a:r>
              <a:rPr lang="en-US" sz="4000" b="1" dirty="0"/>
              <a:t>, but he will inflict them on all who hate you. (</a:t>
            </a:r>
            <a:r>
              <a:rPr lang="en-US" sz="4000" b="1" dirty="0" err="1"/>
              <a:t>Devarim</a:t>
            </a:r>
            <a:r>
              <a:rPr lang="en-US" sz="4000" b="1" dirty="0"/>
              <a:t> </a:t>
            </a:r>
            <a:r>
              <a:rPr lang="en-US" sz="4000" b="1" dirty="0" smtClean="0"/>
              <a:t>[Deuteronomy] 7:12-15</a:t>
            </a:r>
            <a:r>
              <a:rPr lang="en-US" sz="4000" b="1" dirty="0"/>
              <a:t>)</a:t>
            </a:r>
          </a:p>
        </p:txBody>
      </p:sp>
    </p:spTree>
    <p:extLst>
      <p:ext uri="{BB962C8B-B14F-4D97-AF65-F5344CB8AC3E}">
        <p14:creationId xmlns:p14="http://schemas.microsoft.com/office/powerpoint/2010/main" val="2972340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Man’s Obligation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For man's part, by agreeing to the Covenant, he is obligating himself to "have no other </a:t>
            </a:r>
            <a:r>
              <a:rPr lang="en-US" sz="4000" b="1" dirty="0" err="1"/>
              <a:t>elohim</a:t>
            </a:r>
            <a:r>
              <a:rPr lang="en-US" sz="4000" b="1" dirty="0"/>
              <a:t>," and he is to "not take the name of Yahuwah in vain," etc.  Man is to faithfully perform the ten matters discussed in the Covenant to remain in this Alliance with Yahuwah.  Should he transgress any of the stipulations, he has violated the contract and has forfeited his right to demand Elohim to keep his part of the Agreement.  Thus, Elohim no longer is obligated to provide for and protect the violator of this Agreement.</a:t>
            </a:r>
          </a:p>
        </p:txBody>
      </p:sp>
    </p:spTree>
    <p:extLst>
      <p:ext uri="{BB962C8B-B14F-4D97-AF65-F5344CB8AC3E}">
        <p14:creationId xmlns:p14="http://schemas.microsoft.com/office/powerpoint/2010/main" val="1419374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Can You Agree and Break the Commands?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But if you agree to the Covenant and then refuse to perform the commandments as given in this Covenant, Elohim promises to do the following: he will punish you and your children to the fourth generation (</a:t>
            </a:r>
            <a:r>
              <a:rPr lang="en-US" sz="4000" b="1" dirty="0" err="1"/>
              <a:t>Devarim</a:t>
            </a:r>
            <a:r>
              <a:rPr lang="en-US" sz="4000" b="1" dirty="0"/>
              <a:t> 5:9), and he will not hold guiltless those who abuse his name (</a:t>
            </a:r>
            <a:r>
              <a:rPr lang="en-US" sz="4000" b="1" dirty="0" err="1"/>
              <a:t>Devarim</a:t>
            </a:r>
            <a:r>
              <a:rPr lang="en-US" sz="4000" b="1" dirty="0"/>
              <a:t> 5:11).  A very long list of curses is pronounced upon his people should they fall away and break Covenant with Yahuwah and go to serve other gods.  This list can be found in </a:t>
            </a:r>
            <a:r>
              <a:rPr lang="en-US" sz="4000" b="1" dirty="0" err="1"/>
              <a:t>Devarim</a:t>
            </a:r>
            <a:r>
              <a:rPr lang="en-US" sz="4000" b="1" dirty="0"/>
              <a:t> </a:t>
            </a:r>
            <a:r>
              <a:rPr lang="en-US" sz="4000" b="1" dirty="0" smtClean="0"/>
              <a:t>28:15-68.</a:t>
            </a:r>
            <a:endParaRPr lang="en-US" sz="4000" b="1" dirty="0"/>
          </a:p>
        </p:txBody>
      </p:sp>
    </p:spTree>
    <p:extLst>
      <p:ext uri="{BB962C8B-B14F-4D97-AF65-F5344CB8AC3E}">
        <p14:creationId xmlns:p14="http://schemas.microsoft.com/office/powerpoint/2010/main" val="27374647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81" y="274639"/>
            <a:ext cx="11905307" cy="752973"/>
          </a:xfrm>
        </p:spPr>
        <p:txBody>
          <a:bodyPr>
            <a:noAutofit/>
          </a:bodyPr>
          <a:lstStyle/>
          <a:p>
            <a:pPr algn="ctr"/>
            <a:r>
              <a:rPr lang="en-US" sz="4800" b="1" dirty="0" smtClean="0">
                <a:latin typeface="+mn-lt"/>
              </a:rPr>
              <a:t>Are the Ten Things Part of the New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85000" lnSpcReduction="20000"/>
          </a:bodyPr>
          <a:lstStyle/>
          <a:p>
            <a:pPr marL="0" indent="0">
              <a:buNone/>
            </a:pPr>
            <a:r>
              <a:rPr lang="en-US" sz="4000" b="1" dirty="0" smtClean="0"/>
              <a:t>"The </a:t>
            </a:r>
            <a:r>
              <a:rPr lang="en-US" sz="4000" b="1" dirty="0"/>
              <a:t>time is coming," declares Yahuwah, "when </a:t>
            </a:r>
            <a:r>
              <a:rPr lang="en-US" sz="4000" b="1" u="sng" dirty="0"/>
              <a:t>I will make a new covenant</a:t>
            </a:r>
            <a:r>
              <a:rPr lang="en-US" sz="4000" b="1" dirty="0"/>
              <a:t> with the house of </a:t>
            </a:r>
            <a:r>
              <a:rPr lang="en-US" sz="4000" b="1" dirty="0" err="1"/>
              <a:t>Yisrael</a:t>
            </a:r>
            <a:r>
              <a:rPr lang="en-US" sz="4000" b="1" dirty="0"/>
              <a:t> and with the house of </a:t>
            </a:r>
            <a:r>
              <a:rPr lang="en-US" sz="4000" b="1" dirty="0" err="1"/>
              <a:t>Yehudah</a:t>
            </a:r>
            <a:r>
              <a:rPr lang="en-US" sz="4000" b="1" dirty="0"/>
              <a:t>.  It will not be like the covenant I made with their forefathers when I took them by the hand to lead them out of </a:t>
            </a:r>
            <a:r>
              <a:rPr lang="en-US" sz="4000" b="1" dirty="0" err="1"/>
              <a:t>Mitzrayim</a:t>
            </a:r>
            <a:r>
              <a:rPr lang="en-US" sz="4000" b="1" dirty="0"/>
              <a:t>, because </a:t>
            </a:r>
            <a:r>
              <a:rPr lang="en-US" sz="4000" b="1" u="sng" dirty="0"/>
              <a:t>they broke my covenant</a:t>
            </a:r>
            <a:r>
              <a:rPr lang="en-US" sz="4000" b="1" dirty="0"/>
              <a:t>, though I was a husband to them," declares Yahuwah.  "</a:t>
            </a:r>
            <a:r>
              <a:rPr lang="en-US" sz="4000" b="1" u="sng" dirty="0"/>
              <a:t>This is the covenant I will make with the house of </a:t>
            </a:r>
            <a:r>
              <a:rPr lang="en-US" sz="4000" b="1" u="sng" dirty="0" err="1"/>
              <a:t>Yisrael</a:t>
            </a:r>
            <a:r>
              <a:rPr lang="en-US" sz="4000" b="1" u="sng" dirty="0"/>
              <a:t> after that time</a:t>
            </a:r>
            <a:r>
              <a:rPr lang="en-US" sz="4000" b="1" dirty="0"/>
              <a:t>," declares Yahuwah. "</a:t>
            </a:r>
            <a:r>
              <a:rPr lang="en-US" sz="4000" b="1" u="sng" dirty="0"/>
              <a:t>I will put my Torah in their minds and write it on their hearts. I will be their Elohim, and they will be my people</a:t>
            </a:r>
            <a:r>
              <a:rPr lang="en-US" sz="4000" b="1" dirty="0"/>
              <a:t>.  No longer will a man teach his neighbor, or a man his brother, saying, 'Know Yahuwah,' because they will all know me, from the least of them to the greatest," declares Yahuwah. "For I will forgive their wickedness and will remember their sins no more." (</a:t>
            </a:r>
            <a:r>
              <a:rPr lang="en-US" sz="4000" b="1" dirty="0" err="1"/>
              <a:t>Yirmeyahu</a:t>
            </a:r>
            <a:r>
              <a:rPr lang="en-US" sz="4000" b="1" dirty="0"/>
              <a:t> </a:t>
            </a:r>
            <a:r>
              <a:rPr lang="en-US" sz="4000" b="1" dirty="0" smtClean="0"/>
              <a:t>[Jeremiah] 31:31-34</a:t>
            </a:r>
            <a:r>
              <a:rPr lang="en-US" sz="4000" b="1" dirty="0"/>
              <a:t>)</a:t>
            </a:r>
          </a:p>
        </p:txBody>
      </p:sp>
    </p:spTree>
    <p:extLst>
      <p:ext uri="{BB962C8B-B14F-4D97-AF65-F5344CB8AC3E}">
        <p14:creationId xmlns:p14="http://schemas.microsoft.com/office/powerpoint/2010/main" val="38411488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452673"/>
            <a:ext cx="10299095" cy="6078755"/>
          </a:xfrm>
        </p:spPr>
        <p:txBody>
          <a:bodyPr>
            <a:normAutofit fontScale="85000" lnSpcReduction="20000"/>
          </a:bodyPr>
          <a:lstStyle/>
          <a:p>
            <a:pPr marL="0" indent="0" algn="ctr">
              <a:buNone/>
            </a:pPr>
            <a:r>
              <a:rPr lang="en-US" sz="4800" b="1" dirty="0"/>
              <a:t>Under the New Covenant, Is Compliance with his Commandments Necessary?</a:t>
            </a:r>
          </a:p>
          <a:p>
            <a:pPr marL="0" indent="0">
              <a:buNone/>
            </a:pPr>
            <a:r>
              <a:rPr lang="en-US" sz="4700" b="1" dirty="0"/>
              <a:t>Once you were alienated from Elohim and were enemies in your minds because of your evil behavior.</a:t>
            </a:r>
          </a:p>
          <a:p>
            <a:pPr marL="0" indent="0">
              <a:buNone/>
            </a:pPr>
            <a:r>
              <a:rPr lang="en-US" sz="4700" b="1" dirty="0"/>
              <a:t>But now he has reconciled you by Messiah's physical body through death to present you holy in his sight, </a:t>
            </a:r>
            <a:r>
              <a:rPr lang="en-US" sz="4700" b="1" u="sng" dirty="0"/>
              <a:t>without blemish and free from accusation</a:t>
            </a:r>
            <a:r>
              <a:rPr lang="en-US" sz="4700" b="1" dirty="0"/>
              <a:t>--</a:t>
            </a:r>
          </a:p>
          <a:p>
            <a:pPr marL="0" indent="0">
              <a:buNone/>
            </a:pPr>
            <a:r>
              <a:rPr lang="en-US" sz="4700" b="1" u="sng" dirty="0"/>
              <a:t>if you continue in your faith</a:t>
            </a:r>
            <a:r>
              <a:rPr lang="en-US" sz="4700" b="1" dirty="0"/>
              <a:t>, established and firm, not moved from the hope held out in the gospel. (Colossians 1:21-23)</a:t>
            </a:r>
          </a:p>
        </p:txBody>
      </p:sp>
    </p:spTree>
    <p:extLst>
      <p:ext uri="{BB962C8B-B14F-4D97-AF65-F5344CB8AC3E}">
        <p14:creationId xmlns:p14="http://schemas.microsoft.com/office/powerpoint/2010/main" val="37807810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979" y="398352"/>
            <a:ext cx="11552222" cy="6274052"/>
          </a:xfrm>
        </p:spPr>
        <p:txBody>
          <a:bodyPr>
            <a:normAutofit fontScale="85000" lnSpcReduction="10000"/>
          </a:bodyPr>
          <a:lstStyle/>
          <a:p>
            <a:pPr marL="0" indent="0" algn="ctr">
              <a:buNone/>
            </a:pPr>
            <a:r>
              <a:rPr lang="en-US" sz="5600" b="1" dirty="0"/>
              <a:t>Eternal Salvation Comes to Those Who Obey</a:t>
            </a:r>
          </a:p>
          <a:p>
            <a:pPr marL="0" indent="0">
              <a:buNone/>
            </a:pPr>
            <a:r>
              <a:rPr lang="en-US" sz="4700" b="1" dirty="0"/>
              <a:t>During the days of </a:t>
            </a:r>
            <a:r>
              <a:rPr lang="en-US" sz="4700" b="1" dirty="0" err="1"/>
              <a:t>Yahusha's</a:t>
            </a:r>
            <a:r>
              <a:rPr lang="en-US" sz="4700" b="1" dirty="0"/>
              <a:t> life on earth, he offered up prayers and petitions with loud cries and tears to the one who could save him from death, and he was heard because of his reverent submission. Although he was a son, he learned obedience from what he suffered and, once made perfect, he became </a:t>
            </a:r>
            <a:r>
              <a:rPr lang="en-US" sz="4700" b="1" u="sng" dirty="0"/>
              <a:t>the source of eternal salvation for all who obey him</a:t>
            </a:r>
            <a:r>
              <a:rPr lang="en-US" sz="4700" b="1" dirty="0"/>
              <a:t> and was designated by Elohim to be high priest in the order of Melchizedek.</a:t>
            </a:r>
          </a:p>
          <a:p>
            <a:pPr marL="0" indent="0">
              <a:buNone/>
            </a:pPr>
            <a:r>
              <a:rPr lang="en-US" sz="4700" b="1" dirty="0"/>
              <a:t>(Hebrews 5:7-10)</a:t>
            </a:r>
          </a:p>
        </p:txBody>
      </p:sp>
    </p:spTree>
    <p:extLst>
      <p:ext uri="{BB962C8B-B14F-4D97-AF65-F5344CB8AC3E}">
        <p14:creationId xmlns:p14="http://schemas.microsoft.com/office/powerpoint/2010/main" val="4002360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604" y="274639"/>
            <a:ext cx="11310796" cy="752973"/>
          </a:xfrm>
        </p:spPr>
        <p:txBody>
          <a:bodyPr>
            <a:noAutofit/>
          </a:bodyPr>
          <a:lstStyle/>
          <a:p>
            <a:pPr algn="ctr"/>
            <a:r>
              <a:rPr lang="en-US" sz="4800" b="1" dirty="0" smtClean="0">
                <a:latin typeface="+mn-lt"/>
              </a:rPr>
              <a:t>What Was Wrong With the Sinai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a:t>For if there had been nothing wrong with that first covenant, no place would have been sought for another.</a:t>
            </a:r>
          </a:p>
          <a:p>
            <a:pPr marL="0" indent="0">
              <a:buNone/>
            </a:pPr>
            <a:r>
              <a:rPr lang="en-US" sz="4000" b="1" dirty="0" smtClean="0"/>
              <a:t>But </a:t>
            </a:r>
            <a:r>
              <a:rPr lang="en-US" sz="4000" b="1" u="sng" dirty="0"/>
              <a:t>Elohim found fault with the people</a:t>
            </a:r>
            <a:r>
              <a:rPr lang="en-US" sz="4000" b="1" dirty="0"/>
              <a:t> and said: "The time is coming, declares Yahuwah, when I will make a new covenant with the house of </a:t>
            </a:r>
            <a:r>
              <a:rPr lang="en-US" sz="4000" b="1" dirty="0" err="1"/>
              <a:t>Yisrael</a:t>
            </a:r>
            <a:r>
              <a:rPr lang="en-US" sz="4000" b="1" dirty="0"/>
              <a:t> and with the house of </a:t>
            </a:r>
            <a:r>
              <a:rPr lang="en-US" sz="4000" b="1" dirty="0" err="1"/>
              <a:t>Yehudah</a:t>
            </a:r>
            <a:r>
              <a:rPr lang="en-US" sz="4000" b="1" dirty="0"/>
              <a:t>.</a:t>
            </a:r>
          </a:p>
          <a:p>
            <a:pPr marL="0" indent="0">
              <a:buNone/>
            </a:pPr>
            <a:r>
              <a:rPr lang="en-US" sz="4000" b="1" dirty="0" smtClean="0"/>
              <a:t>It </a:t>
            </a:r>
            <a:r>
              <a:rPr lang="en-US" sz="4000" b="1" dirty="0"/>
              <a:t>will not be like the covenant I made with their forefathers when I took them by the hand to lead them out of </a:t>
            </a:r>
            <a:r>
              <a:rPr lang="en-US" sz="4000" b="1" dirty="0" err="1"/>
              <a:t>Mitzrayim</a:t>
            </a:r>
            <a:r>
              <a:rPr lang="en-US" sz="4000" b="1" dirty="0"/>
              <a:t>, </a:t>
            </a:r>
            <a:r>
              <a:rPr lang="en-US" sz="4000" b="1" u="sng" dirty="0"/>
              <a:t>because they did not remain faithful to my covenant, and I turned away from them</a:t>
            </a:r>
            <a:r>
              <a:rPr lang="en-US" sz="4000" b="1" dirty="0"/>
              <a:t>, declares Yahuwah</a:t>
            </a:r>
            <a:r>
              <a:rPr lang="en-US" sz="4000" b="1" dirty="0" smtClean="0"/>
              <a:t>.</a:t>
            </a:r>
            <a:r>
              <a:rPr lang="en-US" sz="4000" b="1" dirty="0"/>
              <a:t> </a:t>
            </a:r>
            <a:r>
              <a:rPr lang="en-US" sz="4000" b="1" dirty="0" smtClean="0"/>
              <a:t>Hebrews 8:7-9</a:t>
            </a:r>
            <a:endParaRPr lang="en-US" dirty="0"/>
          </a:p>
        </p:txBody>
      </p:sp>
    </p:spTree>
    <p:extLst>
      <p:ext uri="{BB962C8B-B14F-4D97-AF65-F5344CB8AC3E}">
        <p14:creationId xmlns:p14="http://schemas.microsoft.com/office/powerpoint/2010/main" val="14086089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Covenants Contingent on Obedience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a:t>T</a:t>
            </a:r>
            <a:r>
              <a:rPr lang="en-US" sz="4000" b="1" dirty="0" smtClean="0"/>
              <a:t>he </a:t>
            </a:r>
            <a:r>
              <a:rPr lang="en-US" sz="4000" b="1" dirty="0"/>
              <a:t>difference between the Covenant at Sinai and the New Covenant is not in its content.  The difference is where that Torah is written and the blood that puts the Covenant into effect.  The Sinai covenant was written on stone and ratified by the blood (death) of animals.  But the New Covenant is written on the heart of men and is ratified by the blood (death) of Messiah.  The Holy Spirit was given to imprint the Torah on our hearts.  He was to "dwell in our hearts by faith."  He reminds us of the teachings of Messiah.  The Spirit of Elohim reminds our hearts and consciences about the stipulations of his covenant with us.  He teaches us of his laws and his expectations of us</a:t>
            </a:r>
            <a:r>
              <a:rPr lang="en-US" sz="4000" b="1" dirty="0" smtClean="0"/>
              <a:t>.</a:t>
            </a:r>
            <a:endParaRPr lang="en-US" sz="4000" b="1" dirty="0"/>
          </a:p>
        </p:txBody>
      </p:sp>
    </p:spTree>
    <p:extLst>
      <p:ext uri="{BB962C8B-B14F-4D97-AF65-F5344CB8AC3E}">
        <p14:creationId xmlns:p14="http://schemas.microsoft.com/office/powerpoint/2010/main" val="3308177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a:t>
            </a:r>
            <a:r>
              <a:rPr lang="en-US" sz="4800" b="1" dirty="0" smtClean="0"/>
              <a:t>17 </a:t>
            </a:r>
            <a:r>
              <a:rPr lang="en-US" sz="4800" b="1" dirty="0"/>
              <a:t>Commands in Deuteronomy </a:t>
            </a:r>
            <a:r>
              <a:rPr lang="en-US" sz="4800" b="1" dirty="0" smtClean="0"/>
              <a:t>5:5-22</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You shall have no other </a:t>
            </a:r>
            <a:r>
              <a:rPr lang="en-US" sz="4000" b="1" dirty="0" err="1"/>
              <a:t>elohim</a:t>
            </a:r>
            <a:r>
              <a:rPr lang="en-US" sz="4000" b="1" dirty="0"/>
              <a:t> before me</a:t>
            </a:r>
            <a:r>
              <a:rPr lang="en-US" sz="4000" b="1" dirty="0" smtClean="0"/>
              <a:t>.</a:t>
            </a:r>
          </a:p>
          <a:p>
            <a:pPr marL="0" indent="0">
              <a:buNone/>
            </a:pPr>
            <a:r>
              <a:rPr lang="en-US" sz="4000" b="1" dirty="0" smtClean="0"/>
              <a:t>You </a:t>
            </a:r>
            <a:r>
              <a:rPr lang="en-US" sz="4000" b="1" dirty="0"/>
              <a:t>shall not make for yourself an idol</a:t>
            </a:r>
            <a:r>
              <a:rPr lang="en-US" sz="4000" b="1" dirty="0" smtClean="0"/>
              <a:t>...</a:t>
            </a:r>
          </a:p>
          <a:p>
            <a:pPr marL="0" indent="0">
              <a:buNone/>
            </a:pPr>
            <a:r>
              <a:rPr lang="en-US" sz="4000" b="1" dirty="0" smtClean="0"/>
              <a:t>You </a:t>
            </a:r>
            <a:r>
              <a:rPr lang="en-US" sz="4000" b="1" dirty="0"/>
              <a:t>shall not bow down to them</a:t>
            </a:r>
            <a:r>
              <a:rPr lang="en-US" sz="4000" b="1" dirty="0" smtClean="0"/>
              <a:t>...</a:t>
            </a:r>
          </a:p>
          <a:p>
            <a:pPr marL="0" indent="0">
              <a:buNone/>
            </a:pPr>
            <a:r>
              <a:rPr lang="en-US" sz="4000" b="1" dirty="0" smtClean="0"/>
              <a:t>You </a:t>
            </a:r>
            <a:r>
              <a:rPr lang="en-US" sz="4000" b="1" dirty="0"/>
              <a:t>shall not serve them</a:t>
            </a:r>
            <a:r>
              <a:rPr lang="en-US" sz="4000" b="1" dirty="0" smtClean="0"/>
              <a:t>...</a:t>
            </a:r>
          </a:p>
          <a:p>
            <a:pPr marL="0" indent="0">
              <a:buNone/>
            </a:pPr>
            <a:r>
              <a:rPr lang="en-US" sz="4000" b="1" dirty="0" smtClean="0"/>
              <a:t>You </a:t>
            </a:r>
            <a:r>
              <a:rPr lang="en-US" sz="4000" b="1" dirty="0"/>
              <a:t>shall not lift up the name Yahuwah your Elohim unto emptiness</a:t>
            </a:r>
            <a:r>
              <a:rPr lang="en-US" sz="4000" b="1" dirty="0" smtClean="0"/>
              <a:t>.</a:t>
            </a:r>
          </a:p>
          <a:p>
            <a:pPr marL="0" indent="0">
              <a:buNone/>
            </a:pPr>
            <a:r>
              <a:rPr lang="en-US" sz="4000" b="1" u="sng" dirty="0" smtClean="0"/>
              <a:t>Guard</a:t>
            </a:r>
            <a:r>
              <a:rPr lang="en-US" sz="4000" b="1" dirty="0" smtClean="0"/>
              <a:t> </a:t>
            </a:r>
            <a:r>
              <a:rPr lang="en-US" sz="4000" b="1" dirty="0"/>
              <a:t>the Sabbath day to keep it holy</a:t>
            </a:r>
            <a:r>
              <a:rPr lang="en-US" sz="4000" b="1" dirty="0" smtClean="0"/>
              <a:t>...</a:t>
            </a:r>
          </a:p>
          <a:p>
            <a:pPr marL="0" indent="0">
              <a:buNone/>
            </a:pPr>
            <a:r>
              <a:rPr lang="en-US" sz="4000" b="1" dirty="0" smtClean="0"/>
              <a:t>Six </a:t>
            </a:r>
            <a:r>
              <a:rPr lang="en-US" sz="4000" b="1" dirty="0"/>
              <a:t>days you shall labor </a:t>
            </a:r>
            <a:endParaRPr lang="en-US" sz="4000" b="1" dirty="0" smtClean="0"/>
          </a:p>
          <a:p>
            <a:pPr marL="0" indent="0">
              <a:buNone/>
            </a:pPr>
            <a:r>
              <a:rPr lang="en-US" sz="4000" b="1" dirty="0" smtClean="0"/>
              <a:t>and you shall do </a:t>
            </a:r>
            <a:r>
              <a:rPr lang="en-US" sz="4000" b="1" dirty="0"/>
              <a:t>all your </a:t>
            </a:r>
            <a:r>
              <a:rPr lang="en-US" sz="4000" b="1" dirty="0" smtClean="0"/>
              <a:t>work</a:t>
            </a:r>
          </a:p>
          <a:p>
            <a:pPr marL="0" indent="0">
              <a:buNone/>
            </a:pPr>
            <a:r>
              <a:rPr lang="en-US" sz="4000" b="1" dirty="0" smtClean="0"/>
              <a:t>You </a:t>
            </a:r>
            <a:r>
              <a:rPr lang="en-US" sz="4000" b="1" dirty="0"/>
              <a:t>shall not do any work (on the seventh</a:t>
            </a:r>
            <a:r>
              <a:rPr lang="en-US" sz="4000" b="1" dirty="0" smtClean="0"/>
              <a:t>)</a:t>
            </a:r>
          </a:p>
        </p:txBody>
      </p:sp>
    </p:spTree>
    <p:extLst>
      <p:ext uri="{BB962C8B-B14F-4D97-AF65-F5344CB8AC3E}">
        <p14:creationId xmlns:p14="http://schemas.microsoft.com/office/powerpoint/2010/main" val="10937278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16 Commands in Deuteronomy </a:t>
            </a:r>
            <a:r>
              <a:rPr lang="en-US" sz="4800" b="1" dirty="0" smtClean="0"/>
              <a:t>5:5-22</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smtClean="0"/>
              <a:t>Remember </a:t>
            </a:r>
            <a:r>
              <a:rPr lang="en-US" sz="4000" b="1" dirty="0"/>
              <a:t>that you were slaves in </a:t>
            </a:r>
            <a:r>
              <a:rPr lang="en-US" sz="4000" b="1" dirty="0" smtClean="0"/>
              <a:t>Egypt</a:t>
            </a:r>
          </a:p>
          <a:p>
            <a:pPr marL="0" indent="0">
              <a:buNone/>
            </a:pPr>
            <a:r>
              <a:rPr lang="en-US" sz="4000" b="1" u="sng" dirty="0" smtClean="0"/>
              <a:t>Honor</a:t>
            </a:r>
            <a:r>
              <a:rPr lang="en-US" sz="4000" b="1" dirty="0" smtClean="0"/>
              <a:t> </a:t>
            </a:r>
            <a:r>
              <a:rPr lang="en-US" sz="4000" b="1" dirty="0"/>
              <a:t>your father and your </a:t>
            </a:r>
            <a:r>
              <a:rPr lang="en-US" sz="4000" b="1" dirty="0" smtClean="0"/>
              <a:t>mother</a:t>
            </a:r>
          </a:p>
          <a:p>
            <a:pPr marL="0" indent="0">
              <a:buNone/>
            </a:pPr>
            <a:r>
              <a:rPr lang="en-US" sz="4000" b="1" dirty="0" smtClean="0"/>
              <a:t>You </a:t>
            </a:r>
            <a:r>
              <a:rPr lang="en-US" sz="4000" b="1" dirty="0"/>
              <a:t>shall not </a:t>
            </a:r>
            <a:r>
              <a:rPr lang="en-US" sz="4000" b="1" dirty="0" smtClean="0"/>
              <a:t>murder</a:t>
            </a:r>
          </a:p>
          <a:p>
            <a:pPr marL="0" indent="0">
              <a:buNone/>
            </a:pPr>
            <a:r>
              <a:rPr lang="en-US" sz="4000" b="1" dirty="0" smtClean="0"/>
              <a:t>You </a:t>
            </a:r>
            <a:r>
              <a:rPr lang="en-US" sz="4000" b="1" dirty="0"/>
              <a:t>shall not commit </a:t>
            </a:r>
            <a:r>
              <a:rPr lang="en-US" sz="4000" b="1" dirty="0" smtClean="0"/>
              <a:t>adultery</a:t>
            </a:r>
          </a:p>
          <a:p>
            <a:pPr marL="0" indent="0">
              <a:buNone/>
            </a:pPr>
            <a:r>
              <a:rPr lang="en-US" sz="4000" b="1" dirty="0" smtClean="0"/>
              <a:t>You </a:t>
            </a:r>
            <a:r>
              <a:rPr lang="en-US" sz="4000" b="1" dirty="0"/>
              <a:t>shall not </a:t>
            </a:r>
            <a:r>
              <a:rPr lang="en-US" sz="4000" b="1" dirty="0" smtClean="0"/>
              <a:t>steal</a:t>
            </a:r>
          </a:p>
          <a:p>
            <a:pPr marL="0" indent="0">
              <a:buNone/>
            </a:pPr>
            <a:r>
              <a:rPr lang="en-US" sz="4000" b="1" dirty="0" smtClean="0"/>
              <a:t>You </a:t>
            </a:r>
            <a:r>
              <a:rPr lang="en-US" sz="4000" b="1" dirty="0"/>
              <a:t>shall not bring against your neighbor a false witness</a:t>
            </a:r>
            <a:r>
              <a:rPr lang="en-US" sz="4000" b="1" dirty="0" smtClean="0"/>
              <a:t>.</a:t>
            </a:r>
          </a:p>
          <a:p>
            <a:pPr marL="0" indent="0">
              <a:buNone/>
            </a:pPr>
            <a:r>
              <a:rPr lang="en-US" sz="4000" b="1" dirty="0" smtClean="0"/>
              <a:t>You </a:t>
            </a:r>
            <a:r>
              <a:rPr lang="en-US" sz="4000" b="1" dirty="0"/>
              <a:t>shall not lust after your neighbor's </a:t>
            </a:r>
            <a:r>
              <a:rPr lang="en-US" sz="4000" b="1" dirty="0" smtClean="0"/>
              <a:t>wife</a:t>
            </a:r>
          </a:p>
          <a:p>
            <a:pPr marL="0" indent="0">
              <a:buNone/>
            </a:pPr>
            <a:r>
              <a:rPr lang="en-US" sz="4000" b="1" dirty="0" smtClean="0"/>
              <a:t>You </a:t>
            </a:r>
            <a:r>
              <a:rPr lang="en-US" sz="4000" b="1" dirty="0"/>
              <a:t>shall not set your desire on your neighbor's house or land, his manservant or maidservant, his ox or donkey, or anything that belongs to your neighbor</a:t>
            </a:r>
          </a:p>
        </p:txBody>
      </p:sp>
    </p:spTree>
    <p:extLst>
      <p:ext uri="{BB962C8B-B14F-4D97-AF65-F5344CB8AC3E}">
        <p14:creationId xmlns:p14="http://schemas.microsoft.com/office/powerpoint/2010/main" val="3752866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a:t>
            </a:r>
            <a:r>
              <a:rPr lang="en-US" sz="4800" b="1" dirty="0" smtClean="0"/>
              <a:t>16 </a:t>
            </a:r>
            <a:r>
              <a:rPr lang="en-US" sz="4800" b="1" dirty="0"/>
              <a:t>Commands in Exodus </a:t>
            </a:r>
            <a:r>
              <a:rPr lang="en-US" sz="4800" b="1" dirty="0" smtClean="0"/>
              <a:t>20:1-18</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You shall have no other </a:t>
            </a:r>
            <a:r>
              <a:rPr lang="en-US" sz="4000" b="1" dirty="0" err="1"/>
              <a:t>elohim</a:t>
            </a:r>
            <a:r>
              <a:rPr lang="en-US" sz="4000" b="1" dirty="0"/>
              <a:t> before </a:t>
            </a:r>
            <a:r>
              <a:rPr lang="en-US" sz="4000" b="1" dirty="0" smtClean="0"/>
              <a:t>me</a:t>
            </a:r>
          </a:p>
          <a:p>
            <a:pPr marL="0" indent="0">
              <a:buNone/>
            </a:pPr>
            <a:r>
              <a:rPr lang="en-US" sz="4000" b="1" dirty="0" smtClean="0"/>
              <a:t>You </a:t>
            </a:r>
            <a:r>
              <a:rPr lang="en-US" sz="4000" b="1" dirty="0"/>
              <a:t>shall not make for yourself an </a:t>
            </a:r>
            <a:r>
              <a:rPr lang="en-US" sz="4000" b="1" dirty="0" smtClean="0"/>
              <a:t>idol</a:t>
            </a:r>
          </a:p>
          <a:p>
            <a:pPr marL="0" indent="0">
              <a:buNone/>
            </a:pPr>
            <a:r>
              <a:rPr lang="en-US" sz="4000" b="1" dirty="0" smtClean="0"/>
              <a:t>You </a:t>
            </a:r>
            <a:r>
              <a:rPr lang="en-US" sz="4000" b="1" dirty="0"/>
              <a:t>shall not bow down to </a:t>
            </a:r>
            <a:r>
              <a:rPr lang="en-US" sz="4000" b="1" dirty="0" smtClean="0"/>
              <a:t>them</a:t>
            </a:r>
          </a:p>
          <a:p>
            <a:pPr marL="0" indent="0">
              <a:buNone/>
            </a:pPr>
            <a:r>
              <a:rPr lang="en-US" sz="4000" b="1" dirty="0" smtClean="0"/>
              <a:t>You </a:t>
            </a:r>
            <a:r>
              <a:rPr lang="en-US" sz="4000" b="1" dirty="0"/>
              <a:t>shall not serve </a:t>
            </a:r>
            <a:r>
              <a:rPr lang="en-US" sz="4000" b="1" dirty="0" smtClean="0"/>
              <a:t>them</a:t>
            </a:r>
          </a:p>
          <a:p>
            <a:pPr marL="0" indent="0">
              <a:buNone/>
            </a:pPr>
            <a:r>
              <a:rPr lang="en-US" sz="4000" b="1" dirty="0" smtClean="0"/>
              <a:t>You </a:t>
            </a:r>
            <a:r>
              <a:rPr lang="en-US" sz="4000" b="1" dirty="0"/>
              <a:t>shall not lift up the name Yahuwah your Elohim unto emptiness</a:t>
            </a:r>
            <a:r>
              <a:rPr lang="en-US" sz="4000" b="1" dirty="0" smtClean="0"/>
              <a:t>.</a:t>
            </a:r>
          </a:p>
          <a:p>
            <a:pPr marL="0" indent="0">
              <a:buNone/>
            </a:pPr>
            <a:r>
              <a:rPr lang="en-US" sz="4000" b="1" u="sng" dirty="0" smtClean="0"/>
              <a:t>Remember</a:t>
            </a:r>
            <a:r>
              <a:rPr lang="en-US" sz="4000" b="1" dirty="0" smtClean="0"/>
              <a:t> </a:t>
            </a:r>
            <a:r>
              <a:rPr lang="en-US" sz="4000" b="1" dirty="0"/>
              <a:t>the Sabbath day by keeping it </a:t>
            </a:r>
            <a:r>
              <a:rPr lang="en-US" sz="4000" b="1" dirty="0" smtClean="0"/>
              <a:t>holy</a:t>
            </a:r>
          </a:p>
          <a:p>
            <a:pPr marL="0" indent="0">
              <a:buNone/>
            </a:pPr>
            <a:r>
              <a:rPr lang="en-US" sz="4000" b="1" dirty="0" smtClean="0"/>
              <a:t>Six </a:t>
            </a:r>
            <a:r>
              <a:rPr lang="en-US" sz="4000" b="1" dirty="0"/>
              <a:t>days you shall labor </a:t>
            </a:r>
            <a:endParaRPr lang="en-US" sz="4000" b="1" dirty="0" smtClean="0"/>
          </a:p>
          <a:p>
            <a:pPr marL="0" indent="0">
              <a:buNone/>
            </a:pPr>
            <a:r>
              <a:rPr lang="en-US" sz="4000" b="1" dirty="0" smtClean="0"/>
              <a:t>and you shall do </a:t>
            </a:r>
            <a:r>
              <a:rPr lang="en-US" sz="4000" b="1" dirty="0"/>
              <a:t>all your </a:t>
            </a:r>
            <a:r>
              <a:rPr lang="en-US" sz="4000" b="1" dirty="0" smtClean="0"/>
              <a:t>work</a:t>
            </a:r>
          </a:p>
          <a:p>
            <a:pPr marL="0" indent="0">
              <a:buNone/>
            </a:pPr>
            <a:r>
              <a:rPr lang="en-US" sz="4000" b="1" dirty="0" smtClean="0"/>
              <a:t>On </a:t>
            </a:r>
            <a:r>
              <a:rPr lang="en-US" sz="4000" b="1" dirty="0"/>
              <a:t>it (the 7th day) you shall not do any work </a:t>
            </a:r>
          </a:p>
        </p:txBody>
      </p:sp>
    </p:spTree>
    <p:extLst>
      <p:ext uri="{BB962C8B-B14F-4D97-AF65-F5344CB8AC3E}">
        <p14:creationId xmlns:p14="http://schemas.microsoft.com/office/powerpoint/2010/main" val="3793452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15 Commands in Exodus </a:t>
            </a:r>
            <a:r>
              <a:rPr lang="en-US" sz="4800" b="1" dirty="0" smtClean="0"/>
              <a:t>20:1-18</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smtClean="0"/>
              <a:t>(missing one – Remember…)</a:t>
            </a:r>
          </a:p>
          <a:p>
            <a:pPr marL="0" indent="0">
              <a:buNone/>
            </a:pPr>
            <a:r>
              <a:rPr lang="en-US" sz="4000" b="1" u="sng" dirty="0" smtClean="0"/>
              <a:t>Honor</a:t>
            </a:r>
            <a:r>
              <a:rPr lang="en-US" sz="4000" b="1" dirty="0" smtClean="0"/>
              <a:t> your father and your mother</a:t>
            </a:r>
          </a:p>
          <a:p>
            <a:pPr marL="0" indent="0">
              <a:buNone/>
            </a:pPr>
            <a:r>
              <a:rPr lang="en-US" sz="4000" b="1" dirty="0" smtClean="0"/>
              <a:t>You shall not murder</a:t>
            </a:r>
          </a:p>
          <a:p>
            <a:pPr marL="0" indent="0">
              <a:buNone/>
            </a:pPr>
            <a:r>
              <a:rPr lang="en-US" sz="4000" b="1" dirty="0" smtClean="0"/>
              <a:t>You shall not commit adultery</a:t>
            </a:r>
          </a:p>
          <a:p>
            <a:pPr marL="0" indent="0">
              <a:buNone/>
            </a:pPr>
            <a:r>
              <a:rPr lang="en-US" sz="4000" b="1" dirty="0" smtClean="0"/>
              <a:t>You shall not steal</a:t>
            </a:r>
          </a:p>
          <a:p>
            <a:pPr marL="0" indent="0">
              <a:buNone/>
            </a:pPr>
            <a:r>
              <a:rPr lang="en-US" sz="4000" b="1" dirty="0" smtClean="0"/>
              <a:t>You shall not bring against your neighbor a false witness.</a:t>
            </a:r>
          </a:p>
          <a:p>
            <a:pPr marL="0" indent="0">
              <a:buNone/>
            </a:pPr>
            <a:r>
              <a:rPr lang="en-US" sz="4000" b="1" dirty="0" smtClean="0"/>
              <a:t>You shall not covet your neighbor's house</a:t>
            </a:r>
          </a:p>
          <a:p>
            <a:pPr marL="0" indent="0">
              <a:buNone/>
            </a:pPr>
            <a:r>
              <a:rPr lang="en-US" sz="4000" b="1" dirty="0" smtClean="0"/>
              <a:t>You shall not covet your neighbor's wife, or his manservant or maidservant, his ox or donkey, or anything that belongs to your neighbor</a:t>
            </a:r>
            <a:endParaRPr lang="en-US" sz="4000" b="1" dirty="0"/>
          </a:p>
        </p:txBody>
      </p:sp>
    </p:spTree>
    <p:extLst>
      <p:ext uri="{BB962C8B-B14F-4D97-AF65-F5344CB8AC3E}">
        <p14:creationId xmlns:p14="http://schemas.microsoft.com/office/powerpoint/2010/main" val="37565918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Hebrew Text of </a:t>
            </a:r>
            <a:r>
              <a:rPr lang="en-US" sz="4800" b="1" dirty="0" err="1" smtClean="0">
                <a:latin typeface="+mn-lt"/>
              </a:rPr>
              <a:t>Deut</a:t>
            </a:r>
            <a:r>
              <a:rPr lang="en-US" sz="4800" b="1" dirty="0" smtClean="0">
                <a:latin typeface="+mn-lt"/>
              </a:rPr>
              <a:t> 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lgn="r">
              <a:buNone/>
            </a:pPr>
            <a:r>
              <a:rPr lang="en-US" dirty="0">
                <a:latin typeface="Bwhebb" panose="00000400000000000000" pitchFamily="2" charset="0"/>
              </a:rPr>
              <a:t>`~</a:t>
            </a:r>
            <a:r>
              <a:rPr lang="en-US" dirty="0" err="1">
                <a:latin typeface="Bwhebb" panose="00000400000000000000" pitchFamily="2" charset="0"/>
              </a:rPr>
              <a:t>ydI</a:t>
            </a:r>
            <a:r>
              <a:rPr lang="en-US" dirty="0">
                <a:latin typeface="Bwhebb" panose="00000400000000000000" pitchFamily="2" charset="0"/>
              </a:rPr>
              <a:t>+(b'[] </a:t>
            </a:r>
            <a:r>
              <a:rPr lang="en-US" dirty="0" err="1">
                <a:latin typeface="Bwhebb" panose="00000400000000000000" pitchFamily="2" charset="0"/>
              </a:rPr>
              <a:t>tyBeämi</a:t>
            </a:r>
            <a:r>
              <a:rPr lang="en-US" dirty="0">
                <a:latin typeface="Bwhebb" panose="00000400000000000000" pitchFamily="2" charset="0"/>
              </a:rPr>
              <a:t> ~</a:t>
            </a:r>
            <a:r>
              <a:rPr lang="en-US" dirty="0" err="1">
                <a:latin typeface="Bwhebb" panose="00000400000000000000" pitchFamily="2" charset="0"/>
              </a:rPr>
              <a:t>yIr:ßc.mi</a:t>
            </a:r>
            <a:r>
              <a:rPr lang="en-US" dirty="0">
                <a:latin typeface="Bwhebb" panose="00000400000000000000" pitchFamily="2" charset="0"/>
              </a:rPr>
              <a:t> #r&lt;</a:t>
            </a:r>
            <a:r>
              <a:rPr lang="en-US" dirty="0" err="1">
                <a:latin typeface="Bwhebb" panose="00000400000000000000" pitchFamily="2" charset="0"/>
              </a:rPr>
              <a:t>a,îme</a:t>
            </a:r>
            <a:r>
              <a:rPr lang="en-US" dirty="0">
                <a:latin typeface="Bwhebb" panose="00000400000000000000" pitchFamily="2" charset="0"/>
              </a:rPr>
              <a:t> ^yti²aceAh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ôa</a:t>
            </a:r>
            <a:r>
              <a:rPr lang="en-US" dirty="0">
                <a:latin typeface="Bwhebb" panose="00000400000000000000" pitchFamily="2" charset="0"/>
              </a:rPr>
              <a:t>] ^</a:t>
            </a:r>
            <a:r>
              <a:rPr lang="en-US" dirty="0" err="1">
                <a:latin typeface="Bwhebb" panose="00000400000000000000" pitchFamily="2" charset="0"/>
              </a:rPr>
              <a:t>yh,êl</a:t>
            </a:r>
            <a:r>
              <a:rPr lang="en-US" dirty="0">
                <a:latin typeface="Bwhebb" panose="00000400000000000000" pitchFamily="2" charset="0"/>
              </a:rPr>
              <a:t>{a/ </a:t>
            </a:r>
            <a:r>
              <a:rPr lang="en-US" dirty="0" err="1">
                <a:latin typeface="Bwhebb" panose="00000400000000000000" pitchFamily="2" charset="0"/>
              </a:rPr>
              <a:t>hw"åhy</a:t>
            </a:r>
            <a:r>
              <a:rPr lang="en-US" dirty="0">
                <a:latin typeface="Bwhebb" panose="00000400000000000000" pitchFamily="2" charset="0"/>
              </a:rPr>
              <a:t>&gt; ‘</a:t>
            </a:r>
            <a:r>
              <a:rPr lang="en-US" dirty="0" err="1">
                <a:latin typeface="Bwhebb" panose="00000400000000000000" pitchFamily="2" charset="0"/>
              </a:rPr>
              <a:t>ykinOa</a:t>
            </a:r>
            <a:r>
              <a:rPr lang="en-US" dirty="0">
                <a:latin typeface="Bwhebb" panose="00000400000000000000" pitchFamily="2" charset="0"/>
              </a:rPr>
              <a:t>'(</a:t>
            </a:r>
            <a:r>
              <a:rPr lang="en-US" sz="4000" baseline="30000" dirty="0">
                <a:latin typeface="Bwhebb" panose="00000400000000000000" pitchFamily="2" charset="0"/>
              </a:rPr>
              <a:t> 6 </a:t>
            </a:r>
            <a:endParaRPr lang="en-US" sz="4000" dirty="0">
              <a:latin typeface="Bwhebb" panose="00000400000000000000" pitchFamily="2" charset="0"/>
            </a:endParaRPr>
          </a:p>
          <a:p>
            <a:pPr marL="0" indent="0" algn="r">
              <a:buNone/>
            </a:pPr>
            <a:r>
              <a:rPr lang="en-US" dirty="0">
                <a:latin typeface="Bwhebb" panose="00000400000000000000" pitchFamily="2" charset="0"/>
              </a:rPr>
              <a:t>`</a:t>
            </a:r>
            <a:r>
              <a:rPr lang="en-US" dirty="0" err="1">
                <a:latin typeface="Bwhebb" panose="00000400000000000000" pitchFamily="2" charset="0"/>
              </a:rPr>
              <a:t>y;n</a:t>
            </a:r>
            <a:r>
              <a:rPr lang="en-US" dirty="0">
                <a:latin typeface="Bwhebb" panose="00000400000000000000" pitchFamily="2" charset="0"/>
              </a:rPr>
              <a:t>")©P'-l[; ~</a:t>
            </a:r>
            <a:r>
              <a:rPr lang="en-US" dirty="0" err="1">
                <a:latin typeface="Bwhebb" panose="00000400000000000000" pitchFamily="2" charset="0"/>
              </a:rPr>
              <a:t>yrIøßxea</a:t>
            </a:r>
            <a:r>
              <a:rPr lang="en-US" dirty="0">
                <a:latin typeface="Bwhebb" panose="00000400000000000000" pitchFamily="2" charset="0"/>
              </a:rPr>
              <a:t>] ~</a:t>
            </a:r>
            <a:r>
              <a:rPr lang="en-US" dirty="0" err="1">
                <a:latin typeface="Bwhebb" panose="00000400000000000000" pitchFamily="2" charset="0"/>
              </a:rPr>
              <a:t>yhi’îl</a:t>
            </a:r>
            <a:r>
              <a:rPr lang="en-US" dirty="0">
                <a:latin typeface="Bwhebb" panose="00000400000000000000" pitchFamily="2" charset="0"/>
              </a:rPr>
              <a:t>{a/ •^±l.-</a:t>
            </a:r>
            <a:r>
              <a:rPr lang="en-US" dirty="0" err="1">
                <a:latin typeface="Bwhebb" panose="00000400000000000000" pitchFamily="2" charset="0"/>
              </a:rPr>
              <a:t>hy</a:t>
            </a:r>
            <a:r>
              <a:rPr lang="en-US" dirty="0">
                <a:latin typeface="Bwhebb" panose="00000400000000000000" pitchFamily="2" charset="0"/>
              </a:rPr>
              <a:t>&lt;</a:t>
            </a:r>
            <a:r>
              <a:rPr lang="en-US" dirty="0" err="1">
                <a:latin typeface="Bwhebb" panose="00000400000000000000" pitchFamily="2" charset="0"/>
              </a:rPr>
              <a:t>ïh.yI</a:t>
            </a:r>
            <a:r>
              <a:rPr lang="en-US" dirty="0">
                <a:latin typeface="Bwhebb" panose="00000400000000000000" pitchFamily="2" charset="0"/>
              </a:rPr>
              <a:t> al{å</a:t>
            </a:r>
            <a:r>
              <a:rPr lang="en-US" sz="4000" baseline="30000" dirty="0">
                <a:latin typeface="Bwhebb" panose="00000400000000000000" pitchFamily="2" charset="0"/>
              </a:rPr>
              <a:t> 7</a:t>
            </a:r>
            <a:endParaRPr lang="en-US" sz="4000" dirty="0">
              <a:latin typeface="Bwhebb" panose="00000400000000000000" pitchFamily="2" charset="0"/>
            </a:endParaRPr>
          </a:p>
          <a:p>
            <a:pPr marL="0" indent="0" algn="r">
              <a:buNone/>
            </a:pPr>
            <a:r>
              <a:rPr lang="en-US" dirty="0">
                <a:latin typeface="Bwhebb" panose="00000400000000000000" pitchFamily="2" charset="0"/>
              </a:rPr>
              <a:t>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ïa</a:t>
            </a:r>
            <a:r>
              <a:rPr lang="en-US" dirty="0">
                <a:latin typeface="Bwhebb" panose="00000400000000000000" pitchFamily="2" charset="0"/>
              </a:rPr>
              <a:t>]w: l[;</a:t>
            </a:r>
            <a:r>
              <a:rPr lang="en-US" dirty="0" err="1">
                <a:latin typeface="Bwhebb" panose="00000400000000000000" pitchFamily="2" charset="0"/>
              </a:rPr>
              <a:t>M;ë‡mi</a:t>
            </a:r>
            <a:r>
              <a:rPr lang="en-US" dirty="0">
                <a:latin typeface="Bwhebb" panose="00000400000000000000" pitchFamily="2" charset="0"/>
              </a:rPr>
              <a:t> Ÿ‘~</a:t>
            </a:r>
            <a:r>
              <a:rPr lang="en-US" dirty="0" err="1">
                <a:latin typeface="Bwhebb" panose="00000400000000000000" pitchFamily="2" charset="0"/>
              </a:rPr>
              <a:t>yIm</a:t>
            </a:r>
            <a:r>
              <a:rPr lang="en-US" dirty="0">
                <a:latin typeface="Bwhebb" panose="00000400000000000000" pitchFamily="2" charset="0"/>
              </a:rPr>
              <a:t>:’</a:t>
            </a:r>
            <a:r>
              <a:rPr lang="en-US" dirty="0" err="1">
                <a:latin typeface="Bwhebb" panose="00000400000000000000" pitchFamily="2" charset="0"/>
              </a:rPr>
              <a:t>åV'B</a:t>
            </a:r>
            <a:r>
              <a:rPr lang="en-US" dirty="0">
                <a:latin typeface="Bwhebb" panose="00000400000000000000" pitchFamily="2" charset="0"/>
              </a:rPr>
              <a:t>;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Üäa</a:t>
            </a:r>
            <a:r>
              <a:rPr lang="en-US" dirty="0">
                <a:latin typeface="Bwhebb" panose="00000400000000000000" pitchFamily="2" charset="0"/>
              </a:rPr>
              <a:t>] hn"</a:t>
            </a:r>
            <a:r>
              <a:rPr lang="en-US" dirty="0" err="1">
                <a:latin typeface="Bwhebb" panose="00000400000000000000" pitchFamily="2" charset="0"/>
              </a:rPr>
              <a:t>ë‡WmT</a:t>
            </a:r>
            <a:r>
              <a:rPr lang="en-US" dirty="0">
                <a:latin typeface="Bwhebb" panose="00000400000000000000" pitchFamily="2" charset="0"/>
              </a:rPr>
              <a:t>.-</a:t>
            </a:r>
            <a:r>
              <a:rPr lang="en-US" dirty="0" err="1">
                <a:latin typeface="Bwhebb" panose="00000400000000000000" pitchFamily="2" charset="0"/>
              </a:rPr>
              <a:t>lK</a:t>
            </a:r>
            <a:r>
              <a:rPr lang="en-US" dirty="0">
                <a:latin typeface="Bwhebb" panose="00000400000000000000" pitchFamily="2" charset="0"/>
              </a:rPr>
              <a:t>' </a:t>
            </a:r>
            <a:r>
              <a:rPr lang="en-US" dirty="0" err="1">
                <a:latin typeface="Bwhebb" panose="00000400000000000000" pitchFamily="2" charset="0"/>
              </a:rPr>
              <a:t>Ÿ‘ls,p,’ä</a:t>
            </a:r>
            <a:r>
              <a:rPr lang="en-US" dirty="0">
                <a:latin typeface="Bwhebb" panose="00000400000000000000" pitchFamily="2" charset="0"/>
              </a:rPr>
              <a:t> ^</a:t>
            </a:r>
            <a:r>
              <a:rPr lang="en-US" dirty="0" err="1">
                <a:latin typeface="Bwhebb" panose="00000400000000000000" pitchFamily="2" charset="0"/>
              </a:rPr>
              <a:t>ïäl</a:t>
            </a:r>
            <a:r>
              <a:rPr lang="en-US" dirty="0">
                <a:latin typeface="Bwhebb" panose="00000400000000000000" pitchFamily="2" charset="0"/>
              </a:rPr>
              <a:t>.-</a:t>
            </a:r>
            <a:r>
              <a:rPr lang="en-US" dirty="0" err="1">
                <a:latin typeface="Bwhebb" panose="00000400000000000000" pitchFamily="2" charset="0"/>
              </a:rPr>
              <a:t>hf,î</a:t>
            </a:r>
            <a:r>
              <a:rPr lang="en-US" dirty="0">
                <a:latin typeface="Bwhebb" panose="00000400000000000000" pitchFamily="2" charset="0"/>
              </a:rPr>
              <a:t>[]t;-al{¥å</a:t>
            </a:r>
            <a:r>
              <a:rPr lang="en-US" sz="4000" baseline="30000" dirty="0">
                <a:latin typeface="Bwhebb" panose="00000400000000000000" pitchFamily="2" charset="0"/>
              </a:rPr>
              <a:t> 8</a:t>
            </a:r>
            <a:endParaRPr lang="en-US" sz="4000" dirty="0">
              <a:latin typeface="Bwhebb" panose="00000400000000000000" pitchFamily="2" charset="0"/>
            </a:endParaRPr>
          </a:p>
          <a:p>
            <a:pPr marL="0" indent="0" algn="r">
              <a:buNone/>
            </a:pPr>
            <a:r>
              <a:rPr lang="en-US" dirty="0">
                <a:latin typeface="Bwhebb" panose="00000400000000000000" pitchFamily="2" charset="0"/>
              </a:rPr>
              <a:t>`#r&lt;a'(ªl' </a:t>
            </a:r>
            <a:r>
              <a:rPr lang="en-US" dirty="0" err="1">
                <a:latin typeface="Bwhebb" panose="00000400000000000000" pitchFamily="2" charset="0"/>
              </a:rPr>
              <a:t>tx;T:ïämi</a:t>
            </a:r>
            <a:r>
              <a:rPr lang="en-US" dirty="0">
                <a:latin typeface="Bwhebb" panose="00000400000000000000" pitchFamily="2" charset="0"/>
              </a:rPr>
              <a:t> </a:t>
            </a:r>
            <a:r>
              <a:rPr lang="en-US" dirty="0" err="1">
                <a:latin typeface="Bwhebb" panose="00000400000000000000" pitchFamily="2" charset="0"/>
              </a:rPr>
              <a:t>Ÿ~yIM:ßäB</a:t>
            </a:r>
            <a:r>
              <a:rPr lang="en-US" dirty="0">
                <a:latin typeface="Bwhebb" panose="00000400000000000000" pitchFamily="2" charset="0"/>
              </a:rPr>
              <a:t>;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ïa</a:t>
            </a:r>
            <a:r>
              <a:rPr lang="en-US" dirty="0">
                <a:latin typeface="Bwhebb" panose="00000400000000000000" pitchFamily="2" charset="0"/>
              </a:rPr>
              <a:t>]w: </a:t>
            </a:r>
            <a:r>
              <a:rPr lang="en-US" dirty="0" err="1">
                <a:latin typeface="Bwhebb" panose="00000400000000000000" pitchFamily="2" charset="0"/>
              </a:rPr>
              <a:t>tx;T'ø_mi</a:t>
            </a:r>
            <a:r>
              <a:rPr lang="en-US" dirty="0">
                <a:latin typeface="Bwhebb" panose="00000400000000000000" pitchFamily="2" charset="0"/>
              </a:rPr>
              <a:t> #r&lt;</a:t>
            </a:r>
            <a:r>
              <a:rPr lang="en-US" dirty="0" err="1">
                <a:latin typeface="Bwhebb" panose="00000400000000000000" pitchFamily="2" charset="0"/>
              </a:rPr>
              <a:t>a'’ÞB</a:t>
            </a:r>
            <a:r>
              <a:rPr lang="en-US" dirty="0">
                <a:latin typeface="Bwhebb" panose="00000400000000000000" pitchFamily="2" charset="0"/>
              </a:rPr>
              <a:t>'</a:t>
            </a:r>
            <a:endParaRPr lang="en-US" sz="4000" dirty="0">
              <a:latin typeface="Bwhebb" panose="00000400000000000000" pitchFamily="2" charset="0"/>
            </a:endParaRPr>
          </a:p>
          <a:p>
            <a:pPr marL="0" indent="0" algn="r">
              <a:buNone/>
            </a:pPr>
            <a:r>
              <a:rPr lang="en-US" dirty="0">
                <a:latin typeface="Bwhebb" panose="00000400000000000000" pitchFamily="2" charset="0"/>
              </a:rPr>
              <a:t> </a:t>
            </a:r>
            <a:r>
              <a:rPr lang="en-US" dirty="0" err="1">
                <a:latin typeface="Bwhebb" panose="00000400000000000000" pitchFamily="2" charset="0"/>
              </a:rPr>
              <a:t>laeä</a:t>
            </a:r>
            <a:r>
              <a:rPr lang="en-US" dirty="0">
                <a:latin typeface="Bwhebb" panose="00000400000000000000" pitchFamily="2" charset="0"/>
              </a:rPr>
              <a:t> ‘^</a:t>
            </a:r>
            <a:r>
              <a:rPr lang="en-US" dirty="0" err="1">
                <a:latin typeface="Bwhebb" panose="00000400000000000000" pitchFamily="2" charset="0"/>
              </a:rPr>
              <a:t>yh</a:t>
            </a:r>
            <a:r>
              <a:rPr lang="en-US" dirty="0">
                <a:latin typeface="Bwhebb" panose="00000400000000000000" pitchFamily="2" charset="0"/>
              </a:rPr>
              <a:t>,’l{a/ </a:t>
            </a:r>
            <a:r>
              <a:rPr lang="en-US" dirty="0" err="1">
                <a:latin typeface="Bwhebb" panose="00000400000000000000" pitchFamily="2" charset="0"/>
              </a:rPr>
              <a:t>hw"Ühy</a:t>
            </a:r>
            <a:r>
              <a:rPr lang="en-US" dirty="0">
                <a:latin typeface="Bwhebb" panose="00000400000000000000" pitchFamily="2" charset="0"/>
              </a:rPr>
              <a:t>&gt; </a:t>
            </a:r>
            <a:r>
              <a:rPr lang="en-US" dirty="0" err="1">
                <a:latin typeface="Bwhebb" panose="00000400000000000000" pitchFamily="2" charset="0"/>
              </a:rPr>
              <a:t>ykiúnOa</a:t>
            </a:r>
            <a:r>
              <a:rPr lang="en-US" dirty="0">
                <a:latin typeface="Bwhebb" panose="00000400000000000000" pitchFamily="2" charset="0"/>
              </a:rPr>
              <a:t>' </a:t>
            </a:r>
            <a:r>
              <a:rPr lang="en-US" dirty="0" err="1">
                <a:latin typeface="Bwhebb" panose="00000400000000000000" pitchFamily="2" charset="0"/>
              </a:rPr>
              <a:t>yKiä</a:t>
            </a:r>
            <a:r>
              <a:rPr lang="en-US" dirty="0">
                <a:latin typeface="Bwhebb" panose="00000400000000000000" pitchFamily="2" charset="0"/>
              </a:rPr>
              <a:t> </a:t>
            </a:r>
            <a:r>
              <a:rPr lang="en-US" dirty="0" err="1">
                <a:latin typeface="Bwhebb" panose="00000400000000000000" pitchFamily="2" charset="0"/>
              </a:rPr>
              <a:t>è~dE_b</a:t>
            </a:r>
            <a:r>
              <a:rPr lang="en-US" dirty="0">
                <a:latin typeface="Bwhebb" panose="00000400000000000000" pitchFamily="2" charset="0"/>
              </a:rPr>
              <a:t>.['t' al{</a:t>
            </a:r>
            <a:r>
              <a:rPr lang="en-US" dirty="0" err="1">
                <a:latin typeface="Bwhebb" panose="00000400000000000000" pitchFamily="2" charset="0"/>
              </a:rPr>
              <a:t>åw</a:t>
            </a:r>
            <a:r>
              <a:rPr lang="en-US" dirty="0">
                <a:latin typeface="Bwhebb" panose="00000400000000000000" pitchFamily="2" charset="0"/>
              </a:rPr>
              <a:t>&gt; </a:t>
            </a:r>
            <a:r>
              <a:rPr lang="en-US" dirty="0" err="1">
                <a:latin typeface="Bwhebb" panose="00000400000000000000" pitchFamily="2" charset="0"/>
              </a:rPr>
              <a:t>é~h,Þl</a:t>
            </a:r>
            <a:r>
              <a:rPr lang="en-US" dirty="0">
                <a:latin typeface="Bwhebb" panose="00000400000000000000" pitchFamily="2" charset="0"/>
              </a:rPr>
              <a:t>' </a:t>
            </a:r>
            <a:r>
              <a:rPr lang="en-US" dirty="0" err="1">
                <a:latin typeface="Bwhebb" panose="00000400000000000000" pitchFamily="2" charset="0"/>
              </a:rPr>
              <a:t>hw</a:t>
            </a:r>
            <a:r>
              <a:rPr lang="en-US" dirty="0">
                <a:latin typeface="Bwhebb" panose="00000400000000000000" pitchFamily="2" charset="0"/>
              </a:rPr>
              <a:t>&lt;</a:t>
            </a:r>
            <a:r>
              <a:rPr lang="en-US" dirty="0" err="1">
                <a:latin typeface="Bwhebb" panose="00000400000000000000" pitchFamily="2" charset="0"/>
              </a:rPr>
              <a:t>ïäx</a:t>
            </a:r>
            <a:r>
              <a:rPr lang="en-US" dirty="0">
                <a:latin typeface="Bwhebb" panose="00000400000000000000" pitchFamily="2" charset="0"/>
              </a:rPr>
              <a:t>]</a:t>
            </a:r>
            <a:r>
              <a:rPr lang="en-US" dirty="0" err="1">
                <a:latin typeface="Bwhebb" panose="00000400000000000000" pitchFamily="2" charset="0"/>
              </a:rPr>
              <a:t>T;v.ti-al</a:t>
            </a:r>
            <a:r>
              <a:rPr lang="en-US" dirty="0">
                <a:latin typeface="Bwhebb" panose="00000400000000000000" pitchFamily="2" charset="0"/>
              </a:rPr>
              <a:t>{</a:t>
            </a:r>
            <a:r>
              <a:rPr lang="en-US" sz="4000" baseline="30000" dirty="0">
                <a:latin typeface="Bwhebb" panose="00000400000000000000" pitchFamily="2" charset="0"/>
              </a:rPr>
              <a:t> 9</a:t>
            </a:r>
            <a:endParaRPr lang="en-US" sz="4000" dirty="0">
              <a:latin typeface="Bwhebb" panose="00000400000000000000" pitchFamily="2" charset="0"/>
            </a:endParaRPr>
          </a:p>
          <a:p>
            <a:pPr marL="0" indent="0" algn="r">
              <a:buNone/>
            </a:pPr>
            <a:r>
              <a:rPr lang="en-US" dirty="0">
                <a:latin typeface="Bwhebb" panose="00000400000000000000" pitchFamily="2" charset="0"/>
              </a:rPr>
              <a:t>`</a:t>
            </a:r>
            <a:r>
              <a:rPr lang="en-US" dirty="0" err="1">
                <a:latin typeface="Bwhebb" panose="00000400000000000000" pitchFamily="2" charset="0"/>
              </a:rPr>
              <a:t>ya</a:t>
            </a:r>
            <a:r>
              <a:rPr lang="en-US" dirty="0">
                <a:latin typeface="Bwhebb" panose="00000400000000000000" pitchFamily="2" charset="0"/>
              </a:rPr>
              <a:t>")_n&gt;fol. ~y[</a:t>
            </a:r>
            <a:r>
              <a:rPr lang="en-US" dirty="0" err="1">
                <a:latin typeface="Bwhebb" panose="00000400000000000000" pitchFamily="2" charset="0"/>
              </a:rPr>
              <a:t>iÞBerI</a:t>
            </a:r>
            <a:r>
              <a:rPr lang="en-US" dirty="0">
                <a:latin typeface="Bwhebb" panose="00000400000000000000" pitchFamily="2" charset="0"/>
              </a:rPr>
              <a:t>-l[;w&gt; ~</a:t>
            </a:r>
            <a:r>
              <a:rPr lang="en-US" dirty="0" err="1">
                <a:latin typeface="Bwhebb" panose="00000400000000000000" pitchFamily="2" charset="0"/>
              </a:rPr>
              <a:t>yviîLevi</a:t>
            </a:r>
            <a:r>
              <a:rPr lang="en-US" dirty="0">
                <a:latin typeface="Bwhebb" panose="00000400000000000000" pitchFamily="2" charset="0"/>
              </a:rPr>
              <a:t>-l[;w&gt; ~</a:t>
            </a:r>
            <a:r>
              <a:rPr lang="en-US" dirty="0" err="1">
                <a:latin typeface="Bwhebb" panose="00000400000000000000" pitchFamily="2" charset="0"/>
              </a:rPr>
              <a:t>ynI±B</a:t>
            </a:r>
            <a:r>
              <a:rPr lang="en-US" dirty="0">
                <a:latin typeface="Bwhebb" panose="00000400000000000000" pitchFamily="2" charset="0"/>
              </a:rPr>
              <a:t>'-l[; </a:t>
            </a:r>
            <a:r>
              <a:rPr lang="en-US" dirty="0" err="1">
                <a:latin typeface="Bwhebb" panose="00000400000000000000" pitchFamily="2" charset="0"/>
              </a:rPr>
              <a:t>tAbôa</a:t>
            </a:r>
            <a:r>
              <a:rPr lang="en-US" dirty="0">
                <a:latin typeface="Bwhebb" panose="00000400000000000000" pitchFamily="2" charset="0"/>
              </a:rPr>
              <a:t>' !</a:t>
            </a:r>
            <a:r>
              <a:rPr lang="en-US" dirty="0" err="1">
                <a:latin typeface="Bwhebb" panose="00000400000000000000" pitchFamily="2" charset="0"/>
              </a:rPr>
              <a:t>wO</a:t>
            </a:r>
            <a:r>
              <a:rPr lang="en-US" dirty="0">
                <a:latin typeface="Bwhebb" panose="00000400000000000000" pitchFamily="2" charset="0"/>
              </a:rPr>
              <a:t>“[] </a:t>
            </a:r>
            <a:r>
              <a:rPr lang="en-US" dirty="0" err="1">
                <a:latin typeface="Bwhebb" panose="00000400000000000000" pitchFamily="2" charset="0"/>
              </a:rPr>
              <a:t>dqePoû</a:t>
            </a:r>
            <a:r>
              <a:rPr lang="en-US" dirty="0">
                <a:latin typeface="Bwhebb" panose="00000400000000000000" pitchFamily="2" charset="0"/>
              </a:rPr>
              <a:t> </a:t>
            </a:r>
            <a:r>
              <a:rPr lang="en-US" dirty="0" err="1">
                <a:latin typeface="Bwhebb" panose="00000400000000000000" pitchFamily="2" charset="0"/>
              </a:rPr>
              <a:t>aN"ëq</a:t>
            </a:r>
            <a:r>
              <a:rPr lang="en-US" dirty="0">
                <a:latin typeface="Bwhebb" panose="00000400000000000000" pitchFamily="2" charset="0"/>
              </a:rPr>
              <a:t>;</a:t>
            </a:r>
            <a:endParaRPr lang="en-US" sz="4000" dirty="0">
              <a:latin typeface="Bwhebb" panose="00000400000000000000" pitchFamily="2" charset="0"/>
            </a:endParaRPr>
          </a:p>
          <a:p>
            <a:pPr marL="0" indent="0" algn="r">
              <a:buNone/>
            </a:pPr>
            <a:r>
              <a:rPr lang="en-US" dirty="0">
                <a:latin typeface="Bwhebb" panose="00000400000000000000" pitchFamily="2" charset="0"/>
              </a:rPr>
              <a:t>s `</a:t>
            </a:r>
            <a:r>
              <a:rPr lang="en-US" dirty="0" err="1">
                <a:latin typeface="Bwhebb" panose="00000400000000000000" pitchFamily="2" charset="0"/>
              </a:rPr>
              <a:t>Îyt</a:t>
            </a:r>
            <a:r>
              <a:rPr lang="en-US" dirty="0">
                <a:latin typeface="Bwhebb" panose="00000400000000000000" pitchFamily="2" charset="0"/>
              </a:rPr>
              <a:t>'(</a:t>
            </a:r>
            <a:r>
              <a:rPr lang="en-US" dirty="0" err="1">
                <a:latin typeface="Bwhebb" panose="00000400000000000000" pitchFamily="2" charset="0"/>
              </a:rPr>
              <a:t>wOc.miÐ</a:t>
            </a:r>
            <a:r>
              <a:rPr lang="en-US" dirty="0">
                <a:latin typeface="Bwhebb" panose="00000400000000000000" pitchFamily="2" charset="0"/>
              </a:rPr>
              <a:t> ¿</a:t>
            </a:r>
            <a:r>
              <a:rPr lang="en-US" dirty="0" err="1">
                <a:latin typeface="Bwhebb" panose="00000400000000000000" pitchFamily="2" charset="0"/>
              </a:rPr>
              <a:t>AtwOc.miÀ</a:t>
            </a:r>
            <a:r>
              <a:rPr lang="en-US" dirty="0">
                <a:latin typeface="Bwhebb" panose="00000400000000000000" pitchFamily="2" charset="0"/>
              </a:rPr>
              <a:t> </a:t>
            </a:r>
            <a:r>
              <a:rPr lang="en-US" dirty="0" err="1">
                <a:latin typeface="Bwhebb" panose="00000400000000000000" pitchFamily="2" charset="0"/>
              </a:rPr>
              <a:t>yrEîm.vol.W</a:t>
            </a:r>
            <a:r>
              <a:rPr lang="en-US" dirty="0">
                <a:latin typeface="Bwhebb" panose="00000400000000000000" pitchFamily="2" charset="0"/>
              </a:rPr>
              <a:t> </a:t>
            </a:r>
            <a:r>
              <a:rPr lang="en-US" dirty="0" err="1">
                <a:latin typeface="Bwhebb" panose="00000400000000000000" pitchFamily="2" charset="0"/>
              </a:rPr>
              <a:t>yb;Þh</a:t>
            </a:r>
            <a:r>
              <a:rPr lang="en-US" dirty="0">
                <a:latin typeface="Bwhebb" panose="00000400000000000000" pitchFamily="2" charset="0"/>
              </a:rPr>
              <a:t>]</a:t>
            </a:r>
            <a:r>
              <a:rPr lang="en-US" dirty="0" err="1">
                <a:latin typeface="Bwhebb" panose="00000400000000000000" pitchFamily="2" charset="0"/>
              </a:rPr>
              <a:t>aol</a:t>
            </a:r>
            <a:r>
              <a:rPr lang="en-US" dirty="0">
                <a:latin typeface="Bwhebb" panose="00000400000000000000" pitchFamily="2" charset="0"/>
              </a:rPr>
              <a:t>. ~</a:t>
            </a:r>
            <a:r>
              <a:rPr lang="en-US" dirty="0" err="1">
                <a:latin typeface="Bwhebb" panose="00000400000000000000" pitchFamily="2" charset="0"/>
              </a:rPr>
              <a:t>ypiê_l'a</a:t>
            </a:r>
            <a:r>
              <a:rPr lang="en-US" dirty="0">
                <a:latin typeface="Bwhebb" panose="00000400000000000000" pitchFamily="2" charset="0"/>
              </a:rPr>
              <a:t>]l;¥ ‘</a:t>
            </a:r>
            <a:r>
              <a:rPr lang="en-US" dirty="0" err="1">
                <a:latin typeface="Bwhebb" panose="00000400000000000000" pitchFamily="2" charset="0"/>
              </a:rPr>
              <a:t>ds,x,’Þ</a:t>
            </a:r>
            <a:r>
              <a:rPr lang="en-US" dirty="0">
                <a:latin typeface="Bwhebb" panose="00000400000000000000" pitchFamily="2" charset="0"/>
              </a:rPr>
              <a:t> </a:t>
            </a:r>
            <a:r>
              <a:rPr lang="en-US" dirty="0" err="1">
                <a:latin typeface="Bwhebb" panose="00000400000000000000" pitchFamily="2" charset="0"/>
              </a:rPr>
              <a:t>hf</a:t>
            </a:r>
            <a:r>
              <a:rPr lang="en-US" dirty="0">
                <a:latin typeface="Bwhebb" panose="00000400000000000000" pitchFamily="2" charset="0"/>
              </a:rPr>
              <a:t>,[</a:t>
            </a:r>
            <a:r>
              <a:rPr lang="en-US" dirty="0" err="1">
                <a:latin typeface="Bwhebb" panose="00000400000000000000" pitchFamily="2" charset="0"/>
              </a:rPr>
              <a:t>oÝïw</a:t>
            </a:r>
            <a:r>
              <a:rPr lang="en-US" dirty="0">
                <a:latin typeface="Bwhebb" panose="00000400000000000000" pitchFamily="2" charset="0"/>
              </a:rPr>
              <a:t>&gt;</a:t>
            </a:r>
            <a:r>
              <a:rPr lang="en-US" sz="4000" baseline="30000" dirty="0">
                <a:latin typeface="Bwhebb" panose="00000400000000000000" pitchFamily="2" charset="0"/>
              </a:rPr>
              <a:t> </a:t>
            </a:r>
            <a:r>
              <a:rPr lang="en-US" sz="4000" baseline="30000" dirty="0" smtClean="0">
                <a:latin typeface="Bwhebb" panose="00000400000000000000" pitchFamily="2" charset="0"/>
              </a:rPr>
              <a:t>10</a:t>
            </a:r>
            <a:endParaRPr lang="en-US" sz="4000" dirty="0">
              <a:latin typeface="Bwhebb" panose="00000400000000000000" pitchFamily="2" charset="0"/>
            </a:endParaRPr>
          </a:p>
        </p:txBody>
      </p:sp>
    </p:spTree>
    <p:extLst>
      <p:ext uri="{BB962C8B-B14F-4D97-AF65-F5344CB8AC3E}">
        <p14:creationId xmlns:p14="http://schemas.microsoft.com/office/powerpoint/2010/main" val="12707188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Hebrew Text of </a:t>
            </a:r>
            <a:r>
              <a:rPr lang="en-US" sz="4800" b="1" dirty="0" err="1" smtClean="0">
                <a:latin typeface="+mn-lt"/>
              </a:rPr>
              <a:t>Deut</a:t>
            </a:r>
            <a:r>
              <a:rPr lang="en-US" sz="4800" b="1" dirty="0" smtClean="0">
                <a:latin typeface="+mn-lt"/>
              </a:rPr>
              <a:t> 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lgn="r">
              <a:buNone/>
            </a:pPr>
            <a:r>
              <a:rPr lang="en-US" dirty="0">
                <a:latin typeface="Bwhebb" panose="00000400000000000000" pitchFamily="2" charset="0"/>
              </a:rPr>
              <a:t> </a:t>
            </a:r>
            <a:r>
              <a:rPr lang="en-US" dirty="0" err="1">
                <a:latin typeface="Bwhebb" panose="00000400000000000000" pitchFamily="2" charset="0"/>
              </a:rPr>
              <a:t>hw"ëhy</a:t>
            </a:r>
            <a:r>
              <a:rPr lang="en-US" dirty="0">
                <a:latin typeface="Bwhebb" panose="00000400000000000000" pitchFamily="2" charset="0"/>
              </a:rPr>
              <a:t>&gt; ‘</a:t>
            </a:r>
            <a:r>
              <a:rPr lang="en-US" dirty="0" err="1">
                <a:latin typeface="Bwhebb" panose="00000400000000000000" pitchFamily="2" charset="0"/>
              </a:rPr>
              <a:t>hQ,n:y</a:t>
            </a:r>
            <a:r>
              <a:rPr lang="en-US" dirty="0">
                <a:latin typeface="Bwhebb" panose="00000400000000000000" pitchFamily="2" charset="0"/>
              </a:rPr>
              <a:t>&gt; al{Ü </a:t>
            </a:r>
            <a:r>
              <a:rPr lang="en-US" dirty="0" err="1">
                <a:latin typeface="Bwhebb" panose="00000400000000000000" pitchFamily="2" charset="0"/>
              </a:rPr>
              <a:t>yKiä</a:t>
            </a:r>
            <a:r>
              <a:rPr lang="en-US" dirty="0">
                <a:latin typeface="Bwhebb" panose="00000400000000000000" pitchFamily="2" charset="0"/>
              </a:rPr>
              <a:t> aw&gt;</a:t>
            </a:r>
            <a:r>
              <a:rPr lang="en-US" dirty="0" err="1">
                <a:latin typeface="Bwhebb" panose="00000400000000000000" pitchFamily="2" charset="0"/>
              </a:rPr>
              <a:t>V"+l</a:t>
            </a:r>
            <a:r>
              <a:rPr lang="en-US" dirty="0">
                <a:latin typeface="Bwhebb" panose="00000400000000000000" pitchFamily="2" charset="0"/>
              </a:rPr>
              <a:t>; ^</a:t>
            </a:r>
            <a:r>
              <a:rPr lang="en-US" dirty="0" err="1">
                <a:latin typeface="Bwhebb" panose="00000400000000000000" pitchFamily="2" charset="0"/>
              </a:rPr>
              <a:t>yh,Þl</a:t>
            </a:r>
            <a:r>
              <a:rPr lang="en-US" dirty="0">
                <a:latin typeface="Bwhebb" panose="00000400000000000000" pitchFamily="2" charset="0"/>
              </a:rPr>
              <a:t>{a/ </a:t>
            </a:r>
            <a:r>
              <a:rPr lang="en-US" dirty="0" err="1">
                <a:latin typeface="Bwhebb" panose="00000400000000000000" pitchFamily="2" charset="0"/>
              </a:rPr>
              <a:t>hw"ïhy</a:t>
            </a:r>
            <a:r>
              <a:rPr lang="en-US" dirty="0">
                <a:latin typeface="Bwhebb" panose="00000400000000000000" pitchFamily="2" charset="0"/>
              </a:rPr>
              <a:t>&gt;-~</a:t>
            </a:r>
            <a:r>
              <a:rPr lang="en-US" dirty="0" err="1">
                <a:latin typeface="Bwhebb" panose="00000400000000000000" pitchFamily="2" charset="0"/>
              </a:rPr>
              <a:t>ve</a:t>
            </a:r>
            <a:r>
              <a:rPr lang="en-US" dirty="0">
                <a:latin typeface="Bwhebb" panose="00000400000000000000" pitchFamily="2" charset="0"/>
              </a:rPr>
              <a:t>(-ta, aF'²ti al{ï</a:t>
            </a:r>
            <a:r>
              <a:rPr lang="en-US" sz="4000" baseline="30000" dirty="0">
                <a:latin typeface="Bwhebb" panose="00000400000000000000" pitchFamily="2" charset="0"/>
              </a:rPr>
              <a:t> </a:t>
            </a:r>
            <a:r>
              <a:rPr lang="en-US" sz="4000" baseline="30000" dirty="0" smtClean="0">
                <a:latin typeface="Bwhebb" panose="00000400000000000000" pitchFamily="2" charset="0"/>
              </a:rPr>
              <a:t>11o</a:t>
            </a:r>
            <a:r>
              <a:rPr lang="en-US" sz="4000" baseline="30000" dirty="0">
                <a:latin typeface="Bwhebb" panose="00000400000000000000" pitchFamily="2" charset="0"/>
              </a:rPr>
              <a:t>)</a:t>
            </a:r>
            <a:endParaRPr lang="en-US" sz="4000" dirty="0">
              <a:latin typeface="Bwhebb" panose="00000400000000000000" pitchFamily="2" charset="0"/>
            </a:endParaRPr>
          </a:p>
          <a:p>
            <a:pPr marL="0" indent="0" algn="r">
              <a:buNone/>
            </a:pPr>
            <a:r>
              <a:rPr lang="en-US" dirty="0">
                <a:latin typeface="Bwhebb" panose="00000400000000000000" pitchFamily="2" charset="0"/>
              </a:rPr>
              <a:t>s `aw&gt;V")l; </a:t>
            </a:r>
            <a:r>
              <a:rPr lang="en-US" dirty="0" err="1">
                <a:latin typeface="Bwhebb" panose="00000400000000000000" pitchFamily="2" charset="0"/>
              </a:rPr>
              <a:t>Amßv</a:t>
            </a:r>
            <a:r>
              <a:rPr lang="en-US" dirty="0">
                <a:latin typeface="Bwhebb" panose="00000400000000000000" pitchFamily="2" charset="0"/>
              </a:rPr>
              <a:t>.-ta, </a:t>
            </a:r>
            <a:r>
              <a:rPr lang="en-US" dirty="0" err="1">
                <a:latin typeface="Bwhebb" panose="00000400000000000000" pitchFamily="2" charset="0"/>
              </a:rPr>
              <a:t>aF'îyI-rv,a</a:t>
            </a:r>
            <a:r>
              <a:rPr lang="en-US" dirty="0">
                <a:latin typeface="Bwhebb" panose="00000400000000000000" pitchFamily="2" charset="0"/>
              </a:rPr>
              <a:t>] tae²</a:t>
            </a:r>
            <a:endParaRPr lang="en-US" sz="4000" dirty="0">
              <a:latin typeface="Bwhebb" panose="00000400000000000000" pitchFamily="2" charset="0"/>
            </a:endParaRPr>
          </a:p>
          <a:p>
            <a:pPr marL="0" indent="0" algn="r">
              <a:buNone/>
            </a:pPr>
            <a:r>
              <a:rPr lang="en-US" dirty="0">
                <a:latin typeface="Bwhebb" panose="00000400000000000000" pitchFamily="2" charset="0"/>
              </a:rPr>
              <a:t>`^</a:t>
            </a:r>
            <a:r>
              <a:rPr lang="en-US" dirty="0" err="1">
                <a:latin typeface="Bwhebb" panose="00000400000000000000" pitchFamily="2" charset="0"/>
              </a:rPr>
              <a:t>yh</a:t>
            </a:r>
            <a:r>
              <a:rPr lang="en-US" dirty="0">
                <a:latin typeface="Bwhebb" panose="00000400000000000000" pitchFamily="2" charset="0"/>
              </a:rPr>
              <a:t>,(ªl{a/ </a:t>
            </a:r>
            <a:r>
              <a:rPr lang="en-US" dirty="0" err="1">
                <a:latin typeface="Bwhebb" panose="00000400000000000000" pitchFamily="2" charset="0"/>
              </a:rPr>
              <a:t>hw"ïähy</a:t>
            </a:r>
            <a:r>
              <a:rPr lang="en-US" dirty="0">
                <a:latin typeface="Bwhebb" panose="00000400000000000000" pitchFamily="2" charset="0"/>
              </a:rPr>
              <a:t>&gt; </a:t>
            </a:r>
            <a:r>
              <a:rPr lang="en-US" dirty="0" err="1">
                <a:latin typeface="Bwhebb" panose="00000400000000000000" pitchFamily="2" charset="0"/>
              </a:rPr>
              <a:t>Ÿ^ßäW</a:t>
            </a:r>
            <a:r>
              <a:rPr lang="en-US" dirty="0">
                <a:latin typeface="Bwhebb" panose="00000400000000000000" pitchFamily="2" charset="0"/>
              </a:rPr>
              <a:t>&gt;ci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ïa</a:t>
            </a:r>
            <a:r>
              <a:rPr lang="en-US" dirty="0">
                <a:latin typeface="Bwhebb" panose="00000400000000000000" pitchFamily="2" charset="0"/>
              </a:rPr>
              <a:t>]K; </a:t>
            </a:r>
            <a:r>
              <a:rPr lang="en-US" dirty="0" err="1">
                <a:latin typeface="Bwhebb" panose="00000400000000000000" pitchFamily="2" charset="0"/>
              </a:rPr>
              <a:t>Avø+D</a:t>
            </a:r>
            <a:r>
              <a:rPr lang="en-US" dirty="0">
                <a:latin typeface="Bwhebb" panose="00000400000000000000" pitchFamily="2" charset="0"/>
              </a:rPr>
              <a:t>&gt;</a:t>
            </a:r>
            <a:r>
              <a:rPr lang="en-US" dirty="0" err="1">
                <a:latin typeface="Bwhebb" panose="00000400000000000000" pitchFamily="2" charset="0"/>
              </a:rPr>
              <a:t>q;l</a:t>
            </a:r>
            <a:r>
              <a:rPr lang="en-US" dirty="0">
                <a:latin typeface="Bwhebb" panose="00000400000000000000" pitchFamily="2" charset="0"/>
              </a:rPr>
              <a:t>. </a:t>
            </a:r>
            <a:r>
              <a:rPr lang="en-US" dirty="0" err="1">
                <a:latin typeface="Bwhebb" panose="00000400000000000000" pitchFamily="2" charset="0"/>
              </a:rPr>
              <a:t>tB</a:t>
            </a:r>
            <a:r>
              <a:rPr lang="en-US" dirty="0">
                <a:latin typeface="Bwhebb" panose="00000400000000000000" pitchFamily="2" charset="0"/>
              </a:rPr>
              <a:t>'’</a:t>
            </a:r>
            <a:r>
              <a:rPr lang="en-US" dirty="0" err="1">
                <a:latin typeface="Bwhebb" panose="00000400000000000000" pitchFamily="2" charset="0"/>
              </a:rPr>
              <a:t>ÞV;h</a:t>
            </a:r>
            <a:r>
              <a:rPr lang="en-US" dirty="0">
                <a:latin typeface="Bwhebb" panose="00000400000000000000" pitchFamily="2" charset="0"/>
              </a:rPr>
              <a:t>; •~</a:t>
            </a:r>
            <a:r>
              <a:rPr lang="en-US" dirty="0" err="1">
                <a:latin typeface="Bwhebb" panose="00000400000000000000" pitchFamily="2" charset="0"/>
              </a:rPr>
              <a:t>Ayð</a:t>
            </a:r>
            <a:r>
              <a:rPr lang="en-US" dirty="0">
                <a:latin typeface="Bwhebb" panose="00000400000000000000" pitchFamily="2" charset="0"/>
              </a:rPr>
              <a:t>-ta, rAmæ²v'</a:t>
            </a:r>
            <a:r>
              <a:rPr lang="en-US" sz="4000" baseline="30000" dirty="0">
                <a:latin typeface="Bwhebb" panose="00000400000000000000" pitchFamily="2" charset="0"/>
              </a:rPr>
              <a:t> 12 </a:t>
            </a:r>
            <a:endParaRPr lang="en-US" sz="4000" dirty="0">
              <a:latin typeface="Bwhebb" panose="00000400000000000000" pitchFamily="2" charset="0"/>
            </a:endParaRPr>
          </a:p>
          <a:p>
            <a:pPr marL="0" indent="0" algn="r">
              <a:buNone/>
            </a:pPr>
            <a:r>
              <a:rPr lang="en-US" dirty="0" err="1">
                <a:latin typeface="Bwhebb" panose="00000400000000000000" pitchFamily="2" charset="0"/>
              </a:rPr>
              <a:t>è`^T</a:t>
            </a:r>
            <a:r>
              <a:rPr lang="en-US" dirty="0">
                <a:latin typeface="Bwhebb" panose="00000400000000000000" pitchFamily="2" charset="0"/>
              </a:rPr>
              <a:t>&lt;)k.</a:t>
            </a:r>
            <a:r>
              <a:rPr lang="en-US" dirty="0" err="1">
                <a:latin typeface="Bwhebb" panose="00000400000000000000" pitchFamily="2" charset="0"/>
              </a:rPr>
              <a:t>al;m</a:t>
            </a:r>
            <a:r>
              <a:rPr lang="en-US" dirty="0">
                <a:latin typeface="Bwhebb" panose="00000400000000000000" pitchFamily="2" charset="0"/>
              </a:rPr>
              <a:t>.-</a:t>
            </a:r>
            <a:r>
              <a:rPr lang="en-US" dirty="0" err="1">
                <a:latin typeface="Bwhebb" panose="00000400000000000000" pitchFamily="2" charset="0"/>
              </a:rPr>
              <a:t>lK'ã</a:t>
            </a:r>
            <a:r>
              <a:rPr lang="en-US" dirty="0">
                <a:latin typeface="Bwhebb" panose="00000400000000000000" pitchFamily="2" charset="0"/>
              </a:rPr>
              <a:t> </a:t>
            </a:r>
            <a:r>
              <a:rPr lang="en-US" dirty="0" err="1">
                <a:latin typeface="Bwhebb" panose="00000400000000000000" pitchFamily="2" charset="0"/>
              </a:rPr>
              <a:t>t'yfIßä</a:t>
            </a:r>
            <a:r>
              <a:rPr lang="en-US" dirty="0">
                <a:latin typeface="Bwhebb" panose="00000400000000000000" pitchFamily="2" charset="0"/>
              </a:rPr>
              <a:t>['w&gt; </a:t>
            </a:r>
            <a:r>
              <a:rPr lang="en-US" dirty="0" err="1">
                <a:latin typeface="Bwhebb" panose="00000400000000000000" pitchFamily="2" charset="0"/>
              </a:rPr>
              <a:t>édboê</a:t>
            </a:r>
            <a:r>
              <a:rPr lang="en-US" dirty="0">
                <a:latin typeface="Bwhebb" panose="00000400000000000000" pitchFamily="2" charset="0"/>
              </a:rPr>
              <a:t>[]T;¥ ‘~</a:t>
            </a:r>
            <a:r>
              <a:rPr lang="en-US" dirty="0" err="1">
                <a:latin typeface="Bwhebb" panose="00000400000000000000" pitchFamily="2" charset="0"/>
              </a:rPr>
              <a:t>ymiäy</a:t>
            </a:r>
            <a:r>
              <a:rPr lang="en-US" dirty="0">
                <a:latin typeface="Bwhebb" panose="00000400000000000000" pitchFamily="2" charset="0"/>
              </a:rPr>
              <a:t>" </a:t>
            </a:r>
            <a:r>
              <a:rPr lang="en-US" dirty="0" err="1">
                <a:latin typeface="Bwhebb" panose="00000400000000000000" pitchFamily="2" charset="0"/>
              </a:rPr>
              <a:t>tv,vEÜä</a:t>
            </a:r>
            <a:r>
              <a:rPr lang="en-US" sz="4000" baseline="30000" dirty="0">
                <a:latin typeface="Bwhebb" panose="00000400000000000000" pitchFamily="2" charset="0"/>
              </a:rPr>
              <a:t> 13</a:t>
            </a:r>
            <a:endParaRPr lang="en-US" sz="4000" dirty="0">
              <a:latin typeface="Bwhebb" panose="00000400000000000000" pitchFamily="2" charset="0"/>
            </a:endParaRPr>
          </a:p>
          <a:p>
            <a:pPr marL="0" indent="0" algn="r">
              <a:buNone/>
            </a:pPr>
            <a:r>
              <a:rPr lang="en-US" dirty="0">
                <a:latin typeface="Bwhebb" panose="00000400000000000000" pitchFamily="2" charset="0"/>
              </a:rPr>
              <a:t> </a:t>
            </a:r>
            <a:r>
              <a:rPr lang="en-US" dirty="0" err="1">
                <a:latin typeface="Bwhebb" panose="00000400000000000000" pitchFamily="2" charset="0"/>
              </a:rPr>
              <a:t>hk</a:t>
            </a:r>
            <a:r>
              <a:rPr lang="en-US" dirty="0">
                <a:latin typeface="Bwhebb" panose="00000400000000000000" pitchFamily="2" charset="0"/>
              </a:rPr>
              <a:t>'‡al'm.-</a:t>
            </a:r>
            <a:r>
              <a:rPr lang="en-US" dirty="0" err="1">
                <a:latin typeface="Bwhebb" panose="00000400000000000000" pitchFamily="2" charset="0"/>
              </a:rPr>
              <a:t>lk</a:t>
            </a:r>
            <a:r>
              <a:rPr lang="en-US" dirty="0">
                <a:latin typeface="Bwhebb" panose="00000400000000000000" pitchFamily="2" charset="0"/>
              </a:rPr>
              <a:t>' </a:t>
            </a:r>
            <a:r>
              <a:rPr lang="en-US" dirty="0" err="1">
                <a:latin typeface="Bwhebb" panose="00000400000000000000" pitchFamily="2" charset="0"/>
              </a:rPr>
              <a:t>hf,ä</a:t>
            </a:r>
            <a:r>
              <a:rPr lang="en-US" dirty="0">
                <a:latin typeface="Bwhebb" panose="00000400000000000000" pitchFamily="2" charset="0"/>
              </a:rPr>
              <a:t>[]t; al{å ^</a:t>
            </a:r>
            <a:r>
              <a:rPr lang="en-US" dirty="0" err="1">
                <a:latin typeface="Bwhebb" panose="00000400000000000000" pitchFamily="2" charset="0"/>
              </a:rPr>
              <a:t>yh</a:t>
            </a:r>
            <a:r>
              <a:rPr lang="en-US" dirty="0">
                <a:latin typeface="Bwhebb" panose="00000400000000000000" pitchFamily="2" charset="0"/>
              </a:rPr>
              <a:t>,ª_l{a/ </a:t>
            </a:r>
            <a:r>
              <a:rPr lang="en-US" dirty="0" err="1">
                <a:latin typeface="Bwhebb" panose="00000400000000000000" pitchFamily="2" charset="0"/>
              </a:rPr>
              <a:t>hw"ßähyl</a:t>
            </a:r>
            <a:r>
              <a:rPr lang="en-US" dirty="0">
                <a:latin typeface="Bwhebb" panose="00000400000000000000" pitchFamily="2" charset="0"/>
              </a:rPr>
              <a:t>; </a:t>
            </a:r>
            <a:r>
              <a:rPr lang="en-US" dirty="0" err="1">
                <a:latin typeface="Bwhebb" panose="00000400000000000000" pitchFamily="2" charset="0"/>
              </a:rPr>
              <a:t>ŸtB"ßäv</a:t>
            </a:r>
            <a:r>
              <a:rPr lang="en-US" dirty="0">
                <a:latin typeface="Bwhebb" panose="00000400000000000000" pitchFamily="2" charset="0"/>
              </a:rPr>
              <a:t>; y[</a:t>
            </a:r>
            <a:r>
              <a:rPr lang="en-US" dirty="0" err="1">
                <a:latin typeface="Bwhebb" panose="00000400000000000000" pitchFamily="2" charset="0"/>
              </a:rPr>
              <a:t>i÷êybiV.h</a:t>
            </a:r>
            <a:r>
              <a:rPr lang="en-US" dirty="0">
                <a:latin typeface="Bwhebb" panose="00000400000000000000" pitchFamily="2" charset="0"/>
              </a:rPr>
              <a:t>; ‘~</a:t>
            </a:r>
            <a:r>
              <a:rPr lang="en-US" dirty="0" err="1">
                <a:latin typeface="Bwhebb" panose="00000400000000000000" pitchFamily="2" charset="0"/>
              </a:rPr>
              <a:t>Ay’w</a:t>
            </a:r>
            <a:r>
              <a:rPr lang="en-US" dirty="0">
                <a:latin typeface="Bwhebb" panose="00000400000000000000" pitchFamily="2" charset="0"/>
              </a:rPr>
              <a:t>&gt;</a:t>
            </a:r>
            <a:r>
              <a:rPr lang="en-US" sz="4000" baseline="30000" dirty="0">
                <a:latin typeface="Bwhebb" panose="00000400000000000000" pitchFamily="2" charset="0"/>
              </a:rPr>
              <a:t> 14</a:t>
            </a:r>
            <a:endParaRPr lang="en-US" sz="4000" dirty="0">
              <a:latin typeface="Bwhebb" panose="00000400000000000000" pitchFamily="2" charset="0"/>
            </a:endParaRPr>
          </a:p>
          <a:p>
            <a:pPr marL="0" indent="0" algn="r">
              <a:buNone/>
            </a:pPr>
            <a:r>
              <a:rPr lang="en-US" dirty="0">
                <a:latin typeface="Bwhebb" panose="00000400000000000000" pitchFamily="2" charset="0"/>
              </a:rPr>
              <a:t> ^T,ªm.h,B.-</a:t>
            </a:r>
            <a:r>
              <a:rPr lang="en-US" dirty="0" err="1">
                <a:latin typeface="Bwhebb" panose="00000400000000000000" pitchFamily="2" charset="0"/>
              </a:rPr>
              <a:t>lk'w</a:t>
            </a:r>
            <a:r>
              <a:rPr lang="en-US" dirty="0">
                <a:latin typeface="Bwhebb" panose="00000400000000000000" pitchFamily="2" charset="0"/>
              </a:rPr>
              <a:t>&gt; ^</a:t>
            </a:r>
            <a:r>
              <a:rPr lang="en-US" dirty="0" err="1">
                <a:latin typeface="Bwhebb" panose="00000400000000000000" pitchFamily="2" charset="0"/>
              </a:rPr>
              <a:t>ør</a:t>
            </a:r>
            <a:r>
              <a:rPr lang="en-US" dirty="0">
                <a:latin typeface="Bwhebb" panose="00000400000000000000" pitchFamily="2" charset="0"/>
              </a:rPr>
              <a:t>&gt;</a:t>
            </a:r>
            <a:r>
              <a:rPr lang="en-US" dirty="0" err="1">
                <a:latin typeface="Bwhebb" panose="00000400000000000000" pitchFamily="2" charset="0"/>
              </a:rPr>
              <a:t>mo</a:t>
            </a:r>
            <a:r>
              <a:rPr lang="en-US" dirty="0">
                <a:latin typeface="Bwhebb" panose="00000400000000000000" pitchFamily="2" charset="0"/>
              </a:rPr>
              <a:t>*x]w: ^’r&gt;</a:t>
            </a:r>
            <a:r>
              <a:rPr lang="en-US" dirty="0" err="1">
                <a:latin typeface="Bwhebb" panose="00000400000000000000" pitchFamily="2" charset="0"/>
              </a:rPr>
              <a:t>Avw</a:t>
            </a:r>
            <a:r>
              <a:rPr lang="en-US" dirty="0">
                <a:latin typeface="Bwhebb" panose="00000400000000000000" pitchFamily="2" charset="0"/>
              </a:rPr>
              <a:t>&gt; ^</a:t>
            </a:r>
            <a:r>
              <a:rPr lang="en-US" dirty="0" err="1">
                <a:latin typeface="Bwhebb" panose="00000400000000000000" pitchFamily="2" charset="0"/>
              </a:rPr>
              <a:t>t,m'a</a:t>
            </a:r>
            <a:r>
              <a:rPr lang="en-US" dirty="0">
                <a:latin typeface="Bwhebb" panose="00000400000000000000" pitchFamily="2" charset="0"/>
              </a:rPr>
              <a:t>]</a:t>
            </a:r>
            <a:r>
              <a:rPr lang="en-US" dirty="0" err="1">
                <a:latin typeface="Bwhebb" panose="00000400000000000000" pitchFamily="2" charset="0"/>
              </a:rPr>
              <a:t>w:û</a:t>
            </a:r>
            <a:r>
              <a:rPr lang="en-US" dirty="0">
                <a:latin typeface="Bwhebb" panose="00000400000000000000" pitchFamily="2" charset="0"/>
              </a:rPr>
              <a:t>-^)D&gt;b.[;w&gt; ^T&lt;</a:t>
            </a:r>
            <a:r>
              <a:rPr lang="en-US" dirty="0" err="1">
                <a:latin typeface="Bwhebb" panose="00000400000000000000" pitchFamily="2" charset="0"/>
              </a:rPr>
              <a:t>åbiW</a:t>
            </a:r>
            <a:r>
              <a:rPr lang="en-US" dirty="0">
                <a:latin typeface="Bwhebb" panose="00000400000000000000" pitchFamily="2" charset="0"/>
              </a:rPr>
              <a:t>-^)n&gt;</a:t>
            </a:r>
            <a:r>
              <a:rPr lang="en-US" dirty="0" err="1">
                <a:latin typeface="Bwhebb" panose="00000400000000000000" pitchFamily="2" charset="0"/>
              </a:rPr>
              <a:t>biW</a:t>
            </a:r>
            <a:r>
              <a:rPr lang="en-US" dirty="0">
                <a:latin typeface="Bwhebb" panose="00000400000000000000" pitchFamily="2" charset="0"/>
              </a:rPr>
              <a:t> </a:t>
            </a:r>
            <a:r>
              <a:rPr lang="en-US" dirty="0" err="1">
                <a:latin typeface="Bwhebb" panose="00000400000000000000" pitchFamily="2" charset="0"/>
              </a:rPr>
              <a:t>hT'äa</a:t>
            </a:r>
            <a:r>
              <a:rPr lang="en-US" dirty="0">
                <a:latin typeface="Bwhebb" panose="00000400000000000000" pitchFamily="2" charset="0"/>
              </a:rPr>
              <a:t>;</a:t>
            </a:r>
            <a:endParaRPr lang="en-US" sz="4000" dirty="0">
              <a:latin typeface="Bwhebb" panose="00000400000000000000" pitchFamily="2" charset="0"/>
            </a:endParaRPr>
          </a:p>
          <a:p>
            <a:pPr marL="0" indent="0" algn="r">
              <a:buNone/>
            </a:pPr>
            <a:r>
              <a:rPr lang="en-US" dirty="0">
                <a:latin typeface="Bwhebb" panose="00000400000000000000" pitchFamily="2" charset="0"/>
              </a:rPr>
              <a:t>`^Am*+K' ^</a:t>
            </a:r>
            <a:r>
              <a:rPr lang="en-US" dirty="0" err="1">
                <a:latin typeface="Bwhebb" panose="00000400000000000000" pitchFamily="2" charset="0"/>
              </a:rPr>
              <a:t>ßt.m'a</a:t>
            </a:r>
            <a:r>
              <a:rPr lang="en-US" dirty="0">
                <a:latin typeface="Bwhebb" panose="00000400000000000000" pitchFamily="2" charset="0"/>
              </a:rPr>
              <a:t>]w: ^</a:t>
            </a:r>
            <a:r>
              <a:rPr lang="en-US" dirty="0" err="1">
                <a:latin typeface="Bwhebb" panose="00000400000000000000" pitchFamily="2" charset="0"/>
              </a:rPr>
              <a:t>ïD</a:t>
            </a:r>
            <a:r>
              <a:rPr lang="en-US" dirty="0">
                <a:latin typeface="Bwhebb" panose="00000400000000000000" pitchFamily="2" charset="0"/>
              </a:rPr>
              <a:t>&gt;b.[; x:Wn°y" ![;m;ªl. ^</a:t>
            </a:r>
            <a:r>
              <a:rPr lang="en-US" dirty="0" err="1">
                <a:latin typeface="Bwhebb" panose="00000400000000000000" pitchFamily="2" charset="0"/>
              </a:rPr>
              <a:t>yr</a:t>
            </a:r>
            <a:r>
              <a:rPr lang="en-US" dirty="0">
                <a:latin typeface="Bwhebb" panose="00000400000000000000" pitchFamily="2" charset="0"/>
              </a:rPr>
              <a:t>&lt;ê['</a:t>
            </a:r>
            <a:r>
              <a:rPr lang="en-US" dirty="0" err="1">
                <a:latin typeface="Bwhebb" panose="00000400000000000000" pitchFamily="2" charset="0"/>
              </a:rPr>
              <a:t>v.Bi</a:t>
            </a:r>
            <a:r>
              <a:rPr lang="en-US" dirty="0">
                <a:latin typeface="Bwhebb" panose="00000400000000000000" pitchFamily="2" charset="0"/>
              </a:rPr>
              <a:t>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åa</a:t>
            </a:r>
            <a:r>
              <a:rPr lang="en-US" dirty="0">
                <a:latin typeface="Bwhebb" panose="00000400000000000000" pitchFamily="2" charset="0"/>
              </a:rPr>
              <a:t>] ‘^</a:t>
            </a:r>
            <a:r>
              <a:rPr lang="en-US" dirty="0" err="1">
                <a:latin typeface="Bwhebb" panose="00000400000000000000" pitchFamily="2" charset="0"/>
              </a:rPr>
              <a:t>r.gE</a:t>
            </a:r>
            <a:r>
              <a:rPr lang="en-US" dirty="0">
                <a:latin typeface="Bwhebb" panose="00000400000000000000" pitchFamily="2" charset="0"/>
              </a:rPr>
              <a:t>)w&gt;</a:t>
            </a:r>
            <a:endParaRPr lang="en-US" sz="4000" dirty="0">
              <a:latin typeface="Bwhebb" panose="00000400000000000000" pitchFamily="2" charset="0"/>
            </a:endParaRPr>
          </a:p>
          <a:p>
            <a:pPr marL="0" indent="0" algn="r">
              <a:buNone/>
            </a:pPr>
            <a:r>
              <a:rPr lang="en-US" dirty="0">
                <a:latin typeface="Bwhebb" panose="00000400000000000000" pitchFamily="2" charset="0"/>
              </a:rPr>
              <a:t> ‘^</a:t>
            </a:r>
            <a:r>
              <a:rPr lang="en-US" dirty="0" err="1">
                <a:latin typeface="Bwhebb" panose="00000400000000000000" pitchFamily="2" charset="0"/>
              </a:rPr>
              <a:t>yh</a:t>
            </a:r>
            <a:r>
              <a:rPr lang="en-US" dirty="0">
                <a:latin typeface="Bwhebb" panose="00000400000000000000" pitchFamily="2" charset="0"/>
              </a:rPr>
              <a:t>,’</a:t>
            </a:r>
            <a:r>
              <a:rPr lang="en-US" dirty="0" err="1">
                <a:latin typeface="Bwhebb" panose="00000400000000000000" pitchFamily="2" charset="0"/>
              </a:rPr>
              <a:t>Ûl</a:t>
            </a:r>
            <a:r>
              <a:rPr lang="en-US" dirty="0">
                <a:latin typeface="Bwhebb" panose="00000400000000000000" pitchFamily="2" charset="0"/>
              </a:rPr>
              <a:t>{a/ </a:t>
            </a:r>
            <a:r>
              <a:rPr lang="en-US" dirty="0" err="1">
                <a:latin typeface="Bwhebb" panose="00000400000000000000" pitchFamily="2" charset="0"/>
              </a:rPr>
              <a:t>hw</a:t>
            </a:r>
            <a:r>
              <a:rPr lang="en-US" dirty="0">
                <a:latin typeface="Bwhebb" panose="00000400000000000000" pitchFamily="2" charset="0"/>
              </a:rPr>
              <a:t>"“</a:t>
            </a:r>
            <a:r>
              <a:rPr lang="en-US" dirty="0" err="1">
                <a:latin typeface="Bwhebb" panose="00000400000000000000" pitchFamily="2" charset="0"/>
              </a:rPr>
              <a:t>Ühy</a:t>
            </a:r>
            <a:r>
              <a:rPr lang="en-US" dirty="0">
                <a:latin typeface="Bwhebb" panose="00000400000000000000" pitchFamily="2" charset="0"/>
              </a:rPr>
              <a:t>&gt; •^÷a]</a:t>
            </a:r>
            <a:r>
              <a:rPr lang="en-US" dirty="0" err="1">
                <a:latin typeface="Bwhebb" panose="00000400000000000000" pitchFamily="2" charset="0"/>
              </a:rPr>
              <a:t>ci’YOw</a:t>
            </a:r>
            <a:r>
              <a:rPr lang="en-US" dirty="0">
                <a:latin typeface="Bwhebb" panose="00000400000000000000" pitchFamily="2" charset="0"/>
              </a:rPr>
              <a:t>: ~</a:t>
            </a:r>
            <a:r>
              <a:rPr lang="en-US" dirty="0" err="1">
                <a:latin typeface="Bwhebb" panose="00000400000000000000" pitchFamily="2" charset="0"/>
              </a:rPr>
              <a:t>yIr:ëªc.mi</a:t>
            </a:r>
            <a:r>
              <a:rPr lang="en-US" dirty="0">
                <a:latin typeface="Bwhebb" panose="00000400000000000000" pitchFamily="2" charset="0"/>
              </a:rPr>
              <a:t> #r&lt;</a:t>
            </a:r>
            <a:r>
              <a:rPr lang="en-US" dirty="0" err="1">
                <a:latin typeface="Bwhebb" panose="00000400000000000000" pitchFamily="2" charset="0"/>
              </a:rPr>
              <a:t>a,äB</a:t>
            </a:r>
            <a:r>
              <a:rPr lang="en-US" dirty="0">
                <a:latin typeface="Bwhebb" panose="00000400000000000000" pitchFamily="2" charset="0"/>
              </a:rPr>
              <a:t>. </a:t>
            </a:r>
            <a:r>
              <a:rPr lang="en-US" dirty="0" err="1">
                <a:latin typeface="Bwhebb" panose="00000400000000000000" pitchFamily="2" charset="0"/>
              </a:rPr>
              <a:t>Ÿ‘t'yyI’åh</a:t>
            </a:r>
            <a:r>
              <a:rPr lang="en-US" dirty="0">
                <a:latin typeface="Bwhebb" panose="00000400000000000000" pitchFamily="2" charset="0"/>
              </a:rPr>
              <a:t>' </a:t>
            </a:r>
            <a:r>
              <a:rPr lang="en-US" dirty="0" err="1">
                <a:latin typeface="Bwhebb" panose="00000400000000000000" pitchFamily="2" charset="0"/>
              </a:rPr>
              <a:t>db</a:t>
            </a:r>
            <a:r>
              <a:rPr lang="en-US" dirty="0">
                <a:latin typeface="Bwhebb" panose="00000400000000000000" pitchFamily="2" charset="0"/>
              </a:rPr>
              <a:t>,[&lt;</a:t>
            </a:r>
            <a:r>
              <a:rPr lang="en-US" dirty="0" err="1">
                <a:latin typeface="Bwhebb" panose="00000400000000000000" pitchFamily="2" charset="0"/>
              </a:rPr>
              <a:t>Üî-yKiä</a:t>
            </a:r>
            <a:r>
              <a:rPr lang="en-US" dirty="0">
                <a:latin typeface="Bwhebb" panose="00000400000000000000" pitchFamily="2" charset="0"/>
              </a:rPr>
              <a:t> </a:t>
            </a:r>
            <a:r>
              <a:rPr lang="en-US" dirty="0" err="1">
                <a:latin typeface="Bwhebb" panose="00000400000000000000" pitchFamily="2" charset="0"/>
              </a:rPr>
              <a:t>T'ùªr</a:t>
            </a:r>
            <a:r>
              <a:rPr lang="en-US" dirty="0">
                <a:latin typeface="Bwhebb" panose="00000400000000000000" pitchFamily="2" charset="0"/>
              </a:rPr>
              <a:t>&gt;</a:t>
            </a:r>
            <a:r>
              <a:rPr lang="en-US" dirty="0" err="1">
                <a:latin typeface="Bwhebb" panose="00000400000000000000" pitchFamily="2" charset="0"/>
              </a:rPr>
              <a:t>k;z"w</a:t>
            </a:r>
            <a:r>
              <a:rPr lang="en-US" dirty="0">
                <a:latin typeface="Bwhebb" panose="00000400000000000000" pitchFamily="2" charset="0"/>
              </a:rPr>
              <a:t>&gt;</a:t>
            </a:r>
            <a:r>
              <a:rPr lang="en-US" sz="4000" baseline="30000" dirty="0">
                <a:latin typeface="Bwhebb" panose="00000400000000000000" pitchFamily="2" charset="0"/>
              </a:rPr>
              <a:t> 15</a:t>
            </a:r>
            <a:endParaRPr lang="en-US" sz="4000" dirty="0">
              <a:latin typeface="Bwhebb" panose="00000400000000000000" pitchFamily="2" charset="0"/>
            </a:endParaRPr>
          </a:p>
          <a:p>
            <a:pPr marL="0" indent="0" algn="r">
              <a:buNone/>
            </a:pPr>
            <a:r>
              <a:rPr lang="en-US" dirty="0">
                <a:latin typeface="Bwhebb" panose="00000400000000000000" pitchFamily="2" charset="0"/>
              </a:rPr>
              <a:t> ^</a:t>
            </a:r>
            <a:r>
              <a:rPr lang="en-US" dirty="0" err="1">
                <a:latin typeface="Bwhebb" panose="00000400000000000000" pitchFamily="2" charset="0"/>
              </a:rPr>
              <a:t>yh,êl</a:t>
            </a:r>
            <a:r>
              <a:rPr lang="en-US" dirty="0">
                <a:latin typeface="Bwhebb" panose="00000400000000000000" pitchFamily="2" charset="0"/>
              </a:rPr>
              <a:t>{a/ </a:t>
            </a:r>
            <a:r>
              <a:rPr lang="en-US" dirty="0" err="1">
                <a:latin typeface="Bwhebb" panose="00000400000000000000" pitchFamily="2" charset="0"/>
              </a:rPr>
              <a:t>hw"åhy</a:t>
            </a:r>
            <a:r>
              <a:rPr lang="en-US" dirty="0">
                <a:latin typeface="Bwhebb" panose="00000400000000000000" pitchFamily="2" charset="0"/>
              </a:rPr>
              <a:t>&gt; ‘^W&gt;ci !</a:t>
            </a:r>
            <a:r>
              <a:rPr lang="en-US" dirty="0" err="1">
                <a:latin typeface="Bwhebb" panose="00000400000000000000" pitchFamily="2" charset="0"/>
              </a:rPr>
              <a:t>Ke</a:t>
            </a:r>
            <a:r>
              <a:rPr lang="en-US" dirty="0">
                <a:latin typeface="Bwhebb" panose="00000400000000000000" pitchFamily="2" charset="0"/>
              </a:rPr>
              <a:t>ª-l[; </a:t>
            </a:r>
            <a:r>
              <a:rPr lang="en-US" dirty="0" err="1">
                <a:latin typeface="Bwhebb" panose="00000400000000000000" pitchFamily="2" charset="0"/>
              </a:rPr>
              <a:t>hy"ë+Wjn</a:t>
            </a:r>
            <a:r>
              <a:rPr lang="en-US" dirty="0">
                <a:latin typeface="Bwhebb" panose="00000400000000000000" pitchFamily="2" charset="0"/>
              </a:rPr>
              <a:t>&gt; [:</a:t>
            </a:r>
            <a:r>
              <a:rPr lang="en-US" dirty="0" err="1">
                <a:latin typeface="Bwhebb" panose="00000400000000000000" pitchFamily="2" charset="0"/>
              </a:rPr>
              <a:t>roåz</a:t>
            </a:r>
            <a:r>
              <a:rPr lang="en-US" dirty="0">
                <a:latin typeface="Bwhebb" panose="00000400000000000000" pitchFamily="2" charset="0"/>
              </a:rPr>
              <a:t>&gt;</a:t>
            </a:r>
            <a:r>
              <a:rPr lang="en-US" dirty="0" err="1">
                <a:latin typeface="Bwhebb" panose="00000400000000000000" pitchFamily="2" charset="0"/>
              </a:rPr>
              <a:t>biW</a:t>
            </a:r>
            <a:r>
              <a:rPr lang="en-US" dirty="0">
                <a:latin typeface="Bwhebb" panose="00000400000000000000" pitchFamily="2" charset="0"/>
              </a:rPr>
              <a:t> ‘</a:t>
            </a:r>
            <a:r>
              <a:rPr lang="en-US" dirty="0" err="1">
                <a:latin typeface="Bwhebb" panose="00000400000000000000" pitchFamily="2" charset="0"/>
              </a:rPr>
              <a:t>hq"ßz"x</a:t>
            </a:r>
            <a:r>
              <a:rPr lang="en-US" dirty="0">
                <a:latin typeface="Bwhebb" panose="00000400000000000000" pitchFamily="2" charset="0"/>
              </a:rPr>
              <a:t>] </a:t>
            </a:r>
            <a:r>
              <a:rPr lang="en-US" dirty="0" err="1">
                <a:latin typeface="Bwhebb" panose="00000400000000000000" pitchFamily="2" charset="0"/>
              </a:rPr>
              <a:t>dy"ÜîB</a:t>
            </a:r>
            <a:r>
              <a:rPr lang="en-US" dirty="0">
                <a:latin typeface="Bwhebb" panose="00000400000000000000" pitchFamily="2" charset="0"/>
              </a:rPr>
              <a:t>. ‘~</a:t>
            </a:r>
            <a:r>
              <a:rPr lang="en-US" dirty="0" err="1">
                <a:latin typeface="Bwhebb" panose="00000400000000000000" pitchFamily="2" charset="0"/>
              </a:rPr>
              <a:t>V'êmi</a:t>
            </a:r>
            <a:endParaRPr lang="en-US" sz="4000" dirty="0">
              <a:latin typeface="Bwhebb" panose="00000400000000000000" pitchFamily="2" charset="0"/>
            </a:endParaRPr>
          </a:p>
          <a:p>
            <a:pPr marL="0" indent="0" algn="r">
              <a:buNone/>
            </a:pPr>
            <a:r>
              <a:rPr lang="en-US" dirty="0">
                <a:latin typeface="Bwhebb" panose="00000400000000000000" pitchFamily="2" charset="0"/>
              </a:rPr>
              <a:t>s `</a:t>
            </a:r>
            <a:r>
              <a:rPr lang="en-US" dirty="0" err="1">
                <a:latin typeface="Bwhebb" panose="00000400000000000000" pitchFamily="2" charset="0"/>
              </a:rPr>
              <a:t>tB</a:t>
            </a:r>
            <a:r>
              <a:rPr lang="en-US" dirty="0">
                <a:latin typeface="Bwhebb" panose="00000400000000000000" pitchFamily="2" charset="0"/>
              </a:rPr>
              <a:t>'(</a:t>
            </a:r>
            <a:r>
              <a:rPr lang="en-US" dirty="0" err="1">
                <a:latin typeface="Bwhebb" panose="00000400000000000000" pitchFamily="2" charset="0"/>
              </a:rPr>
              <a:t>V;h</a:t>
            </a:r>
            <a:r>
              <a:rPr lang="en-US" dirty="0">
                <a:latin typeface="Bwhebb" panose="00000400000000000000" pitchFamily="2" charset="0"/>
              </a:rPr>
              <a:t>; ~</a:t>
            </a:r>
            <a:r>
              <a:rPr lang="en-US" dirty="0" err="1">
                <a:latin typeface="Bwhebb" panose="00000400000000000000" pitchFamily="2" charset="0"/>
              </a:rPr>
              <a:t>Ayð</a:t>
            </a:r>
            <a:r>
              <a:rPr lang="en-US" dirty="0">
                <a:latin typeface="Bwhebb" panose="00000400000000000000" pitchFamily="2" charset="0"/>
              </a:rPr>
              <a:t>-ta, </a:t>
            </a:r>
            <a:r>
              <a:rPr lang="en-US" dirty="0" err="1">
                <a:latin typeface="Bwhebb" panose="00000400000000000000" pitchFamily="2" charset="0"/>
              </a:rPr>
              <a:t>tAfß</a:t>
            </a:r>
            <a:r>
              <a:rPr lang="en-US" dirty="0">
                <a:latin typeface="Bwhebb" panose="00000400000000000000" pitchFamily="2" charset="0"/>
              </a:rPr>
              <a:t>[]l</a:t>
            </a:r>
            <a:r>
              <a:rPr lang="en-US" dirty="0" smtClean="0">
                <a:latin typeface="Bwhebb" panose="00000400000000000000" pitchFamily="2" charset="0"/>
              </a:rPr>
              <a:t>;</a:t>
            </a:r>
            <a:endParaRPr lang="en-US" sz="4000" dirty="0">
              <a:latin typeface="Bwhebb" panose="00000400000000000000" pitchFamily="2" charset="0"/>
            </a:endParaRPr>
          </a:p>
        </p:txBody>
      </p:sp>
    </p:spTree>
    <p:extLst>
      <p:ext uri="{BB962C8B-B14F-4D97-AF65-F5344CB8AC3E}">
        <p14:creationId xmlns:p14="http://schemas.microsoft.com/office/powerpoint/2010/main" val="29547228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Hebrew Text of Deuteronomy 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lgn="r">
              <a:buNone/>
            </a:pPr>
            <a:r>
              <a:rPr lang="en-US" dirty="0">
                <a:latin typeface="Bwhebb" panose="00000400000000000000" pitchFamily="2" charset="0"/>
              </a:rPr>
              <a:t> Ÿ![;</a:t>
            </a:r>
            <a:r>
              <a:rPr lang="en-US" dirty="0" err="1">
                <a:latin typeface="Bwhebb" panose="00000400000000000000" pitchFamily="2" charset="0"/>
              </a:rPr>
              <a:t>m;äl</a:t>
            </a:r>
            <a:r>
              <a:rPr lang="en-US" dirty="0">
                <a:latin typeface="Bwhebb" panose="00000400000000000000" pitchFamily="2" charset="0"/>
              </a:rPr>
              <a:t>. ^</a:t>
            </a:r>
            <a:r>
              <a:rPr lang="en-US" dirty="0" err="1">
                <a:latin typeface="Bwhebb" panose="00000400000000000000" pitchFamily="2" charset="0"/>
              </a:rPr>
              <a:t>yh</a:t>
            </a:r>
            <a:r>
              <a:rPr lang="en-US" dirty="0">
                <a:latin typeface="Bwhebb" panose="00000400000000000000" pitchFamily="2" charset="0"/>
              </a:rPr>
              <a:t>,_l{a/ </a:t>
            </a:r>
            <a:r>
              <a:rPr lang="en-US" dirty="0" err="1">
                <a:latin typeface="Bwhebb" panose="00000400000000000000" pitchFamily="2" charset="0"/>
              </a:rPr>
              <a:t>hw"åhy</a:t>
            </a:r>
            <a:r>
              <a:rPr lang="en-US" dirty="0">
                <a:latin typeface="Bwhebb" panose="00000400000000000000" pitchFamily="2" charset="0"/>
              </a:rPr>
              <a:t>&gt; ^</a:t>
            </a:r>
            <a:r>
              <a:rPr lang="en-US" dirty="0" err="1">
                <a:latin typeface="Bwhebb" panose="00000400000000000000" pitchFamily="2" charset="0"/>
              </a:rPr>
              <a:t>ßW</a:t>
            </a:r>
            <a:r>
              <a:rPr lang="en-US" dirty="0">
                <a:latin typeface="Bwhebb" panose="00000400000000000000" pitchFamily="2" charset="0"/>
              </a:rPr>
              <a:t>&gt;ci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ïa</a:t>
            </a:r>
            <a:r>
              <a:rPr lang="en-US" dirty="0">
                <a:latin typeface="Bwhebb" panose="00000400000000000000" pitchFamily="2" charset="0"/>
              </a:rPr>
              <a:t>]K; ^</a:t>
            </a:r>
            <a:r>
              <a:rPr lang="en-US" dirty="0" err="1">
                <a:latin typeface="Bwhebb" panose="00000400000000000000" pitchFamily="2" charset="0"/>
              </a:rPr>
              <a:t>M,êai-ta,w</a:t>
            </a:r>
            <a:r>
              <a:rPr lang="en-US" dirty="0">
                <a:latin typeface="Bwhebb" panose="00000400000000000000" pitchFamily="2" charset="0"/>
              </a:rPr>
              <a:t>&gt; ‘^</a:t>
            </a:r>
            <a:r>
              <a:rPr lang="en-US" dirty="0" err="1">
                <a:latin typeface="Bwhebb" panose="00000400000000000000" pitchFamily="2" charset="0"/>
              </a:rPr>
              <a:t>ybi’a</a:t>
            </a:r>
            <a:r>
              <a:rPr lang="en-US" dirty="0">
                <a:latin typeface="Bwhebb" panose="00000400000000000000" pitchFamily="2" charset="0"/>
              </a:rPr>
              <a:t>'-ta, </a:t>
            </a:r>
            <a:r>
              <a:rPr lang="en-US" dirty="0" err="1">
                <a:latin typeface="Bwhebb" panose="00000400000000000000" pitchFamily="2" charset="0"/>
              </a:rPr>
              <a:t>dBeÛK</a:t>
            </a:r>
            <a:r>
              <a:rPr lang="en-US" dirty="0">
                <a:latin typeface="Bwhebb" panose="00000400000000000000" pitchFamily="2" charset="0"/>
              </a:rPr>
              <a:t>;</a:t>
            </a:r>
            <a:r>
              <a:rPr lang="en-US" sz="4000" baseline="30000" dirty="0">
                <a:latin typeface="Bwhebb" panose="00000400000000000000" pitchFamily="2" charset="0"/>
              </a:rPr>
              <a:t> </a:t>
            </a:r>
            <a:r>
              <a:rPr lang="en-US" sz="4000" baseline="30000" dirty="0" smtClean="0">
                <a:latin typeface="Bwhebb" panose="00000400000000000000" pitchFamily="2" charset="0"/>
              </a:rPr>
              <a:t>16</a:t>
            </a:r>
            <a:endParaRPr lang="en-US" sz="4000" dirty="0" smtClean="0">
              <a:latin typeface="Bwhebb" panose="00000400000000000000" pitchFamily="2" charset="0"/>
            </a:endParaRPr>
          </a:p>
          <a:p>
            <a:pPr marL="0" indent="0" algn="r">
              <a:buNone/>
            </a:pPr>
            <a:r>
              <a:rPr lang="en-US" dirty="0" smtClean="0">
                <a:latin typeface="Bwhebb" panose="00000400000000000000" pitchFamily="2" charset="0"/>
              </a:rPr>
              <a:t>s `%l") !</a:t>
            </a:r>
            <a:r>
              <a:rPr lang="en-US" dirty="0" err="1" smtClean="0">
                <a:latin typeface="Bwhebb" panose="00000400000000000000" pitchFamily="2" charset="0"/>
              </a:rPr>
              <a:t>tEïnO</a:t>
            </a:r>
            <a:r>
              <a:rPr lang="en-US" dirty="0" smtClean="0">
                <a:latin typeface="Bwhebb" panose="00000400000000000000" pitchFamily="2" charset="0"/>
              </a:rPr>
              <a:t> ^</a:t>
            </a:r>
            <a:r>
              <a:rPr lang="en-US" dirty="0" err="1" smtClean="0">
                <a:latin typeface="Bwhebb" panose="00000400000000000000" pitchFamily="2" charset="0"/>
              </a:rPr>
              <a:t>yh,Þl</a:t>
            </a:r>
            <a:r>
              <a:rPr lang="en-US" dirty="0" smtClean="0">
                <a:latin typeface="Bwhebb" panose="00000400000000000000" pitchFamily="2" charset="0"/>
              </a:rPr>
              <a:t>{a/ </a:t>
            </a:r>
            <a:r>
              <a:rPr lang="en-US" dirty="0" err="1" smtClean="0">
                <a:latin typeface="Bwhebb" panose="00000400000000000000" pitchFamily="2" charset="0"/>
              </a:rPr>
              <a:t>hw"ïhy</a:t>
            </a:r>
            <a:r>
              <a:rPr lang="en-US" dirty="0" smtClean="0">
                <a:latin typeface="Bwhebb" panose="00000400000000000000" pitchFamily="2" charset="0"/>
              </a:rPr>
              <a:t>&gt;-</a:t>
            </a:r>
            <a:r>
              <a:rPr lang="en-US" dirty="0" err="1" smtClean="0">
                <a:latin typeface="Bwhebb" panose="00000400000000000000" pitchFamily="2" charset="0"/>
              </a:rPr>
              <a:t>rv,a</a:t>
            </a:r>
            <a:r>
              <a:rPr lang="en-US" dirty="0" smtClean="0">
                <a:latin typeface="Bwhebb" panose="00000400000000000000" pitchFamily="2" charset="0"/>
              </a:rPr>
              <a:t>] </a:t>
            </a:r>
            <a:r>
              <a:rPr lang="en-US" dirty="0" err="1" smtClean="0">
                <a:latin typeface="Bwhebb" panose="00000400000000000000" pitchFamily="2" charset="0"/>
              </a:rPr>
              <a:t>hm'êd"a</a:t>
            </a:r>
            <a:r>
              <a:rPr lang="en-US" dirty="0" smtClean="0">
                <a:latin typeface="Bwhebb" panose="00000400000000000000" pitchFamily="2" charset="0"/>
              </a:rPr>
              <a:t>]h'( l[;… %</a:t>
            </a:r>
            <a:r>
              <a:rPr lang="en-US" dirty="0" err="1" smtClean="0">
                <a:latin typeface="Bwhebb" panose="00000400000000000000" pitchFamily="2" charset="0"/>
              </a:rPr>
              <a:t>l'ê</a:t>
            </a:r>
            <a:r>
              <a:rPr lang="en-US" dirty="0" smtClean="0">
                <a:latin typeface="Bwhebb" panose="00000400000000000000" pitchFamily="2" charset="0"/>
              </a:rPr>
              <a:t> </a:t>
            </a:r>
            <a:r>
              <a:rPr lang="en-US" dirty="0" err="1" smtClean="0">
                <a:latin typeface="Bwhebb" panose="00000400000000000000" pitchFamily="2" charset="0"/>
              </a:rPr>
              <a:t>bj;yyIå</a:t>
            </a:r>
            <a:r>
              <a:rPr lang="en-US" dirty="0" smtClean="0">
                <a:latin typeface="Bwhebb" panose="00000400000000000000" pitchFamily="2" charset="0"/>
              </a:rPr>
              <a:t> ‘![;m;’</a:t>
            </a:r>
            <a:r>
              <a:rPr lang="en-US" dirty="0" err="1" smtClean="0">
                <a:latin typeface="Bwhebb" panose="00000400000000000000" pitchFamily="2" charset="0"/>
              </a:rPr>
              <a:t>l.W</a:t>
            </a:r>
            <a:r>
              <a:rPr lang="en-US" dirty="0" smtClean="0">
                <a:latin typeface="Bwhebb" panose="00000400000000000000" pitchFamily="2" charset="0"/>
              </a:rPr>
              <a:t> ^</a:t>
            </a:r>
            <a:r>
              <a:rPr lang="en-US" dirty="0" err="1" smtClean="0">
                <a:latin typeface="Bwhebb" panose="00000400000000000000" pitchFamily="2" charset="0"/>
              </a:rPr>
              <a:t>ym</a:t>
            </a:r>
            <a:r>
              <a:rPr lang="en-US" dirty="0" smtClean="0">
                <a:latin typeface="Bwhebb" panose="00000400000000000000" pitchFamily="2" charset="0"/>
              </a:rPr>
              <a:t>,ªy" !</a:t>
            </a:r>
            <a:r>
              <a:rPr lang="en-US" dirty="0" err="1" smtClean="0">
                <a:latin typeface="Bwhebb" panose="00000400000000000000" pitchFamily="2" charset="0"/>
              </a:rPr>
              <a:t>kUåyrIa</a:t>
            </a:r>
            <a:r>
              <a:rPr lang="en-US" dirty="0" smtClean="0">
                <a:latin typeface="Bwhebb" panose="00000400000000000000" pitchFamily="2" charset="0"/>
              </a:rPr>
              <a:t>]y:</a:t>
            </a:r>
            <a:endParaRPr lang="en-US" sz="4000" dirty="0" smtClean="0">
              <a:latin typeface="Bwhebb" panose="00000400000000000000" pitchFamily="2" charset="0"/>
            </a:endParaRPr>
          </a:p>
          <a:p>
            <a:pPr marL="0" indent="0" algn="r">
              <a:buNone/>
            </a:pPr>
            <a:r>
              <a:rPr lang="en-US" dirty="0" smtClean="0">
                <a:latin typeface="Bwhebb" panose="00000400000000000000" pitchFamily="2" charset="0"/>
              </a:rPr>
              <a:t>s </a:t>
            </a:r>
            <a:r>
              <a:rPr lang="en-US" dirty="0">
                <a:latin typeface="Bwhebb" panose="00000400000000000000" pitchFamily="2" charset="0"/>
              </a:rPr>
              <a:t>`xc'(r&gt;</a:t>
            </a:r>
            <a:r>
              <a:rPr lang="en-US" dirty="0" err="1">
                <a:latin typeface="Bwhebb" panose="00000400000000000000" pitchFamily="2" charset="0"/>
              </a:rPr>
              <a:t>Tiã</a:t>
            </a:r>
            <a:r>
              <a:rPr lang="en-US" dirty="0">
                <a:latin typeface="Bwhebb" panose="00000400000000000000" pitchFamily="2" charset="0"/>
              </a:rPr>
              <a:t> al{</a:t>
            </a:r>
            <a:r>
              <a:rPr lang="en-US" dirty="0" err="1">
                <a:latin typeface="Bwhebb" panose="00000400000000000000" pitchFamily="2" charset="0"/>
              </a:rPr>
              <a:t>ðß</a:t>
            </a:r>
            <a:r>
              <a:rPr lang="en-US" sz="4000" baseline="30000" dirty="0">
                <a:latin typeface="Bwhebb" panose="00000400000000000000" pitchFamily="2" charset="0"/>
              </a:rPr>
              <a:t> </a:t>
            </a:r>
            <a:r>
              <a:rPr lang="en-US" sz="4000" baseline="30000" dirty="0" smtClean="0">
                <a:latin typeface="Bwhebb" panose="00000400000000000000" pitchFamily="2" charset="0"/>
              </a:rPr>
              <a:t>17</a:t>
            </a:r>
            <a:endParaRPr lang="en-US" sz="4000" dirty="0">
              <a:latin typeface="Bwhebb" panose="00000400000000000000" pitchFamily="2" charset="0"/>
            </a:endParaRPr>
          </a:p>
          <a:p>
            <a:pPr marL="0" indent="0" algn="r">
              <a:buNone/>
            </a:pPr>
            <a:r>
              <a:rPr lang="en-US" dirty="0">
                <a:latin typeface="Bwhebb" panose="00000400000000000000" pitchFamily="2" charset="0"/>
              </a:rPr>
              <a:t>s `@a")_n&gt;</a:t>
            </a:r>
            <a:r>
              <a:rPr lang="en-US" dirty="0" err="1">
                <a:latin typeface="Bwhebb" panose="00000400000000000000" pitchFamily="2" charset="0"/>
              </a:rPr>
              <a:t>Tiã</a:t>
            </a:r>
            <a:r>
              <a:rPr lang="en-US" dirty="0">
                <a:latin typeface="Bwhebb" panose="00000400000000000000" pitchFamily="2" charset="0"/>
              </a:rPr>
              <a:t> al{</a:t>
            </a:r>
            <a:r>
              <a:rPr lang="en-US" dirty="0" err="1">
                <a:latin typeface="Bwhebb" panose="00000400000000000000" pitchFamily="2" charset="0"/>
              </a:rPr>
              <a:t>àåw</a:t>
            </a:r>
            <a:r>
              <a:rPr lang="en-US" dirty="0">
                <a:latin typeface="Bwhebb" panose="00000400000000000000" pitchFamily="2" charset="0"/>
              </a:rPr>
              <a:t>&gt;</a:t>
            </a:r>
            <a:r>
              <a:rPr lang="en-US" sz="4000" baseline="30000" dirty="0">
                <a:latin typeface="Bwhebb" panose="00000400000000000000" pitchFamily="2" charset="0"/>
              </a:rPr>
              <a:t> </a:t>
            </a:r>
            <a:r>
              <a:rPr lang="en-US" sz="4000" baseline="30000" dirty="0" smtClean="0">
                <a:latin typeface="Bwhebb" panose="00000400000000000000" pitchFamily="2" charset="0"/>
              </a:rPr>
              <a:t>18</a:t>
            </a:r>
            <a:endParaRPr lang="en-US" sz="4000" dirty="0">
              <a:latin typeface="Bwhebb" panose="00000400000000000000" pitchFamily="2" charset="0"/>
            </a:endParaRPr>
          </a:p>
          <a:p>
            <a:pPr marL="0" indent="0" algn="r">
              <a:buNone/>
            </a:pPr>
            <a:r>
              <a:rPr lang="en-US" dirty="0">
                <a:latin typeface="Bwhebb" panose="00000400000000000000" pitchFamily="2" charset="0"/>
              </a:rPr>
              <a:t>s `</a:t>
            </a:r>
            <a:r>
              <a:rPr lang="en-US" dirty="0" err="1">
                <a:latin typeface="Bwhebb" panose="00000400000000000000" pitchFamily="2" charset="0"/>
              </a:rPr>
              <a:t>bnO</a:t>
            </a:r>
            <a:r>
              <a:rPr lang="en-US" dirty="0">
                <a:latin typeface="Bwhebb" panose="00000400000000000000" pitchFamily="2" charset="0"/>
              </a:rPr>
              <a:t>*</a:t>
            </a:r>
            <a:r>
              <a:rPr lang="en-US" dirty="0" err="1">
                <a:latin typeface="Bwhebb" panose="00000400000000000000" pitchFamily="2" charset="0"/>
              </a:rPr>
              <a:t>ëg</a:t>
            </a:r>
            <a:r>
              <a:rPr lang="en-US" dirty="0">
                <a:latin typeface="Bwhebb" panose="00000400000000000000" pitchFamily="2" charset="0"/>
              </a:rPr>
              <a:t>&gt;</a:t>
            </a:r>
            <a:r>
              <a:rPr lang="en-US" dirty="0" err="1">
                <a:latin typeface="Bwhebb" panose="00000400000000000000" pitchFamily="2" charset="0"/>
              </a:rPr>
              <a:t>Ti</a:t>
            </a:r>
            <a:r>
              <a:rPr lang="en-US" dirty="0">
                <a:latin typeface="Bwhebb" panose="00000400000000000000" pitchFamily="2" charset="0"/>
              </a:rPr>
              <a:t> al{</a:t>
            </a:r>
            <a:r>
              <a:rPr lang="en-US" dirty="0" err="1">
                <a:latin typeface="Bwhebb" panose="00000400000000000000" pitchFamily="2" charset="0"/>
              </a:rPr>
              <a:t>àåw</a:t>
            </a:r>
            <a:r>
              <a:rPr lang="en-US" dirty="0">
                <a:latin typeface="Bwhebb" panose="00000400000000000000" pitchFamily="2" charset="0"/>
              </a:rPr>
              <a:t>&gt;</a:t>
            </a:r>
            <a:r>
              <a:rPr lang="en-US" sz="4000" baseline="30000" dirty="0">
                <a:latin typeface="Bwhebb" panose="00000400000000000000" pitchFamily="2" charset="0"/>
              </a:rPr>
              <a:t> </a:t>
            </a:r>
            <a:r>
              <a:rPr lang="en-US" sz="4000" baseline="30000" dirty="0" smtClean="0">
                <a:latin typeface="Bwhebb" panose="00000400000000000000" pitchFamily="2" charset="0"/>
              </a:rPr>
              <a:t>19</a:t>
            </a:r>
            <a:endParaRPr lang="en-US" sz="4000" dirty="0">
              <a:latin typeface="Bwhebb" panose="00000400000000000000" pitchFamily="2" charset="0"/>
            </a:endParaRPr>
          </a:p>
          <a:p>
            <a:pPr marL="0" indent="0" algn="r">
              <a:buNone/>
            </a:pPr>
            <a:r>
              <a:rPr lang="en-US" dirty="0">
                <a:latin typeface="Bwhebb" panose="00000400000000000000" pitchFamily="2" charset="0"/>
              </a:rPr>
              <a:t>s `aw&gt;v") d[</a:t>
            </a:r>
            <a:r>
              <a:rPr lang="en-US" dirty="0" err="1">
                <a:latin typeface="Bwhebb" panose="00000400000000000000" pitchFamily="2" charset="0"/>
              </a:rPr>
              <a:t>eî</a:t>
            </a:r>
            <a:r>
              <a:rPr lang="en-US" dirty="0">
                <a:latin typeface="Bwhebb" panose="00000400000000000000" pitchFamily="2" charset="0"/>
              </a:rPr>
              <a:t> ^ß[]</a:t>
            </a:r>
            <a:r>
              <a:rPr lang="en-US" dirty="0" err="1">
                <a:latin typeface="Bwhebb" panose="00000400000000000000" pitchFamily="2" charset="0"/>
              </a:rPr>
              <a:t>rE</a:t>
            </a:r>
            <a:r>
              <a:rPr lang="en-US" dirty="0">
                <a:latin typeface="Bwhebb" panose="00000400000000000000" pitchFamily="2" charset="0"/>
              </a:rPr>
              <a:t>(b. </a:t>
            </a:r>
            <a:r>
              <a:rPr lang="en-US" dirty="0" err="1">
                <a:latin typeface="Bwhebb" panose="00000400000000000000" pitchFamily="2" charset="0"/>
              </a:rPr>
              <a:t>hn</a:t>
            </a:r>
            <a:r>
              <a:rPr lang="en-US" dirty="0">
                <a:latin typeface="Bwhebb" panose="00000400000000000000" pitchFamily="2" charset="0"/>
              </a:rPr>
              <a:t>&lt;ï[]t;-al{)w&gt;</a:t>
            </a:r>
            <a:r>
              <a:rPr lang="en-US" sz="4000" baseline="30000" dirty="0">
                <a:latin typeface="Bwhebb" panose="00000400000000000000" pitchFamily="2" charset="0"/>
              </a:rPr>
              <a:t> </a:t>
            </a:r>
            <a:r>
              <a:rPr lang="en-US" sz="4000" baseline="30000" dirty="0" smtClean="0">
                <a:latin typeface="Bwhebb" panose="00000400000000000000" pitchFamily="2" charset="0"/>
              </a:rPr>
              <a:t>20</a:t>
            </a:r>
            <a:endParaRPr lang="en-US" sz="4000" dirty="0">
              <a:latin typeface="Bwhebb" panose="00000400000000000000" pitchFamily="2" charset="0"/>
            </a:endParaRPr>
          </a:p>
          <a:p>
            <a:pPr marL="0" indent="0" algn="r">
              <a:buNone/>
            </a:pPr>
            <a:r>
              <a:rPr lang="en-US" dirty="0">
                <a:latin typeface="Bwhebb" panose="00000400000000000000" pitchFamily="2" charset="0"/>
              </a:rPr>
              <a:t> s ^[&lt;+</a:t>
            </a:r>
            <a:r>
              <a:rPr lang="en-US" dirty="0" err="1">
                <a:latin typeface="Bwhebb" panose="00000400000000000000" pitchFamily="2" charset="0"/>
              </a:rPr>
              <a:t>rE</a:t>
            </a:r>
            <a:r>
              <a:rPr lang="en-US" dirty="0">
                <a:latin typeface="Bwhebb" panose="00000400000000000000" pitchFamily="2" charset="0"/>
              </a:rPr>
              <a:t> </a:t>
            </a:r>
            <a:r>
              <a:rPr lang="en-US" dirty="0" err="1">
                <a:latin typeface="Bwhebb" panose="00000400000000000000" pitchFamily="2" charset="0"/>
              </a:rPr>
              <a:t>tv,aeä</a:t>
            </a:r>
            <a:r>
              <a:rPr lang="en-US" dirty="0">
                <a:latin typeface="Bwhebb" panose="00000400000000000000" pitchFamily="2" charset="0"/>
              </a:rPr>
              <a:t> dmoßx.t; al{</a:t>
            </a:r>
            <a:r>
              <a:rPr lang="en-US" dirty="0" err="1">
                <a:latin typeface="Bwhebb" panose="00000400000000000000" pitchFamily="2" charset="0"/>
              </a:rPr>
              <a:t>ïw</a:t>
            </a:r>
            <a:r>
              <a:rPr lang="en-US" dirty="0">
                <a:latin typeface="Bwhebb" panose="00000400000000000000" pitchFamily="2" charset="0"/>
              </a:rPr>
              <a:t>&gt;</a:t>
            </a:r>
            <a:r>
              <a:rPr lang="en-US" sz="4000" baseline="30000" dirty="0">
                <a:latin typeface="Bwhebb" panose="00000400000000000000" pitchFamily="2" charset="0"/>
              </a:rPr>
              <a:t> </a:t>
            </a:r>
            <a:r>
              <a:rPr lang="en-US" sz="4000" baseline="30000" dirty="0" smtClean="0">
                <a:latin typeface="Bwhebb" panose="00000400000000000000" pitchFamily="2" charset="0"/>
              </a:rPr>
              <a:t>21</a:t>
            </a:r>
            <a:endParaRPr lang="en-US" sz="4000" dirty="0">
              <a:latin typeface="Bwhebb" panose="00000400000000000000" pitchFamily="2" charset="0"/>
            </a:endParaRPr>
          </a:p>
          <a:p>
            <a:pPr marL="0" indent="0" algn="r">
              <a:buNone/>
            </a:pPr>
            <a:r>
              <a:rPr lang="en-US" dirty="0">
                <a:latin typeface="Bwhebb" panose="00000400000000000000" pitchFamily="2" charset="0"/>
              </a:rPr>
              <a:t>s `^[&lt;)</a:t>
            </a:r>
            <a:r>
              <a:rPr lang="en-US" dirty="0" err="1">
                <a:latin typeface="Bwhebb" panose="00000400000000000000" pitchFamily="2" charset="0"/>
              </a:rPr>
              <a:t>rEl.</a:t>
            </a:r>
            <a:r>
              <a:rPr lang="en-US" dirty="0">
                <a:latin typeface="Bwhebb" panose="00000400000000000000" pitchFamily="2" charset="0"/>
              </a:rPr>
              <a:t> </a:t>
            </a:r>
            <a:r>
              <a:rPr lang="en-US" dirty="0" err="1">
                <a:latin typeface="Bwhebb" panose="00000400000000000000" pitchFamily="2" charset="0"/>
              </a:rPr>
              <a:t>rv</a:t>
            </a:r>
            <a:r>
              <a:rPr lang="en-US" dirty="0">
                <a:latin typeface="Bwhebb" panose="00000400000000000000" pitchFamily="2" charset="0"/>
              </a:rPr>
              <a:t>&lt;</a:t>
            </a:r>
            <a:r>
              <a:rPr lang="en-US" dirty="0" err="1">
                <a:latin typeface="Bwhebb" panose="00000400000000000000" pitchFamily="2" charset="0"/>
              </a:rPr>
              <a:t>ïa</a:t>
            </a:r>
            <a:r>
              <a:rPr lang="en-US" dirty="0">
                <a:latin typeface="Bwhebb" panose="00000400000000000000" pitchFamily="2" charset="0"/>
              </a:rPr>
              <a:t>] </a:t>
            </a:r>
            <a:r>
              <a:rPr lang="en-US" dirty="0" err="1">
                <a:latin typeface="Bwhebb" panose="00000400000000000000" pitchFamily="2" charset="0"/>
              </a:rPr>
              <a:t>lkoßw</a:t>
            </a:r>
            <a:r>
              <a:rPr lang="en-US" dirty="0">
                <a:latin typeface="Bwhebb" panose="00000400000000000000" pitchFamily="2" charset="0"/>
              </a:rPr>
              <a:t>&gt; </a:t>
            </a:r>
            <a:r>
              <a:rPr lang="en-US" dirty="0" err="1">
                <a:latin typeface="Bwhebb" panose="00000400000000000000" pitchFamily="2" charset="0"/>
              </a:rPr>
              <a:t>Arêmox</a:t>
            </a:r>
            <a:r>
              <a:rPr lang="en-US" dirty="0">
                <a:latin typeface="Bwhebb" panose="00000400000000000000" pitchFamily="2" charset="0"/>
              </a:rPr>
              <a:t>]w: </a:t>
            </a:r>
            <a:r>
              <a:rPr lang="en-US" dirty="0" err="1">
                <a:latin typeface="Bwhebb" panose="00000400000000000000" pitchFamily="2" charset="0"/>
              </a:rPr>
              <a:t>AræAv</a:t>
            </a:r>
            <a:r>
              <a:rPr lang="en-US" dirty="0">
                <a:latin typeface="Bwhebb" panose="00000400000000000000" pitchFamily="2" charset="0"/>
              </a:rPr>
              <a:t> ‘</a:t>
            </a:r>
            <a:r>
              <a:rPr lang="en-US" dirty="0" err="1">
                <a:latin typeface="Bwhebb" panose="00000400000000000000" pitchFamily="2" charset="0"/>
              </a:rPr>
              <a:t>Atm'a</a:t>
            </a:r>
            <a:r>
              <a:rPr lang="en-US" dirty="0">
                <a:latin typeface="Bwhebb" panose="00000400000000000000" pitchFamily="2" charset="0"/>
              </a:rPr>
              <a:t>]w: </a:t>
            </a:r>
            <a:r>
              <a:rPr lang="en-US" dirty="0" err="1">
                <a:latin typeface="Bwhebb" panose="00000400000000000000" pitchFamily="2" charset="0"/>
              </a:rPr>
              <a:t>ADÝb</a:t>
            </a:r>
            <a:r>
              <a:rPr lang="en-US" dirty="0">
                <a:latin typeface="Bwhebb" panose="00000400000000000000" pitchFamily="2" charset="0"/>
              </a:rPr>
              <a:t>.[;w&gt; </a:t>
            </a:r>
            <a:r>
              <a:rPr lang="en-US" dirty="0" err="1">
                <a:latin typeface="Bwhebb" panose="00000400000000000000" pitchFamily="2" charset="0"/>
              </a:rPr>
              <a:t>WhdEøf</a:t>
            </a:r>
            <a:r>
              <a:rPr lang="en-US" dirty="0">
                <a:latin typeface="Bwhebb" panose="00000400000000000000" pitchFamily="2" charset="0"/>
              </a:rPr>
              <a:t>' ^[,ª</a:t>
            </a:r>
            <a:r>
              <a:rPr lang="en-US" dirty="0" err="1">
                <a:latin typeface="Bwhebb" panose="00000400000000000000" pitchFamily="2" charset="0"/>
              </a:rPr>
              <a:t>rE</a:t>
            </a:r>
            <a:r>
              <a:rPr lang="en-US" dirty="0">
                <a:latin typeface="Bwhebb" panose="00000400000000000000" pitchFamily="2" charset="0"/>
              </a:rPr>
              <a:t> </a:t>
            </a:r>
            <a:r>
              <a:rPr lang="en-US" dirty="0" err="1">
                <a:latin typeface="Bwhebb" panose="00000400000000000000" pitchFamily="2" charset="0"/>
              </a:rPr>
              <a:t>tyBeä</a:t>
            </a:r>
            <a:r>
              <a:rPr lang="en-US" dirty="0">
                <a:latin typeface="Bwhebb" panose="00000400000000000000" pitchFamily="2" charset="0"/>
              </a:rPr>
              <a:t> </a:t>
            </a:r>
            <a:r>
              <a:rPr lang="en-US" dirty="0" err="1">
                <a:latin typeface="Bwhebb" panose="00000400000000000000" pitchFamily="2" charset="0"/>
              </a:rPr>
              <a:t>hW</a:t>
            </a:r>
            <a:r>
              <a:rPr lang="en-US" dirty="0">
                <a:latin typeface="Bwhebb" panose="00000400000000000000" pitchFamily="2" charset="0"/>
              </a:rPr>
              <a:t>&lt;÷</a:t>
            </a:r>
            <a:r>
              <a:rPr lang="en-US" dirty="0" err="1">
                <a:latin typeface="Bwhebb" panose="00000400000000000000" pitchFamily="2" charset="0"/>
              </a:rPr>
              <a:t>a;t.ti</a:t>
            </a:r>
            <a:r>
              <a:rPr lang="en-US" dirty="0">
                <a:latin typeface="Bwhebb" panose="00000400000000000000" pitchFamily="2" charset="0"/>
              </a:rPr>
              <a:t> al{’w&gt;</a:t>
            </a:r>
            <a:r>
              <a:rPr lang="en-US" sz="4000" baseline="30000" dirty="0">
                <a:latin typeface="Bwhebb" panose="00000400000000000000" pitchFamily="2" charset="0"/>
              </a:rPr>
              <a:t> (Ten)</a:t>
            </a:r>
            <a:endParaRPr lang="en-US" sz="4000" dirty="0">
              <a:latin typeface="Bwhebb" panose="00000400000000000000" pitchFamily="2" charset="0"/>
            </a:endParaRPr>
          </a:p>
          <a:p>
            <a:pPr marL="0" indent="0" algn="r">
              <a:buNone/>
            </a:pPr>
            <a:r>
              <a:rPr lang="en-US" dirty="0">
                <a:latin typeface="Bwhebb" panose="00000400000000000000" pitchFamily="2" charset="0"/>
              </a:rPr>
              <a:t>!</a:t>
            </a:r>
            <a:r>
              <a:rPr lang="en-US" dirty="0" err="1">
                <a:latin typeface="Bwhebb" panose="00000400000000000000" pitchFamily="2" charset="0"/>
              </a:rPr>
              <a:t>n"å</a:t>
            </a:r>
            <a:r>
              <a:rPr lang="en-US" dirty="0">
                <a:latin typeface="Bwhebb" panose="00000400000000000000" pitchFamily="2" charset="0"/>
              </a:rPr>
              <a:t>['h,( ‘</a:t>
            </a:r>
            <a:r>
              <a:rPr lang="en-US" dirty="0" err="1">
                <a:latin typeface="Bwhebb" panose="00000400000000000000" pitchFamily="2" charset="0"/>
              </a:rPr>
              <a:t>vaeh</a:t>
            </a:r>
            <a:r>
              <a:rPr lang="en-US" dirty="0">
                <a:latin typeface="Bwhebb" panose="00000400000000000000" pitchFamily="2" charset="0"/>
              </a:rPr>
              <a:t>' %</a:t>
            </a:r>
            <a:r>
              <a:rPr lang="en-US" dirty="0" err="1">
                <a:latin typeface="Bwhebb" panose="00000400000000000000" pitchFamily="2" charset="0"/>
              </a:rPr>
              <a:t>ATÜmi</a:t>
            </a:r>
            <a:r>
              <a:rPr lang="en-US" dirty="0">
                <a:latin typeface="Bwhebb" panose="00000400000000000000" pitchFamily="2" charset="0"/>
              </a:rPr>
              <a:t> </a:t>
            </a:r>
            <a:r>
              <a:rPr lang="en-US" dirty="0" err="1">
                <a:latin typeface="Bwhebb" panose="00000400000000000000" pitchFamily="2" charset="0"/>
              </a:rPr>
              <a:t>rh</a:t>
            </a:r>
            <a:r>
              <a:rPr lang="en-US" dirty="0">
                <a:latin typeface="Bwhebb" panose="00000400000000000000" pitchFamily="2" charset="0"/>
              </a:rPr>
              <a:t>'ªB' ~k,øl.</a:t>
            </a:r>
            <a:r>
              <a:rPr lang="en-US" dirty="0" err="1">
                <a:latin typeface="Bwhebb" panose="00000400000000000000" pitchFamily="2" charset="0"/>
              </a:rPr>
              <a:t>h;q</a:t>
            </a:r>
            <a:r>
              <a:rPr lang="en-US" dirty="0">
                <a:latin typeface="Bwhebb" panose="00000400000000000000" pitchFamily="2" charset="0"/>
              </a:rPr>
              <a:t>.-</a:t>
            </a:r>
            <a:r>
              <a:rPr lang="en-US" dirty="0" err="1">
                <a:latin typeface="Bwhebb" panose="00000400000000000000" pitchFamily="2" charset="0"/>
              </a:rPr>
              <a:t>lK</a:t>
            </a:r>
            <a:r>
              <a:rPr lang="en-US" dirty="0">
                <a:latin typeface="Bwhebb" panose="00000400000000000000" pitchFamily="2" charset="0"/>
              </a:rPr>
              <a:t>'-la, </a:t>
            </a:r>
            <a:r>
              <a:rPr lang="en-US" dirty="0" err="1">
                <a:latin typeface="Bwhebb" panose="00000400000000000000" pitchFamily="2" charset="0"/>
              </a:rPr>
              <a:t>hw</a:t>
            </a:r>
            <a:r>
              <a:rPr lang="en-US" dirty="0">
                <a:latin typeface="Bwhebb" panose="00000400000000000000" pitchFamily="2" charset="0"/>
              </a:rPr>
              <a:t>"“</a:t>
            </a:r>
            <a:r>
              <a:rPr lang="en-US" dirty="0" err="1">
                <a:latin typeface="Bwhebb" panose="00000400000000000000" pitchFamily="2" charset="0"/>
              </a:rPr>
              <a:t>hy</a:t>
            </a:r>
            <a:r>
              <a:rPr lang="en-US" dirty="0">
                <a:latin typeface="Bwhebb" panose="00000400000000000000" pitchFamily="2" charset="0"/>
              </a:rPr>
              <a:t>&gt; •</a:t>
            </a:r>
            <a:r>
              <a:rPr lang="en-US" dirty="0" err="1">
                <a:latin typeface="Bwhebb" panose="00000400000000000000" pitchFamily="2" charset="0"/>
              </a:rPr>
              <a:t>rB,DI</a:t>
            </a:r>
            <a:r>
              <a:rPr lang="en-US" dirty="0">
                <a:latin typeface="Bwhebb" panose="00000400000000000000" pitchFamily="2" charset="0"/>
              </a:rPr>
              <a:t> </a:t>
            </a:r>
            <a:r>
              <a:rPr lang="en-US" dirty="0" err="1">
                <a:latin typeface="Bwhebb" panose="00000400000000000000" pitchFamily="2" charset="0"/>
              </a:rPr>
              <a:t>hL,ae‡h</a:t>
            </a:r>
            <a:r>
              <a:rPr lang="en-US" dirty="0">
                <a:latin typeface="Bwhebb" panose="00000400000000000000" pitchFamily="2" charset="0"/>
              </a:rPr>
              <a:t>' ~</a:t>
            </a:r>
            <a:r>
              <a:rPr lang="en-US" dirty="0" err="1">
                <a:latin typeface="Bwhebb" panose="00000400000000000000" pitchFamily="2" charset="0"/>
              </a:rPr>
              <a:t>yrIåb'D</a:t>
            </a:r>
            <a:r>
              <a:rPr lang="en-US" dirty="0">
                <a:latin typeface="Bwhebb" panose="00000400000000000000" pitchFamily="2" charset="0"/>
              </a:rPr>
              <a:t>&gt;h;-ta,(</a:t>
            </a:r>
            <a:r>
              <a:rPr lang="en-US" sz="4000" baseline="30000" dirty="0">
                <a:latin typeface="Bwhebb" panose="00000400000000000000" pitchFamily="2" charset="0"/>
              </a:rPr>
              <a:t> 22</a:t>
            </a:r>
            <a:endParaRPr lang="en-US" sz="4000" dirty="0">
              <a:latin typeface="Bwhebb" panose="00000400000000000000" pitchFamily="2" charset="0"/>
            </a:endParaRPr>
          </a:p>
          <a:p>
            <a:pPr marL="0" indent="0" algn="r">
              <a:buNone/>
            </a:pPr>
            <a:r>
              <a:rPr lang="en-US" dirty="0">
                <a:latin typeface="Bwhebb" panose="00000400000000000000" pitchFamily="2" charset="0"/>
              </a:rPr>
              <a:t>`</a:t>
            </a:r>
            <a:r>
              <a:rPr lang="en-US" dirty="0" err="1">
                <a:latin typeface="Bwhebb" panose="00000400000000000000" pitchFamily="2" charset="0"/>
              </a:rPr>
              <a:t>yl</a:t>
            </a:r>
            <a:r>
              <a:rPr lang="en-US" dirty="0">
                <a:latin typeface="Bwhebb" panose="00000400000000000000" pitchFamily="2" charset="0"/>
              </a:rPr>
              <a:t>'(ae ~</a:t>
            </a:r>
            <a:r>
              <a:rPr lang="en-US" dirty="0" err="1">
                <a:latin typeface="Bwhebb" panose="00000400000000000000" pitchFamily="2" charset="0"/>
              </a:rPr>
              <a:t>nEßT.YIw</a:t>
            </a:r>
            <a:r>
              <a:rPr lang="en-US" dirty="0">
                <a:latin typeface="Bwhebb" panose="00000400000000000000" pitchFamily="2" charset="0"/>
              </a:rPr>
              <a:t>:) ~</a:t>
            </a:r>
            <a:r>
              <a:rPr lang="en-US" dirty="0" err="1">
                <a:latin typeface="Bwhebb" panose="00000400000000000000" pitchFamily="2" charset="0"/>
              </a:rPr>
              <a:t>ynIëb'a</a:t>
            </a:r>
            <a:r>
              <a:rPr lang="en-US" dirty="0">
                <a:latin typeface="Bwhebb" panose="00000400000000000000" pitchFamily="2" charset="0"/>
              </a:rPr>
              <a:t>] </a:t>
            </a:r>
            <a:r>
              <a:rPr lang="en-US" dirty="0" err="1">
                <a:latin typeface="Bwhebb" panose="00000400000000000000" pitchFamily="2" charset="0"/>
              </a:rPr>
              <a:t>txoålu</a:t>
            </a:r>
            <a:r>
              <a:rPr lang="en-US" dirty="0">
                <a:latin typeface="Bwhebb" panose="00000400000000000000" pitchFamily="2" charset="0"/>
              </a:rPr>
              <a:t> ‘</a:t>
            </a:r>
            <a:r>
              <a:rPr lang="en-US" dirty="0" err="1">
                <a:latin typeface="Bwhebb" panose="00000400000000000000" pitchFamily="2" charset="0"/>
              </a:rPr>
              <a:t>ynEv</a:t>
            </a:r>
            <a:r>
              <a:rPr lang="en-US" dirty="0">
                <a:latin typeface="Bwhebb" panose="00000400000000000000" pitchFamily="2" charset="0"/>
              </a:rPr>
              <a:t>.-l[; ~</a:t>
            </a:r>
            <a:r>
              <a:rPr lang="en-US" dirty="0" err="1">
                <a:latin typeface="Bwhebb" panose="00000400000000000000" pitchFamily="2" charset="0"/>
              </a:rPr>
              <a:t>beªT.k.YIw</a:t>
            </a:r>
            <a:r>
              <a:rPr lang="en-US" dirty="0">
                <a:latin typeface="Bwhebb" panose="00000400000000000000" pitchFamily="2" charset="0"/>
              </a:rPr>
              <a:t>:) @</a:t>
            </a:r>
            <a:r>
              <a:rPr lang="en-US" dirty="0" err="1">
                <a:latin typeface="Bwhebb" panose="00000400000000000000" pitchFamily="2" charset="0"/>
              </a:rPr>
              <a:t>s"+y</a:t>
            </a:r>
            <a:r>
              <a:rPr lang="en-US" dirty="0">
                <a:latin typeface="Bwhebb" panose="00000400000000000000" pitchFamily="2" charset="0"/>
              </a:rPr>
              <a:t>" al{</a:t>
            </a:r>
            <a:r>
              <a:rPr lang="en-US" dirty="0" err="1">
                <a:latin typeface="Bwhebb" panose="00000400000000000000" pitchFamily="2" charset="0"/>
              </a:rPr>
              <a:t>åw</a:t>
            </a:r>
            <a:r>
              <a:rPr lang="en-US" dirty="0">
                <a:latin typeface="Bwhebb" panose="00000400000000000000" pitchFamily="2" charset="0"/>
              </a:rPr>
              <a:t>&gt; </a:t>
            </a:r>
            <a:r>
              <a:rPr lang="en-US" dirty="0" err="1">
                <a:latin typeface="Bwhebb" panose="00000400000000000000" pitchFamily="2" charset="0"/>
              </a:rPr>
              <a:t>lAdßG</a:t>
            </a:r>
            <a:r>
              <a:rPr lang="en-US" dirty="0">
                <a:latin typeface="Bwhebb" panose="00000400000000000000" pitchFamily="2" charset="0"/>
              </a:rPr>
              <a:t>" </a:t>
            </a:r>
            <a:r>
              <a:rPr lang="en-US" dirty="0" err="1">
                <a:latin typeface="Bwhebb" panose="00000400000000000000" pitchFamily="2" charset="0"/>
              </a:rPr>
              <a:t>lAqï</a:t>
            </a:r>
            <a:r>
              <a:rPr lang="en-US" dirty="0">
                <a:latin typeface="Bwhebb" panose="00000400000000000000" pitchFamily="2" charset="0"/>
              </a:rPr>
              <a:t> </a:t>
            </a:r>
            <a:r>
              <a:rPr lang="en-US" dirty="0" err="1">
                <a:latin typeface="Bwhebb" panose="00000400000000000000" pitchFamily="2" charset="0"/>
              </a:rPr>
              <a:t>lp,êr</a:t>
            </a:r>
            <a:r>
              <a:rPr lang="en-US" dirty="0">
                <a:latin typeface="Bwhebb" panose="00000400000000000000" pitchFamily="2" charset="0"/>
              </a:rPr>
              <a:t>"[]h'(w&gt; </a:t>
            </a:r>
            <a:endParaRPr lang="en-US" sz="4000" dirty="0">
              <a:latin typeface="Bwhebb" panose="00000400000000000000" pitchFamily="2" charset="0"/>
            </a:endParaRPr>
          </a:p>
          <a:p>
            <a:pPr marL="0" indent="0">
              <a:buNone/>
            </a:pPr>
            <a:endParaRPr lang="en-US" sz="4000" b="1" dirty="0"/>
          </a:p>
        </p:txBody>
      </p:sp>
    </p:spTree>
    <p:extLst>
      <p:ext uri="{BB962C8B-B14F-4D97-AF65-F5344CB8AC3E}">
        <p14:creationId xmlns:p14="http://schemas.microsoft.com/office/powerpoint/2010/main" val="15860956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b="1" dirty="0"/>
              <a:t>(One)</a:t>
            </a:r>
            <a:r>
              <a:rPr lang="en-US" b="1" baseline="30000" dirty="0"/>
              <a:t>  6</a:t>
            </a:r>
            <a:r>
              <a:rPr lang="en-US" b="1" dirty="0"/>
              <a:t> I am Yahuwah your Elohim, who brought you out of the land of </a:t>
            </a:r>
            <a:r>
              <a:rPr lang="en-US" b="1" dirty="0" err="1"/>
              <a:t>Mitzrayim</a:t>
            </a:r>
            <a:r>
              <a:rPr lang="en-US" b="1" dirty="0"/>
              <a:t>, from the house of slaves.</a:t>
            </a:r>
            <a:r>
              <a:rPr lang="en-US" b="1" baseline="30000" dirty="0"/>
              <a:t>7</a:t>
            </a:r>
            <a:r>
              <a:rPr lang="en-US" b="1" dirty="0"/>
              <a:t> "You shall have no other gods before me.</a:t>
            </a:r>
          </a:p>
          <a:p>
            <a:pPr marL="0" indent="0">
              <a:buNone/>
            </a:pPr>
            <a:r>
              <a:rPr lang="en-US" b="1" baseline="30000" dirty="0"/>
              <a:t>8</a:t>
            </a:r>
            <a:r>
              <a:rPr lang="en-US" b="1" dirty="0"/>
              <a:t> "You shall not make for yourself an idol in the form of anything in heaven above or on the earth beneath or in the waters below.</a:t>
            </a:r>
          </a:p>
          <a:p>
            <a:pPr marL="0" indent="0">
              <a:buNone/>
            </a:pPr>
            <a:r>
              <a:rPr lang="en-US" b="1" baseline="30000" dirty="0"/>
              <a:t>9</a:t>
            </a:r>
            <a:r>
              <a:rPr lang="en-US" b="1" dirty="0"/>
              <a:t> You shall not bow down to them. You shall not serve them. For I, Yahuwah your Elohim, am a jealous Elohim, punishing the children for the sin of the fathers to the third and fourth generation of those who hate me,</a:t>
            </a:r>
          </a:p>
          <a:p>
            <a:pPr marL="0" indent="0">
              <a:buNone/>
            </a:pPr>
            <a:r>
              <a:rPr lang="en-US" b="1" baseline="30000" dirty="0"/>
              <a:t>10</a:t>
            </a:r>
            <a:r>
              <a:rPr lang="en-US" b="1" dirty="0"/>
              <a:t> but showing love to a thousand [generations] of those who love me and keep my commandments.</a:t>
            </a:r>
          </a:p>
          <a:p>
            <a:pPr marL="0" indent="0">
              <a:buNone/>
            </a:pPr>
            <a:r>
              <a:rPr lang="en-US" b="1" dirty="0"/>
              <a:t>(Two)</a:t>
            </a:r>
            <a:r>
              <a:rPr lang="en-US" b="1" baseline="30000" dirty="0"/>
              <a:t> 11</a:t>
            </a:r>
            <a:r>
              <a:rPr lang="en-US" b="1" dirty="0"/>
              <a:t> "You shall not lift up the name of Yahuwah your Elohim unto emptiness, for Yahuwah will not hold anyone guiltless who misuses his name</a:t>
            </a:r>
            <a:r>
              <a:rPr lang="en-US" b="1" dirty="0" smtClean="0"/>
              <a:t>.</a:t>
            </a:r>
            <a:endParaRPr lang="en-US" b="1" dirty="0"/>
          </a:p>
        </p:txBody>
      </p:sp>
    </p:spTree>
    <p:extLst>
      <p:ext uri="{BB962C8B-B14F-4D97-AF65-F5344CB8AC3E}">
        <p14:creationId xmlns:p14="http://schemas.microsoft.com/office/powerpoint/2010/main" val="618140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3000" b="1" dirty="0" smtClean="0"/>
              <a:t>(</a:t>
            </a:r>
            <a:r>
              <a:rPr lang="en-US" sz="3000" b="1" dirty="0"/>
              <a:t>Three) </a:t>
            </a:r>
            <a:r>
              <a:rPr lang="en-US" sz="3000" b="1" baseline="30000" dirty="0"/>
              <a:t>12</a:t>
            </a:r>
            <a:r>
              <a:rPr lang="en-US" sz="3000" b="1" dirty="0"/>
              <a:t> "Guard the Sabbath day to keep it holy, as Yahuwah your Elohim has commanded you.</a:t>
            </a:r>
          </a:p>
          <a:p>
            <a:pPr marL="0" indent="0">
              <a:buNone/>
            </a:pPr>
            <a:r>
              <a:rPr lang="en-US" sz="3000" b="1" baseline="30000" dirty="0"/>
              <a:t>13</a:t>
            </a:r>
            <a:r>
              <a:rPr lang="en-US" sz="3000" b="1" dirty="0"/>
              <a:t> Six days you shall labor and do all your work,</a:t>
            </a:r>
          </a:p>
          <a:p>
            <a:pPr marL="0" indent="0">
              <a:buNone/>
            </a:pPr>
            <a:r>
              <a:rPr lang="en-US" sz="3000" b="1" baseline="30000" dirty="0"/>
              <a:t>14</a:t>
            </a:r>
            <a:r>
              <a:rPr lang="en-US" sz="3000" b="1" dirty="0"/>
              <a:t> but the seventh day is a Sabbath to Yahuwah your Elohim. You shall not do any work, neither you, nor your son or daughter, nor your manservant or maidservant, nor your ox, your donkey or any of your animals, nor the alien within your gates, so that your manservant and maidservant may rest, as you do.</a:t>
            </a:r>
          </a:p>
          <a:p>
            <a:pPr marL="0" indent="0">
              <a:buNone/>
            </a:pPr>
            <a:r>
              <a:rPr lang="en-US" sz="3000" b="1" baseline="30000" dirty="0"/>
              <a:t>15</a:t>
            </a:r>
            <a:r>
              <a:rPr lang="en-US" sz="3000" b="1" dirty="0"/>
              <a:t> Remember that you were slaves in </a:t>
            </a:r>
            <a:r>
              <a:rPr lang="en-US" sz="3000" b="1" dirty="0" err="1"/>
              <a:t>Mitzrayim</a:t>
            </a:r>
            <a:r>
              <a:rPr lang="en-US" sz="3000" b="1" dirty="0"/>
              <a:t> and that Yahuwah your Elohim brought you out of there with a mighty hand and an outstretched arm. Therefore Yahuwah your Elohim has commanded you to observe the Sabbath day.</a:t>
            </a:r>
          </a:p>
          <a:p>
            <a:pPr marL="0" indent="0">
              <a:buNone/>
            </a:pPr>
            <a:r>
              <a:rPr lang="en-US" sz="3000" b="1" dirty="0"/>
              <a:t>(Four) </a:t>
            </a:r>
            <a:r>
              <a:rPr lang="en-US" sz="3000" b="1" baseline="30000" dirty="0"/>
              <a:t>16</a:t>
            </a:r>
            <a:r>
              <a:rPr lang="en-US" sz="3000" b="1" dirty="0"/>
              <a:t> "Honor your father and your mother, as Yahuwah your Elohim has commanded you, so that you may live long and that it may go well with you in the land Yahuwah your Elohim is giving you</a:t>
            </a:r>
            <a:r>
              <a:rPr lang="en-US" sz="3000" b="1" dirty="0" smtClean="0"/>
              <a:t>.</a:t>
            </a:r>
            <a:endParaRPr lang="en-US" sz="3000" b="1" dirty="0"/>
          </a:p>
        </p:txBody>
      </p:sp>
    </p:spTree>
    <p:extLst>
      <p:ext uri="{BB962C8B-B14F-4D97-AF65-F5344CB8AC3E}">
        <p14:creationId xmlns:p14="http://schemas.microsoft.com/office/powerpoint/2010/main" val="39446536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smtClean="0"/>
              <a:t>(</a:t>
            </a:r>
            <a:r>
              <a:rPr lang="en-US" b="1" dirty="0"/>
              <a:t>Five) </a:t>
            </a:r>
            <a:r>
              <a:rPr lang="en-US" b="1" baseline="30000" dirty="0"/>
              <a:t>17</a:t>
            </a:r>
            <a:r>
              <a:rPr lang="en-US" b="1" dirty="0"/>
              <a:t> "You shall not murder.</a:t>
            </a:r>
          </a:p>
          <a:p>
            <a:pPr marL="0" indent="0">
              <a:buNone/>
            </a:pPr>
            <a:r>
              <a:rPr lang="en-US" b="1" dirty="0"/>
              <a:t>(Six) </a:t>
            </a:r>
            <a:r>
              <a:rPr lang="en-US" b="1" baseline="30000" dirty="0"/>
              <a:t>18</a:t>
            </a:r>
            <a:r>
              <a:rPr lang="en-US" b="1" dirty="0"/>
              <a:t> "You shall not commit adultery.</a:t>
            </a:r>
          </a:p>
          <a:p>
            <a:pPr marL="0" indent="0">
              <a:buNone/>
            </a:pPr>
            <a:r>
              <a:rPr lang="en-US" b="1" dirty="0"/>
              <a:t>(Seven) </a:t>
            </a:r>
            <a:r>
              <a:rPr lang="en-US" b="1" baseline="30000" dirty="0"/>
              <a:t>19</a:t>
            </a:r>
            <a:r>
              <a:rPr lang="en-US" b="1" dirty="0"/>
              <a:t> "You shall not steal.</a:t>
            </a:r>
          </a:p>
          <a:p>
            <a:pPr marL="0" indent="0">
              <a:buNone/>
            </a:pPr>
            <a:r>
              <a:rPr lang="en-US" b="1" dirty="0"/>
              <a:t>(Eight) </a:t>
            </a:r>
            <a:r>
              <a:rPr lang="en-US" b="1" baseline="30000" dirty="0"/>
              <a:t>20</a:t>
            </a:r>
            <a:r>
              <a:rPr lang="en-US" b="1" dirty="0"/>
              <a:t> "You shall not bring against your neighbor a false witness.</a:t>
            </a:r>
          </a:p>
          <a:p>
            <a:pPr marL="0" indent="0">
              <a:buNone/>
            </a:pPr>
            <a:r>
              <a:rPr lang="en-US" b="1" dirty="0"/>
              <a:t>(Nine) </a:t>
            </a:r>
            <a:r>
              <a:rPr lang="en-US" b="1" baseline="30000" dirty="0"/>
              <a:t>21</a:t>
            </a:r>
            <a:r>
              <a:rPr lang="en-US" b="1" dirty="0"/>
              <a:t> "You shall not lust after your neighbor's wife. </a:t>
            </a:r>
          </a:p>
          <a:p>
            <a:pPr marL="0" indent="0">
              <a:buNone/>
            </a:pPr>
            <a:r>
              <a:rPr lang="en-US" b="1" dirty="0"/>
              <a:t>(Ten) You shall not set your desire on your neighbor's house or land, his manservant or maidservant, his ox or donkey, or anything that belongs to your neighbor."</a:t>
            </a:r>
          </a:p>
          <a:p>
            <a:pPr marL="0" indent="0">
              <a:buNone/>
            </a:pPr>
            <a:r>
              <a:rPr lang="en-US" b="1" baseline="30000" dirty="0"/>
              <a:t>22</a:t>
            </a:r>
            <a:r>
              <a:rPr lang="en-US" b="1" dirty="0"/>
              <a:t> These are the matters Yahuwah proclaimed in a loud voice to your whole assembly there on the mountain from out of the fire, the cloud and the deep darkness; and he added nothing more. Then he wrote them on two stone tablets and gave them to me.</a:t>
            </a:r>
          </a:p>
          <a:p>
            <a:pPr marL="0" indent="0">
              <a:buNone/>
            </a:pPr>
            <a:endParaRPr lang="en-US" sz="4000" b="1" dirty="0"/>
          </a:p>
        </p:txBody>
      </p:sp>
    </p:spTree>
    <p:extLst>
      <p:ext uri="{BB962C8B-B14F-4D97-AF65-F5344CB8AC3E}">
        <p14:creationId xmlns:p14="http://schemas.microsoft.com/office/powerpoint/2010/main" val="11087083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Exodus 20 in English</a:t>
            </a:r>
            <a:endParaRPr lang="en-US" sz="4800" b="1" dirty="0">
              <a:latin typeface="+mn-lt"/>
            </a:endParaRPr>
          </a:p>
        </p:txBody>
      </p:sp>
      <p:sp>
        <p:nvSpPr>
          <p:cNvPr id="3" name="Content Placeholder 2"/>
          <p:cNvSpPr>
            <a:spLocks noGrp="1"/>
          </p:cNvSpPr>
          <p:nvPr>
            <p:ph idx="1"/>
          </p:nvPr>
        </p:nvSpPr>
        <p:spPr>
          <a:xfrm>
            <a:off x="380246" y="941560"/>
            <a:ext cx="11534114" cy="5834719"/>
          </a:xfrm>
        </p:spPr>
        <p:txBody>
          <a:bodyPr>
            <a:noAutofit/>
          </a:bodyPr>
          <a:lstStyle/>
          <a:p>
            <a:pPr marL="0" indent="0">
              <a:buNone/>
            </a:pPr>
            <a:r>
              <a:rPr lang="en-US" sz="3200" b="1" dirty="0"/>
              <a:t>1 And Elohim spoke all these words:</a:t>
            </a:r>
          </a:p>
          <a:p>
            <a:pPr marL="0" indent="0">
              <a:buNone/>
            </a:pPr>
            <a:r>
              <a:rPr lang="en-US" sz="3200" b="1" baseline="30000" dirty="0"/>
              <a:t>(One) 2</a:t>
            </a:r>
            <a:r>
              <a:rPr lang="en-US" sz="3200" b="1" dirty="0"/>
              <a:t> "I am Yahuwah your Elohim, who brought you out of </a:t>
            </a:r>
            <a:r>
              <a:rPr lang="en-US" sz="3200" b="1" dirty="0" err="1"/>
              <a:t>Mitzrayim</a:t>
            </a:r>
            <a:r>
              <a:rPr lang="en-US" sz="3200" b="1" dirty="0"/>
              <a:t>, out of the land of slavery.</a:t>
            </a:r>
          </a:p>
          <a:p>
            <a:pPr marL="0" indent="0">
              <a:buNone/>
            </a:pPr>
            <a:r>
              <a:rPr lang="en-US" sz="3200" b="1" baseline="30000" dirty="0"/>
              <a:t>3</a:t>
            </a:r>
            <a:r>
              <a:rPr lang="en-US" sz="3200" b="1" dirty="0"/>
              <a:t> "You shall have no other </a:t>
            </a:r>
            <a:r>
              <a:rPr lang="en-US" sz="3200" b="1" dirty="0" err="1"/>
              <a:t>elohim</a:t>
            </a:r>
            <a:r>
              <a:rPr lang="en-US" sz="3200" b="1" dirty="0"/>
              <a:t> before me.</a:t>
            </a:r>
          </a:p>
          <a:p>
            <a:pPr marL="0" indent="0">
              <a:buNone/>
            </a:pPr>
            <a:r>
              <a:rPr lang="en-US" sz="3200" b="1" baseline="30000" dirty="0"/>
              <a:t>4</a:t>
            </a:r>
            <a:r>
              <a:rPr lang="en-US" sz="3200" b="1" dirty="0"/>
              <a:t> "You shall not make for yourself an idol in the form of anything in heaven above or on the earth beneath or in the waters below.</a:t>
            </a:r>
          </a:p>
          <a:p>
            <a:pPr marL="0" indent="0">
              <a:buNone/>
            </a:pPr>
            <a:r>
              <a:rPr lang="en-US" sz="3200" b="1" baseline="30000" dirty="0"/>
              <a:t>5</a:t>
            </a:r>
            <a:r>
              <a:rPr lang="en-US" sz="3200" b="1" dirty="0"/>
              <a:t> You shall not bow down to them and you shall not serve them; for I, Yahuwah your Elohim, am a jealous Elohim, punishing the children for the sin of the fathers to the third and fourth generation of those who hate me,</a:t>
            </a:r>
          </a:p>
          <a:p>
            <a:pPr marL="0" indent="0">
              <a:buNone/>
            </a:pPr>
            <a:r>
              <a:rPr lang="en-US" sz="3200" b="1" baseline="30000" dirty="0"/>
              <a:t>6</a:t>
            </a:r>
            <a:r>
              <a:rPr lang="en-US" sz="3200" b="1" dirty="0"/>
              <a:t> but showing love to a thousand [generations] of those who love me and keep my commandments</a:t>
            </a:r>
            <a:r>
              <a:rPr lang="en-US" sz="3200" b="1" dirty="0" smtClean="0"/>
              <a:t>.</a:t>
            </a:r>
            <a:endParaRPr lang="en-US" sz="3200" b="1" dirty="0"/>
          </a:p>
        </p:txBody>
      </p:sp>
    </p:spTree>
    <p:extLst>
      <p:ext uri="{BB962C8B-B14F-4D97-AF65-F5344CB8AC3E}">
        <p14:creationId xmlns:p14="http://schemas.microsoft.com/office/powerpoint/2010/main" val="3139429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Exodus 20 in English</a:t>
            </a:r>
            <a:endParaRPr lang="en-US" sz="4800" b="1" dirty="0">
              <a:latin typeface="+mn-lt"/>
            </a:endParaRPr>
          </a:p>
        </p:txBody>
      </p:sp>
      <p:sp>
        <p:nvSpPr>
          <p:cNvPr id="3" name="Content Placeholder 2"/>
          <p:cNvSpPr>
            <a:spLocks noGrp="1"/>
          </p:cNvSpPr>
          <p:nvPr>
            <p:ph idx="1"/>
          </p:nvPr>
        </p:nvSpPr>
        <p:spPr>
          <a:xfrm>
            <a:off x="609600" y="914400"/>
            <a:ext cx="10972800" cy="5861879"/>
          </a:xfrm>
        </p:spPr>
        <p:txBody>
          <a:bodyPr>
            <a:noAutofit/>
          </a:bodyPr>
          <a:lstStyle/>
          <a:p>
            <a:pPr marL="0" indent="0">
              <a:buNone/>
            </a:pPr>
            <a:r>
              <a:rPr lang="en-US" sz="3200" b="1" baseline="30000" dirty="0" smtClean="0"/>
              <a:t>(</a:t>
            </a:r>
            <a:r>
              <a:rPr lang="en-US" sz="3200" b="1" baseline="30000" dirty="0"/>
              <a:t>Two) 7</a:t>
            </a:r>
            <a:r>
              <a:rPr lang="en-US" sz="3200" b="1" dirty="0"/>
              <a:t> "You shall not misuse the name of Yahuwah your Elohim, for Yahuwah will not hold anyone guiltless who misuses his name.</a:t>
            </a:r>
          </a:p>
          <a:p>
            <a:pPr marL="0" indent="0">
              <a:buNone/>
            </a:pPr>
            <a:r>
              <a:rPr lang="en-US" sz="3200" b="1" baseline="30000" dirty="0"/>
              <a:t>(Three) 8</a:t>
            </a:r>
            <a:r>
              <a:rPr lang="en-US" sz="3200" b="1" dirty="0"/>
              <a:t> "Remember the Sabbath day by keeping it holy.</a:t>
            </a:r>
          </a:p>
          <a:p>
            <a:pPr marL="0" indent="0">
              <a:buNone/>
            </a:pPr>
            <a:r>
              <a:rPr lang="en-US" sz="3200" b="1" baseline="30000" dirty="0"/>
              <a:t>9</a:t>
            </a:r>
            <a:r>
              <a:rPr lang="en-US" sz="3200" b="1" dirty="0"/>
              <a:t> Six days you shall labor and do all your work,</a:t>
            </a:r>
          </a:p>
          <a:p>
            <a:pPr marL="0" indent="0">
              <a:buNone/>
            </a:pPr>
            <a:r>
              <a:rPr lang="en-US" sz="3200" b="1" baseline="30000" dirty="0"/>
              <a:t>10</a:t>
            </a:r>
            <a:r>
              <a:rPr lang="en-US" sz="3200" b="1" dirty="0"/>
              <a:t> but the seventh day is a Sabbath to Yahuwah your Elohim. On it you shall not do any work, neither you, nor your son or daughter, nor your manservant or maidservant, nor your animals, nor the alien within your gates.</a:t>
            </a:r>
          </a:p>
          <a:p>
            <a:pPr marL="0" indent="0">
              <a:buNone/>
            </a:pPr>
            <a:r>
              <a:rPr lang="en-US" sz="3200" b="1" baseline="30000" dirty="0"/>
              <a:t>11</a:t>
            </a:r>
            <a:r>
              <a:rPr lang="en-US" sz="3200" b="1" dirty="0"/>
              <a:t> For in six days Yahuwah made the heavens and the earth, the sea, and all that is in them, but he rested on the seventh day. Therefore Yahuwah blessed the Sabbath day and made it holy</a:t>
            </a:r>
            <a:r>
              <a:rPr lang="en-US" sz="3200" b="1" dirty="0" smtClean="0"/>
              <a:t>.</a:t>
            </a:r>
            <a:endParaRPr lang="en-US" sz="3200" b="1" dirty="0"/>
          </a:p>
        </p:txBody>
      </p:sp>
    </p:spTree>
    <p:extLst>
      <p:ext uri="{BB962C8B-B14F-4D97-AF65-F5344CB8AC3E}">
        <p14:creationId xmlns:p14="http://schemas.microsoft.com/office/powerpoint/2010/main" val="35168174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Exodus 20 in English</a:t>
            </a:r>
            <a:endParaRPr lang="en-US" sz="4800" b="1" dirty="0">
              <a:latin typeface="+mn-lt"/>
            </a:endParaRPr>
          </a:p>
        </p:txBody>
      </p:sp>
      <p:sp>
        <p:nvSpPr>
          <p:cNvPr id="3" name="Content Placeholder 2"/>
          <p:cNvSpPr>
            <a:spLocks noGrp="1"/>
          </p:cNvSpPr>
          <p:nvPr>
            <p:ph idx="1"/>
          </p:nvPr>
        </p:nvSpPr>
        <p:spPr>
          <a:xfrm>
            <a:off x="609600" y="923454"/>
            <a:ext cx="10972800" cy="5852826"/>
          </a:xfrm>
        </p:spPr>
        <p:txBody>
          <a:bodyPr>
            <a:normAutofit fontScale="92500"/>
          </a:bodyPr>
          <a:lstStyle/>
          <a:p>
            <a:pPr marL="0" indent="0">
              <a:buNone/>
            </a:pPr>
            <a:r>
              <a:rPr lang="en-US" sz="3600" b="1" baseline="30000" dirty="0" smtClean="0"/>
              <a:t>(</a:t>
            </a:r>
            <a:r>
              <a:rPr lang="en-US" sz="3600" b="1" baseline="30000" dirty="0"/>
              <a:t>Four) 12</a:t>
            </a:r>
            <a:r>
              <a:rPr lang="en-US" sz="3600" b="1" dirty="0"/>
              <a:t> "Honor your father and your mother, so that you may live long in the land Yahuwah your Elohim is giving you.</a:t>
            </a:r>
          </a:p>
          <a:p>
            <a:pPr marL="0" indent="0">
              <a:buNone/>
            </a:pPr>
            <a:r>
              <a:rPr lang="en-US" sz="3600" b="1" baseline="30000" dirty="0"/>
              <a:t>(Five) 13</a:t>
            </a:r>
            <a:r>
              <a:rPr lang="en-US" sz="3600" b="1" dirty="0"/>
              <a:t> "You shall not murder.</a:t>
            </a:r>
          </a:p>
          <a:p>
            <a:pPr marL="0" indent="0">
              <a:buNone/>
            </a:pPr>
            <a:r>
              <a:rPr lang="en-US" sz="3600" b="1" baseline="30000" dirty="0"/>
              <a:t>(Six) 14</a:t>
            </a:r>
            <a:r>
              <a:rPr lang="en-US" sz="3600" b="1" dirty="0"/>
              <a:t> "You shall not commit adultery.</a:t>
            </a:r>
          </a:p>
          <a:p>
            <a:pPr marL="0" indent="0">
              <a:buNone/>
            </a:pPr>
            <a:r>
              <a:rPr lang="en-US" sz="3600" b="1" baseline="30000" dirty="0"/>
              <a:t>(Seven) 15</a:t>
            </a:r>
            <a:r>
              <a:rPr lang="en-US" sz="3600" b="1" dirty="0"/>
              <a:t> "You shall not steal.</a:t>
            </a:r>
          </a:p>
          <a:p>
            <a:pPr marL="0" indent="0">
              <a:buNone/>
            </a:pPr>
            <a:r>
              <a:rPr lang="en-US" sz="3600" b="1" baseline="30000" dirty="0"/>
              <a:t>(Eight) 16</a:t>
            </a:r>
            <a:r>
              <a:rPr lang="en-US" sz="3600" b="1" dirty="0"/>
              <a:t> "You shall not bring against your neighbor a false witness.</a:t>
            </a:r>
          </a:p>
          <a:p>
            <a:pPr marL="0" indent="0">
              <a:buNone/>
            </a:pPr>
            <a:r>
              <a:rPr lang="en-US" sz="3600" b="1" baseline="30000" dirty="0"/>
              <a:t>(Nine) 17</a:t>
            </a:r>
            <a:r>
              <a:rPr lang="en-US" sz="3600" b="1" dirty="0"/>
              <a:t> "You shall not covet your neighbor's house. You shall not covet your neighbor's wife, or his manservant or maidservant, his ox or donkey, or anything that belongs to your neighbor."</a:t>
            </a:r>
          </a:p>
          <a:p>
            <a:pPr marL="0" indent="0">
              <a:buNone/>
            </a:pPr>
            <a:endParaRPr lang="en-US" sz="4000" b="1" dirty="0"/>
          </a:p>
        </p:txBody>
      </p:sp>
    </p:spTree>
    <p:extLst>
      <p:ext uri="{BB962C8B-B14F-4D97-AF65-F5344CB8AC3E}">
        <p14:creationId xmlns:p14="http://schemas.microsoft.com/office/powerpoint/2010/main" val="40336777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2315</TotalTime>
  <Words>2084</Words>
  <Application>Microsoft Office PowerPoint</Application>
  <PresentationFormat>Widescreen</PresentationFormat>
  <Paragraphs>184</Paragraphs>
  <Slides>34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Bwhebb</vt:lpstr>
      <vt:lpstr>Calibri</vt:lpstr>
      <vt:lpstr>Calibri Light</vt:lpstr>
      <vt:lpstr>Helvetica</vt:lpstr>
      <vt:lpstr>Office Theme</vt:lpstr>
      <vt:lpstr>PowerPoint Presentation</vt:lpstr>
      <vt:lpstr>PowerPoint Presentation</vt:lpstr>
      <vt:lpstr>The Hierarchy of Commandments</vt:lpstr>
      <vt:lpstr>The Centrality of the Ten Commandments</vt:lpstr>
      <vt:lpstr>The Covenant is the Ten Words</vt:lpstr>
      <vt:lpstr>The Ten Words is the Covenant</vt:lpstr>
      <vt:lpstr>The Covenant</vt:lpstr>
      <vt:lpstr>Covenant - Berith</vt:lpstr>
      <vt:lpstr>PowerPoint Presentation</vt:lpstr>
      <vt:lpstr>PowerPoint Presentation</vt:lpstr>
      <vt:lpstr>PowerPoint Presentation</vt:lpstr>
      <vt:lpstr>The Agreement</vt:lpstr>
      <vt:lpstr>The Covenant Was Agreed to Before the Commands of the Covenant Were Given</vt:lpstr>
      <vt:lpstr>More About Elohim’s Responsibilities</vt:lpstr>
      <vt:lpstr>Man’s Obligation</vt:lpstr>
      <vt:lpstr>Can You Agree and Break the Commands?</vt:lpstr>
      <vt:lpstr>Are the Ten Things Part of the New Covenant?</vt:lpstr>
      <vt:lpstr>PowerPoint Presentation</vt:lpstr>
      <vt:lpstr>PowerPoint Presentation</vt:lpstr>
      <vt:lpstr>What Was Wrong With the Sinai Covenant?</vt:lpstr>
      <vt:lpstr>The Covenants Contingent on Obedience</vt:lpstr>
      <vt:lpstr>The 17 Commands in Deuteronomy 5:5-22</vt:lpstr>
      <vt:lpstr>The 16 Commands in Deuteronomy 5:5-22</vt:lpstr>
      <vt:lpstr>The 16 Commands in Exodus 20:1-18</vt:lpstr>
      <vt:lpstr>The 15 Commands in Exodus 20:1-18</vt:lpstr>
      <vt:lpstr>The Hebrew Text of Deut 5</vt:lpstr>
      <vt:lpstr>The Hebrew Text of Deut 5</vt:lpstr>
      <vt:lpstr>The Hebrew Text of Deuteronomy 5</vt:lpstr>
      <vt:lpstr>In English</vt:lpstr>
      <vt:lpstr>In English</vt:lpstr>
      <vt:lpstr>In English</vt:lpstr>
      <vt:lpstr>Exodus 20 in English</vt:lpstr>
      <vt:lpstr>Exodus 20 in English</vt:lpstr>
      <vt:lpstr>Exodus 20 in English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37</cp:revision>
  <dcterms:created xsi:type="dcterms:W3CDTF">2018-11-07T08:55:54Z</dcterms:created>
  <dcterms:modified xsi:type="dcterms:W3CDTF">2019-02-05T02:06:33Z</dcterms:modified>
</cp:coreProperties>
</file>