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64" r:id="rId2"/>
    <p:sldId id="257" r:id="rId3"/>
    <p:sldId id="667" r:id="rId4"/>
    <p:sldId id="668" r:id="rId5"/>
    <p:sldId id="700" r:id="rId6"/>
    <p:sldId id="669" r:id="rId7"/>
    <p:sldId id="671" r:id="rId8"/>
    <p:sldId id="670" r:id="rId9"/>
    <p:sldId id="672" r:id="rId10"/>
    <p:sldId id="673" r:id="rId11"/>
    <p:sldId id="674" r:id="rId12"/>
    <p:sldId id="678" r:id="rId13"/>
    <p:sldId id="679" r:id="rId14"/>
    <p:sldId id="680" r:id="rId15"/>
    <p:sldId id="681" r:id="rId16"/>
    <p:sldId id="682" r:id="rId17"/>
    <p:sldId id="683" r:id="rId18"/>
    <p:sldId id="684" r:id="rId19"/>
    <p:sldId id="685" r:id="rId20"/>
    <p:sldId id="686" r:id="rId21"/>
    <p:sldId id="687" r:id="rId22"/>
    <p:sldId id="688" r:id="rId23"/>
    <p:sldId id="689" r:id="rId24"/>
    <p:sldId id="690" r:id="rId25"/>
    <p:sldId id="691" r:id="rId26"/>
    <p:sldId id="692" r:id="rId27"/>
    <p:sldId id="693" r:id="rId28"/>
    <p:sldId id="694" r:id="rId29"/>
    <p:sldId id="696" r:id="rId30"/>
    <p:sldId id="697" r:id="rId31"/>
    <p:sldId id="698" r:id="rId32"/>
    <p:sldId id="699" r:id="rId33"/>
    <p:sldId id="695" r:id="rId34"/>
    <p:sldId id="628"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701" autoAdjust="0"/>
    <p:restoredTop sz="94655" autoAdjust="0"/>
  </p:normalViewPr>
  <p:slideViewPr>
    <p:cSldViewPr snapToGrid="0">
      <p:cViewPr varScale="1">
        <p:scale>
          <a:sx n="73" d="100"/>
          <a:sy n="73" d="100"/>
        </p:scale>
        <p:origin x="60" y="72"/>
      </p:cViewPr>
      <p:guideLst/>
    </p:cSldViewPr>
  </p:slideViewPr>
  <p:outlineViewPr>
    <p:cViewPr>
      <p:scale>
        <a:sx n="33" d="100"/>
        <a:sy n="33" d="100"/>
      </p:scale>
      <p:origin x="0" y="-2973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1/30/2020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5100254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7408548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2402798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4622690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9135579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9646927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2551263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1848463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1097007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7196306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5820923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32073192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9558254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1946755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34025158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16278758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6506690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3272582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9337683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8306964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8963311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2301865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33933754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9015491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3295099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6648614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14762646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1924002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21953684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24730896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25998700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2733065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1/30/2020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1/30/2020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1/30/2020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1/30/2020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1/30/2020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a:bodyPr>
          <a:lstStyle/>
          <a:p>
            <a:pPr algn="ctr">
              <a:buNone/>
            </a:pPr>
            <a:r>
              <a:rPr lang="en-US" sz="5200" b="1" dirty="0">
                <a:solidFill>
                  <a:schemeClr val="accent1">
                    <a:lumMod val="50000"/>
                  </a:schemeClr>
                </a:solidFill>
                <a:latin typeface="Helvetica" pitchFamily="34" charset="0"/>
                <a:cs typeface="Helvetica" pitchFamily="34" charset="0"/>
              </a:rPr>
              <a:t>Shabbat Shalom Saints</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February 1, </a:t>
            </a:r>
            <a:r>
              <a:rPr lang="en-US" sz="5333" b="1" dirty="0" smtClean="0">
                <a:solidFill>
                  <a:schemeClr val="tx1">
                    <a:lumMod val="95000"/>
                    <a:lumOff val="5000"/>
                  </a:schemeClr>
                </a:solidFill>
                <a:latin typeface="Helvetica" pitchFamily="34" charset="0"/>
                <a:cs typeface="Helvetica" pitchFamily="34" charset="0"/>
              </a:rPr>
              <a:t>2020</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Another </a:t>
            </a:r>
            <a:r>
              <a:rPr lang="en-US" sz="6600" b="1" dirty="0" smtClean="0">
                <a:solidFill>
                  <a:schemeClr val="accent2">
                    <a:lumMod val="50000"/>
                  </a:schemeClr>
                </a:solidFill>
                <a:latin typeface="Helvetica" pitchFamily="34" charset="0"/>
                <a:cs typeface="Helvetica" pitchFamily="34" charset="0"/>
              </a:rPr>
              <a:t>Sabbath Day Healing</a:t>
            </a:r>
            <a:endParaRPr lang="en-US" sz="6000" b="1" dirty="0" smtClean="0">
              <a:solidFill>
                <a:schemeClr val="accent2">
                  <a:lumMod val="50000"/>
                </a:schemeClr>
              </a:solidFill>
              <a:latin typeface="Helvetica" pitchFamily="34" charset="0"/>
              <a:cs typeface="Helvetica" pitchFamily="34" charset="0"/>
            </a:endParaRPr>
          </a:p>
          <a:p>
            <a:pPr algn="ctr">
              <a:buNone/>
            </a:pPr>
            <a:endParaRPr lang="en-US" sz="3733" dirty="0" smtClean="0">
              <a:solidFill>
                <a:schemeClr val="tx1">
                  <a:lumMod val="95000"/>
                  <a:lumOff val="5000"/>
                </a:schemeClr>
              </a:solidFill>
              <a:latin typeface="Helvetica" pitchFamily="34" charset="0"/>
              <a:cs typeface="Helvetica" pitchFamily="34" charset="0"/>
            </a:endParaRPr>
          </a:p>
          <a:p>
            <a:pPr marL="0" indent="0" algn="ctr">
              <a:buNone/>
            </a:pPr>
            <a:r>
              <a:rPr lang="en-US" sz="4400" b="1" dirty="0" smtClean="0"/>
              <a:t>Healings in </a:t>
            </a:r>
            <a:r>
              <a:rPr lang="en-US" sz="4400" b="1" smtClean="0"/>
              <a:t>the Gospels</a:t>
            </a:r>
            <a:endParaRPr lang="en-US" sz="4400" b="1" dirty="0"/>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In Galilee on the Sabbath</a:t>
            </a:r>
            <a:endParaRPr lang="en-US" sz="4800" b="1" dirty="0">
              <a:solidFill>
                <a:schemeClr val="tx1"/>
              </a:solidFill>
              <a:latin typeface="+mn-lt"/>
              <a:cs typeface="Times New Roman" pitchFamily="18" charset="0"/>
            </a:endParaRPr>
          </a:p>
          <a:p>
            <a:pPr marL="0" indent="0">
              <a:buNone/>
            </a:pPr>
            <a:r>
              <a:rPr lang="en-US" sz="4000" b="1" dirty="0"/>
              <a:t>And Yahusha returned to Galilee in the power of the Spirit, and news about Him spread through all the surrounding district.</a:t>
            </a:r>
          </a:p>
          <a:p>
            <a:pPr marL="0" indent="0">
              <a:buNone/>
            </a:pPr>
            <a:r>
              <a:rPr lang="en-US" sz="4000" b="1" dirty="0" smtClean="0"/>
              <a:t>And </a:t>
            </a:r>
            <a:r>
              <a:rPr lang="en-US" sz="4000" b="1" dirty="0"/>
              <a:t>He [began] teaching in their synagogues and was praised by all.</a:t>
            </a:r>
          </a:p>
          <a:p>
            <a:pPr marL="0" indent="0">
              <a:buNone/>
            </a:pPr>
            <a:r>
              <a:rPr lang="en-US" sz="4000" b="1" dirty="0" smtClean="0"/>
              <a:t>And </a:t>
            </a:r>
            <a:r>
              <a:rPr lang="en-US" sz="4000" b="1" dirty="0"/>
              <a:t>He came to Nazareth, where He had been brought up; and as was His custom, He entered the synagogue on the Sabbath, and stood up to read</a:t>
            </a:r>
            <a:r>
              <a:rPr lang="en-US" sz="4000" b="1" dirty="0" smtClean="0"/>
              <a:t>.  Luke 4:14-16</a:t>
            </a:r>
            <a:endParaRPr lang="en-US" sz="4000" b="1" dirty="0"/>
          </a:p>
        </p:txBody>
      </p:sp>
    </p:spTree>
    <p:extLst>
      <p:ext uri="{BB962C8B-B14F-4D97-AF65-F5344CB8AC3E}">
        <p14:creationId xmlns:p14="http://schemas.microsoft.com/office/powerpoint/2010/main" val="26598595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fontScale="92500" lnSpcReduction="10000"/>
          </a:bodyPr>
          <a:lstStyle/>
          <a:p>
            <a:pPr algn="ctr">
              <a:buNone/>
            </a:pPr>
            <a:r>
              <a:rPr lang="en-US" sz="4800" b="1" dirty="0" smtClean="0">
                <a:solidFill>
                  <a:schemeClr val="tx1"/>
                </a:solidFill>
                <a:latin typeface="+mn-lt"/>
                <a:cs typeface="Times New Roman" pitchFamily="18" charset="0"/>
              </a:rPr>
              <a:t>In Galilee on the Sabbath</a:t>
            </a:r>
            <a:endParaRPr lang="en-US" sz="4800" b="1" dirty="0">
              <a:solidFill>
                <a:schemeClr val="tx1"/>
              </a:solidFill>
              <a:latin typeface="+mn-lt"/>
              <a:cs typeface="Times New Roman" pitchFamily="18" charset="0"/>
            </a:endParaRPr>
          </a:p>
          <a:p>
            <a:pPr marL="0" indent="0">
              <a:buNone/>
            </a:pPr>
            <a:r>
              <a:rPr lang="en-US" sz="4300" b="1" dirty="0" smtClean="0"/>
              <a:t>And </a:t>
            </a:r>
            <a:r>
              <a:rPr lang="en-US" sz="4300" b="1" dirty="0"/>
              <a:t>the book of the prophet </a:t>
            </a:r>
            <a:r>
              <a:rPr lang="en-US" sz="4300" b="1" dirty="0" err="1"/>
              <a:t>Yeshayahu</a:t>
            </a:r>
            <a:r>
              <a:rPr lang="en-US" sz="4300" b="1" dirty="0"/>
              <a:t> was handed to Him. And He opened the book and found the place where it was written,</a:t>
            </a:r>
          </a:p>
          <a:p>
            <a:pPr marL="0" indent="0">
              <a:buNone/>
            </a:pPr>
            <a:r>
              <a:rPr lang="en-US" sz="4300" b="1" dirty="0" smtClean="0"/>
              <a:t>"THE </a:t>
            </a:r>
            <a:r>
              <a:rPr lang="en-US" sz="4300" b="1" dirty="0"/>
              <a:t>SPIRIT </a:t>
            </a:r>
            <a:r>
              <a:rPr lang="en-US" sz="4300" b="1" dirty="0" smtClean="0"/>
              <a:t>OF </a:t>
            </a:r>
            <a:r>
              <a:rPr lang="en-US" sz="4300" b="1" dirty="0"/>
              <a:t>Yahuwah IS UPON ME, BECAUSE HE ANOINTED ME TO PREACH THE GOSPEL TO THE POOR. HE HAS SENT ME TO PROCLAIM RELEASE TO THE CAPTIVES, AND RECOVERY OF SIGHT TO THE BLIND, TO SET FREE THOSE WHO ARE OPPRESSED</a:t>
            </a:r>
            <a:r>
              <a:rPr lang="en-US" sz="4300" b="1" dirty="0" smtClean="0"/>
              <a:t>, </a:t>
            </a:r>
            <a:r>
              <a:rPr lang="en-US" sz="4300" b="1" dirty="0"/>
              <a:t>TO PROCLAIM </a:t>
            </a:r>
            <a:r>
              <a:rPr lang="en-US" sz="4300" b="1" u="sng" dirty="0"/>
              <a:t>THE FAVORABLE YEAR </a:t>
            </a:r>
            <a:r>
              <a:rPr lang="en-US" sz="4300" b="1" u="sng" dirty="0" smtClean="0"/>
              <a:t>OF </a:t>
            </a:r>
            <a:r>
              <a:rPr lang="en-US" sz="4300" b="1" u="sng" dirty="0"/>
              <a:t>Yahuwah</a:t>
            </a:r>
            <a:r>
              <a:rPr lang="en-US" sz="4300" b="1" dirty="0" smtClean="0"/>
              <a:t>.“   Luke 4:17-19</a:t>
            </a:r>
            <a:endParaRPr lang="en-US" sz="4300" b="1" dirty="0"/>
          </a:p>
        </p:txBody>
      </p:sp>
    </p:spTree>
    <p:extLst>
      <p:ext uri="{BB962C8B-B14F-4D97-AF65-F5344CB8AC3E}">
        <p14:creationId xmlns:p14="http://schemas.microsoft.com/office/powerpoint/2010/main" val="37176648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The Favorable Year of Yahuwah</a:t>
            </a:r>
            <a:endParaRPr lang="en-US" sz="4800" b="1" dirty="0">
              <a:solidFill>
                <a:schemeClr val="tx1"/>
              </a:solidFill>
              <a:latin typeface="+mn-lt"/>
              <a:cs typeface="Times New Roman" pitchFamily="18" charset="0"/>
            </a:endParaRPr>
          </a:p>
          <a:p>
            <a:pPr marL="0" indent="0">
              <a:buNone/>
            </a:pPr>
            <a:r>
              <a:rPr lang="en-US" sz="4300" b="1" dirty="0" smtClean="0"/>
              <a:t>Isaiah 61:2</a:t>
            </a:r>
          </a:p>
          <a:p>
            <a:pPr marL="0" indent="0">
              <a:buNone/>
            </a:pPr>
            <a:r>
              <a:rPr lang="en-US" sz="4300" b="1" dirty="0" err="1" smtClean="0"/>
              <a:t>Ratzon</a:t>
            </a:r>
            <a:r>
              <a:rPr lang="en-US" sz="4300" b="1" dirty="0" smtClean="0"/>
              <a:t> </a:t>
            </a:r>
            <a:r>
              <a:rPr lang="en-US" sz="4000" b="1" dirty="0" smtClean="0"/>
              <a:t>- </a:t>
            </a:r>
            <a:r>
              <a:rPr lang="en-US" sz="4000" b="1" dirty="0"/>
              <a:t>pleasure, delight, </a:t>
            </a:r>
            <a:r>
              <a:rPr lang="en-US" sz="4000" b="1" dirty="0" smtClean="0"/>
              <a:t>favor, acceptance</a:t>
            </a:r>
          </a:p>
          <a:p>
            <a:pPr marL="0" indent="0">
              <a:buNone/>
            </a:pPr>
            <a:r>
              <a:rPr lang="en-US" sz="4000" b="1" dirty="0" smtClean="0"/>
              <a:t>The “year” may allude to the yearling lamb that was to be sacrificed at Pesach, or the year long ministry of Messiah which made him a “yearling”</a:t>
            </a:r>
          </a:p>
          <a:p>
            <a:pPr marL="0" indent="0">
              <a:buNone/>
            </a:pPr>
            <a:r>
              <a:rPr lang="en-US" sz="4000" b="1" dirty="0" smtClean="0"/>
              <a:t>For a year, Yahusha showed favor to Israel by healing them of all their diseases and casting out demons</a:t>
            </a:r>
            <a:endParaRPr lang="en-US" sz="4000" b="1" dirty="0"/>
          </a:p>
        </p:txBody>
      </p:sp>
    </p:spTree>
    <p:extLst>
      <p:ext uri="{BB962C8B-B14F-4D97-AF65-F5344CB8AC3E}">
        <p14:creationId xmlns:p14="http://schemas.microsoft.com/office/powerpoint/2010/main" val="36985185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In Galilee on the Sabbath</a:t>
            </a:r>
            <a:endParaRPr lang="en-US" sz="4800" b="1" dirty="0">
              <a:solidFill>
                <a:schemeClr val="tx1"/>
              </a:solidFill>
              <a:latin typeface="+mn-lt"/>
              <a:cs typeface="Times New Roman" pitchFamily="18" charset="0"/>
            </a:endParaRPr>
          </a:p>
          <a:p>
            <a:pPr marL="0" indent="0">
              <a:buNone/>
            </a:pPr>
            <a:r>
              <a:rPr lang="en-US" sz="4000" b="1" dirty="0" smtClean="0"/>
              <a:t>And </a:t>
            </a:r>
            <a:r>
              <a:rPr lang="en-US" sz="4000" b="1" dirty="0"/>
              <a:t>He closed the book, gave it back to the attendant and sat down; and the eyes of all in the synagogue were fixed on Him.</a:t>
            </a:r>
          </a:p>
          <a:p>
            <a:pPr marL="0" indent="0">
              <a:buNone/>
            </a:pPr>
            <a:r>
              <a:rPr lang="en-US" sz="4000" b="1" dirty="0" smtClean="0"/>
              <a:t>And </a:t>
            </a:r>
            <a:r>
              <a:rPr lang="en-US" sz="4000" b="1" dirty="0"/>
              <a:t>He began to say to them, "Today this Scripture has been fulfilled in your hearing."</a:t>
            </a:r>
          </a:p>
          <a:p>
            <a:pPr marL="0" indent="0">
              <a:buNone/>
            </a:pPr>
            <a:r>
              <a:rPr lang="en-US" sz="4000" b="1" dirty="0" smtClean="0"/>
              <a:t>And </a:t>
            </a:r>
            <a:r>
              <a:rPr lang="en-US" sz="4000" b="1" dirty="0"/>
              <a:t>all were speaking well of Him, and wondering at the gracious words which were falling from His lips; and they were saying, "Is this not </a:t>
            </a:r>
            <a:r>
              <a:rPr lang="en-US" sz="4000" b="1" dirty="0" err="1"/>
              <a:t>Yoseph's</a:t>
            </a:r>
            <a:r>
              <a:rPr lang="en-US" sz="4000" b="1" dirty="0"/>
              <a:t> son?"</a:t>
            </a:r>
          </a:p>
          <a:p>
            <a:pPr marL="0" indent="0">
              <a:buNone/>
            </a:pPr>
            <a:r>
              <a:rPr lang="en-US" sz="4300" b="1" dirty="0" smtClean="0"/>
              <a:t>Luke 4:20-22</a:t>
            </a:r>
            <a:endParaRPr lang="en-US" sz="4300" b="1" dirty="0"/>
          </a:p>
        </p:txBody>
      </p:sp>
    </p:spTree>
    <p:extLst>
      <p:ext uri="{BB962C8B-B14F-4D97-AF65-F5344CB8AC3E}">
        <p14:creationId xmlns:p14="http://schemas.microsoft.com/office/powerpoint/2010/main" val="42699814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Breach of Pharisaic Law?</a:t>
            </a:r>
            <a:endParaRPr lang="en-US" sz="4800" b="1" dirty="0">
              <a:solidFill>
                <a:schemeClr val="tx1"/>
              </a:solidFill>
              <a:latin typeface="+mn-lt"/>
              <a:cs typeface="Times New Roman" pitchFamily="18" charset="0"/>
            </a:endParaRPr>
          </a:p>
          <a:p>
            <a:pPr marL="0" indent="0">
              <a:buNone/>
            </a:pPr>
            <a:r>
              <a:rPr lang="en-US" sz="4300" b="1" dirty="0" smtClean="0"/>
              <a:t>Yahusha violated the rabbinic “three verse rule” which says one may read any portion of the Torah or the Prophets in the service, but they must read a full section (at least three verses, Talmud; </a:t>
            </a:r>
            <a:r>
              <a:rPr lang="en-US" sz="4300" b="1" dirty="0" err="1" smtClean="0"/>
              <a:t>Ta’anith</a:t>
            </a:r>
            <a:r>
              <a:rPr lang="en-US" sz="4300" b="1" dirty="0" smtClean="0"/>
              <a:t> 27:4)</a:t>
            </a:r>
          </a:p>
          <a:p>
            <a:pPr marL="0" indent="0">
              <a:buNone/>
            </a:pPr>
            <a:r>
              <a:rPr lang="en-US" sz="4300" b="1" dirty="0" smtClean="0"/>
              <a:t>Why did he pick this law to fight?</a:t>
            </a:r>
          </a:p>
          <a:p>
            <a:pPr marL="0" indent="0">
              <a:buNone/>
            </a:pPr>
            <a:r>
              <a:rPr lang="en-US" sz="4300" b="1" dirty="0" smtClean="0"/>
              <a:t>Because sometimes prophetic utterances are blended and we have to separate them according to their times of fulfillment</a:t>
            </a:r>
            <a:endParaRPr lang="en-US" sz="4300" b="1" dirty="0"/>
          </a:p>
        </p:txBody>
      </p:sp>
    </p:spTree>
    <p:extLst>
      <p:ext uri="{BB962C8B-B14F-4D97-AF65-F5344CB8AC3E}">
        <p14:creationId xmlns:p14="http://schemas.microsoft.com/office/powerpoint/2010/main" val="8365048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In Galilee on the Sabbath</a:t>
            </a:r>
            <a:endParaRPr lang="en-US" sz="4800" b="1" dirty="0">
              <a:solidFill>
                <a:schemeClr val="tx1"/>
              </a:solidFill>
              <a:latin typeface="+mn-lt"/>
              <a:cs typeface="Times New Roman" pitchFamily="18" charset="0"/>
            </a:endParaRPr>
          </a:p>
          <a:p>
            <a:pPr marL="0" indent="0">
              <a:buNone/>
            </a:pPr>
            <a:r>
              <a:rPr lang="en-US" sz="4000" b="1" dirty="0"/>
              <a:t>And He said to them, "No doubt you will quote this proverb to Me, 'Physician, heal yourself! Whatever we heard was done at Capernaum, do here in your hometown as well.'"</a:t>
            </a:r>
          </a:p>
          <a:p>
            <a:pPr marL="0" indent="0">
              <a:buNone/>
            </a:pPr>
            <a:r>
              <a:rPr lang="en-US" sz="4000" b="1" dirty="0" smtClean="0"/>
              <a:t>And </a:t>
            </a:r>
            <a:r>
              <a:rPr lang="en-US" sz="4000" b="1" dirty="0"/>
              <a:t>He said, "Truly I say to you, no prophet is welcome in his hometown</a:t>
            </a:r>
            <a:r>
              <a:rPr lang="en-US" sz="4000" b="1" dirty="0" smtClean="0"/>
              <a:t>.  Luke 4:23-24</a:t>
            </a:r>
            <a:endParaRPr lang="en-US" sz="4000" b="1" dirty="0"/>
          </a:p>
        </p:txBody>
      </p:sp>
    </p:spTree>
    <p:extLst>
      <p:ext uri="{BB962C8B-B14F-4D97-AF65-F5344CB8AC3E}">
        <p14:creationId xmlns:p14="http://schemas.microsoft.com/office/powerpoint/2010/main" val="14465956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In Galilee on the Sabbath</a:t>
            </a:r>
            <a:endParaRPr lang="en-US" sz="4800" b="1" dirty="0">
              <a:solidFill>
                <a:schemeClr val="tx1"/>
              </a:solidFill>
              <a:latin typeface="+mn-lt"/>
              <a:cs typeface="Times New Roman" pitchFamily="18" charset="0"/>
            </a:endParaRPr>
          </a:p>
          <a:p>
            <a:pPr marL="0" indent="0">
              <a:buNone/>
            </a:pPr>
            <a:r>
              <a:rPr lang="en-US" sz="4000" b="1" dirty="0"/>
              <a:t>But I say to you in truth, there were many widows in Israel in the days of </a:t>
            </a:r>
            <a:r>
              <a:rPr lang="en-US" sz="4000" b="1" dirty="0" err="1"/>
              <a:t>Eliyahu</a:t>
            </a:r>
            <a:r>
              <a:rPr lang="en-US" sz="4000" b="1" dirty="0"/>
              <a:t>, when the sky was shut up for three years and six months, when a great famine came over all the land</a:t>
            </a:r>
            <a:r>
              <a:rPr lang="en-US" sz="4000" b="1" dirty="0" smtClean="0"/>
              <a:t>; and </a:t>
            </a:r>
            <a:r>
              <a:rPr lang="en-US" sz="4000" b="1" dirty="0"/>
              <a:t>yet </a:t>
            </a:r>
            <a:r>
              <a:rPr lang="en-US" sz="4000" b="1" dirty="0" err="1"/>
              <a:t>Eliyahu</a:t>
            </a:r>
            <a:r>
              <a:rPr lang="en-US" sz="4000" b="1" dirty="0"/>
              <a:t> was sent to none of them, but only to </a:t>
            </a:r>
            <a:r>
              <a:rPr lang="en-US" sz="4000" b="1" dirty="0" err="1"/>
              <a:t>Zarephath</a:t>
            </a:r>
            <a:r>
              <a:rPr lang="en-US" sz="4000" b="1" dirty="0"/>
              <a:t>, [in the land] of Sidon, to a woman who was a widow</a:t>
            </a:r>
            <a:r>
              <a:rPr lang="en-US" sz="4000" b="1" dirty="0" smtClean="0"/>
              <a:t>.</a:t>
            </a:r>
          </a:p>
          <a:p>
            <a:pPr marL="0" indent="0">
              <a:buNone/>
            </a:pPr>
            <a:r>
              <a:rPr lang="en-US" sz="4000" b="1" dirty="0"/>
              <a:t>And there were many lepers in Israel in the time of Elisha the prophet; and none of them was cleansed, but only </a:t>
            </a:r>
            <a:r>
              <a:rPr lang="en-US" sz="4000" b="1" dirty="0" err="1"/>
              <a:t>Naaman</a:t>
            </a:r>
            <a:r>
              <a:rPr lang="en-US" sz="4000" b="1" dirty="0"/>
              <a:t> the Syrian</a:t>
            </a:r>
            <a:r>
              <a:rPr lang="en-US" sz="4000" b="1" dirty="0" smtClean="0"/>
              <a:t>.“  Luke 4:25-27</a:t>
            </a:r>
            <a:endParaRPr lang="en-US" sz="4000" b="1" dirty="0"/>
          </a:p>
        </p:txBody>
      </p:sp>
    </p:spTree>
    <p:extLst>
      <p:ext uri="{BB962C8B-B14F-4D97-AF65-F5344CB8AC3E}">
        <p14:creationId xmlns:p14="http://schemas.microsoft.com/office/powerpoint/2010/main" val="15510157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In Galilee on the Sabbath</a:t>
            </a:r>
            <a:endParaRPr lang="en-US" sz="4800" b="1" dirty="0">
              <a:solidFill>
                <a:schemeClr val="tx1"/>
              </a:solidFill>
              <a:latin typeface="+mn-lt"/>
              <a:cs typeface="Times New Roman" pitchFamily="18" charset="0"/>
            </a:endParaRPr>
          </a:p>
          <a:p>
            <a:pPr marL="0" indent="0">
              <a:buNone/>
            </a:pPr>
            <a:r>
              <a:rPr lang="en-US" sz="4000" b="1" dirty="0"/>
              <a:t>And all [the people] in the synagogue were filled with rage as they heard these things;</a:t>
            </a:r>
          </a:p>
          <a:p>
            <a:pPr marL="0" indent="0">
              <a:buNone/>
            </a:pPr>
            <a:r>
              <a:rPr lang="en-US" sz="4000" b="1" baseline="30000" dirty="0" smtClean="0"/>
              <a:t>29</a:t>
            </a:r>
            <a:r>
              <a:rPr lang="en-US" sz="4000" b="1" dirty="0" smtClean="0"/>
              <a:t> </a:t>
            </a:r>
            <a:r>
              <a:rPr lang="en-US" sz="4000" b="1" dirty="0"/>
              <a:t>and they got up and drove Him out of the city, and led Him to the brow of the hill on which their city had been built, in order to throw Him down the cliff.</a:t>
            </a:r>
          </a:p>
          <a:p>
            <a:pPr marL="0" indent="0">
              <a:buNone/>
            </a:pPr>
            <a:r>
              <a:rPr lang="en-US" sz="4000" b="1" baseline="30000" dirty="0" smtClean="0"/>
              <a:t>30</a:t>
            </a:r>
            <a:r>
              <a:rPr lang="en-US" sz="4000" b="1" dirty="0" smtClean="0"/>
              <a:t> </a:t>
            </a:r>
            <a:r>
              <a:rPr lang="en-US" sz="4000" b="1" dirty="0"/>
              <a:t>But passing through their midst, He went His way</a:t>
            </a:r>
            <a:r>
              <a:rPr lang="en-US" sz="4000" b="1" dirty="0" smtClean="0"/>
              <a:t>.  Luke 4:28-30</a:t>
            </a:r>
            <a:endParaRPr lang="en-US" sz="4000" b="1" dirty="0"/>
          </a:p>
        </p:txBody>
      </p:sp>
    </p:spTree>
    <p:extLst>
      <p:ext uri="{BB962C8B-B14F-4D97-AF65-F5344CB8AC3E}">
        <p14:creationId xmlns:p14="http://schemas.microsoft.com/office/powerpoint/2010/main" val="37390310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In </a:t>
            </a:r>
            <a:r>
              <a:rPr lang="en-US" sz="4800" b="1" dirty="0" err="1" smtClean="0">
                <a:solidFill>
                  <a:schemeClr val="tx1"/>
                </a:solidFill>
                <a:latin typeface="+mn-lt"/>
                <a:cs typeface="Times New Roman" pitchFamily="18" charset="0"/>
              </a:rPr>
              <a:t>Cephar</a:t>
            </a:r>
            <a:r>
              <a:rPr lang="en-US" sz="4800" b="1" dirty="0" smtClean="0">
                <a:solidFill>
                  <a:schemeClr val="tx1"/>
                </a:solidFill>
                <a:latin typeface="+mn-lt"/>
                <a:cs typeface="Times New Roman" pitchFamily="18" charset="0"/>
              </a:rPr>
              <a:t> </a:t>
            </a:r>
            <a:r>
              <a:rPr lang="en-US" sz="4800" b="1" dirty="0" smtClean="0">
                <a:cs typeface="Times New Roman" pitchFamily="18" charset="0"/>
              </a:rPr>
              <a:t>Nahum</a:t>
            </a:r>
            <a:r>
              <a:rPr lang="en-US" sz="4800" b="1" dirty="0" smtClean="0">
                <a:solidFill>
                  <a:schemeClr val="tx1"/>
                </a:solidFill>
                <a:latin typeface="+mn-lt"/>
                <a:cs typeface="Times New Roman" pitchFamily="18" charset="0"/>
              </a:rPr>
              <a:t> on the Sabbath</a:t>
            </a:r>
            <a:endParaRPr lang="en-US" sz="4800" b="1" dirty="0">
              <a:solidFill>
                <a:schemeClr val="tx1"/>
              </a:solidFill>
              <a:latin typeface="+mn-lt"/>
              <a:cs typeface="Times New Roman" pitchFamily="18" charset="0"/>
            </a:endParaRPr>
          </a:p>
          <a:p>
            <a:pPr marL="0" indent="0">
              <a:buNone/>
            </a:pPr>
            <a:r>
              <a:rPr lang="en-US" sz="4000" b="1" dirty="0"/>
              <a:t>And He came down to Capernaum, a city of Galilee, and He was teaching them on the Sabbath;</a:t>
            </a:r>
          </a:p>
          <a:p>
            <a:pPr marL="0" indent="0">
              <a:buNone/>
            </a:pPr>
            <a:r>
              <a:rPr lang="en-US" sz="4000" b="1" baseline="30000" dirty="0" smtClean="0"/>
              <a:t>32</a:t>
            </a:r>
            <a:r>
              <a:rPr lang="en-US" sz="4000" b="1" dirty="0" smtClean="0"/>
              <a:t> </a:t>
            </a:r>
            <a:r>
              <a:rPr lang="en-US" sz="4000" b="1" dirty="0"/>
              <a:t>and they were amazed at His teaching, for His message was with authority</a:t>
            </a:r>
            <a:r>
              <a:rPr lang="en-US" sz="4000" b="1" dirty="0" smtClean="0"/>
              <a:t>.  Luke 4:31-32</a:t>
            </a:r>
            <a:endParaRPr lang="en-US" sz="4000" b="1" dirty="0"/>
          </a:p>
        </p:txBody>
      </p:sp>
    </p:spTree>
    <p:extLst>
      <p:ext uri="{BB962C8B-B14F-4D97-AF65-F5344CB8AC3E}">
        <p14:creationId xmlns:p14="http://schemas.microsoft.com/office/powerpoint/2010/main" val="21970532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In </a:t>
            </a:r>
            <a:r>
              <a:rPr lang="en-US" sz="4800" b="1" dirty="0" err="1" smtClean="0">
                <a:solidFill>
                  <a:schemeClr val="tx1"/>
                </a:solidFill>
                <a:latin typeface="+mn-lt"/>
                <a:cs typeface="Times New Roman" pitchFamily="18" charset="0"/>
              </a:rPr>
              <a:t>Cephar</a:t>
            </a:r>
            <a:r>
              <a:rPr lang="en-US" sz="4800" b="1" dirty="0" smtClean="0">
                <a:solidFill>
                  <a:schemeClr val="tx1"/>
                </a:solidFill>
                <a:latin typeface="+mn-lt"/>
                <a:cs typeface="Times New Roman" pitchFamily="18" charset="0"/>
              </a:rPr>
              <a:t> </a:t>
            </a:r>
            <a:r>
              <a:rPr lang="en-US" sz="4800" b="1" dirty="0" smtClean="0">
                <a:cs typeface="Times New Roman" pitchFamily="18" charset="0"/>
              </a:rPr>
              <a:t>Nahum</a:t>
            </a:r>
            <a:r>
              <a:rPr lang="en-US" sz="4800" b="1" dirty="0" smtClean="0">
                <a:solidFill>
                  <a:schemeClr val="tx1"/>
                </a:solidFill>
                <a:latin typeface="+mn-lt"/>
                <a:cs typeface="Times New Roman" pitchFamily="18" charset="0"/>
              </a:rPr>
              <a:t> on the Sabbath</a:t>
            </a:r>
            <a:endParaRPr lang="en-US" sz="4800" b="1" dirty="0">
              <a:solidFill>
                <a:schemeClr val="tx1"/>
              </a:solidFill>
              <a:latin typeface="+mn-lt"/>
              <a:cs typeface="Times New Roman" pitchFamily="18" charset="0"/>
            </a:endParaRPr>
          </a:p>
          <a:p>
            <a:pPr marL="0" indent="0">
              <a:buNone/>
            </a:pPr>
            <a:r>
              <a:rPr lang="en-US" sz="4000" b="1" dirty="0" smtClean="0"/>
              <a:t>In </a:t>
            </a:r>
            <a:r>
              <a:rPr lang="en-US" sz="4000" b="1" dirty="0"/>
              <a:t>the synagogue there was a man possessed by the spirit of an unclean demon, and he cried out with a loud voice,</a:t>
            </a:r>
          </a:p>
          <a:p>
            <a:pPr marL="0" indent="0">
              <a:buNone/>
            </a:pPr>
            <a:r>
              <a:rPr lang="en-US" sz="4000" b="1" baseline="30000" dirty="0" smtClean="0"/>
              <a:t>34</a:t>
            </a:r>
            <a:r>
              <a:rPr lang="en-US" sz="4000" b="1" dirty="0" smtClean="0"/>
              <a:t> </a:t>
            </a:r>
            <a:r>
              <a:rPr lang="en-US" sz="4000" b="1" dirty="0"/>
              <a:t>"Let us alone! What business do we have with each other, Yahusha of Nazareth? Have You come to destroy us? I know who You are-- the Holy One of Elohim!"</a:t>
            </a:r>
          </a:p>
          <a:p>
            <a:pPr marL="0" indent="0">
              <a:buNone/>
            </a:pPr>
            <a:r>
              <a:rPr lang="en-US" sz="4000" b="1" dirty="0" smtClean="0"/>
              <a:t>Luke 4:33-34</a:t>
            </a:r>
            <a:endParaRPr lang="en-US" sz="4000" b="1" dirty="0"/>
          </a:p>
        </p:txBody>
      </p:sp>
    </p:spTree>
    <p:extLst>
      <p:ext uri="{BB962C8B-B14F-4D97-AF65-F5344CB8AC3E}">
        <p14:creationId xmlns:p14="http://schemas.microsoft.com/office/powerpoint/2010/main" val="22943541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In </a:t>
            </a:r>
            <a:r>
              <a:rPr lang="en-US" sz="4800" b="1" dirty="0" err="1" smtClean="0">
                <a:solidFill>
                  <a:schemeClr val="tx1"/>
                </a:solidFill>
                <a:latin typeface="+mn-lt"/>
                <a:cs typeface="Times New Roman" pitchFamily="18" charset="0"/>
              </a:rPr>
              <a:t>Cephar</a:t>
            </a:r>
            <a:r>
              <a:rPr lang="en-US" sz="4800" b="1" dirty="0" smtClean="0">
                <a:solidFill>
                  <a:schemeClr val="tx1"/>
                </a:solidFill>
                <a:latin typeface="+mn-lt"/>
                <a:cs typeface="Times New Roman" pitchFamily="18" charset="0"/>
              </a:rPr>
              <a:t> </a:t>
            </a:r>
            <a:r>
              <a:rPr lang="en-US" sz="4800" b="1" dirty="0" smtClean="0">
                <a:cs typeface="Times New Roman" pitchFamily="18" charset="0"/>
              </a:rPr>
              <a:t>Nahum</a:t>
            </a:r>
            <a:r>
              <a:rPr lang="en-US" sz="4800" b="1" dirty="0" smtClean="0">
                <a:solidFill>
                  <a:schemeClr val="tx1"/>
                </a:solidFill>
                <a:latin typeface="+mn-lt"/>
                <a:cs typeface="Times New Roman" pitchFamily="18" charset="0"/>
              </a:rPr>
              <a:t> on the Sabbath</a:t>
            </a:r>
            <a:endParaRPr lang="en-US" sz="4800" b="1" dirty="0">
              <a:solidFill>
                <a:schemeClr val="tx1"/>
              </a:solidFill>
              <a:latin typeface="+mn-lt"/>
              <a:cs typeface="Times New Roman" pitchFamily="18" charset="0"/>
            </a:endParaRPr>
          </a:p>
          <a:p>
            <a:pPr marL="0" indent="0">
              <a:buNone/>
            </a:pPr>
            <a:r>
              <a:rPr lang="en-US" sz="4000" b="1" dirty="0" smtClean="0"/>
              <a:t>But </a:t>
            </a:r>
            <a:r>
              <a:rPr lang="en-US" sz="4000" b="1" dirty="0"/>
              <a:t>Yahusha rebuked him, saying, "Be quiet and come out of him!" And when the demon had thrown him down in the midst [of the people], he came out of him without doing him any harm.</a:t>
            </a:r>
          </a:p>
          <a:p>
            <a:pPr marL="0" indent="0">
              <a:buNone/>
            </a:pPr>
            <a:r>
              <a:rPr lang="en-US" sz="4000" b="1" baseline="30000" dirty="0" smtClean="0"/>
              <a:t>36</a:t>
            </a:r>
            <a:r>
              <a:rPr lang="en-US" sz="4000" b="1" dirty="0" smtClean="0"/>
              <a:t> </a:t>
            </a:r>
            <a:r>
              <a:rPr lang="en-US" sz="4000" b="1" dirty="0"/>
              <a:t>And amazement came upon them all, and they [began] talking with one another saying, "What is this message? For with authority and power He commands the unclean spirits and they come out."</a:t>
            </a:r>
          </a:p>
          <a:p>
            <a:pPr marL="0" indent="0">
              <a:buNone/>
            </a:pPr>
            <a:r>
              <a:rPr lang="en-US" sz="4000" b="1" dirty="0" smtClean="0"/>
              <a:t>Luke 4:35-36</a:t>
            </a:r>
            <a:endParaRPr lang="en-US" sz="4000" b="1" dirty="0"/>
          </a:p>
        </p:txBody>
      </p:sp>
    </p:spTree>
    <p:extLst>
      <p:ext uri="{BB962C8B-B14F-4D97-AF65-F5344CB8AC3E}">
        <p14:creationId xmlns:p14="http://schemas.microsoft.com/office/powerpoint/2010/main" val="14309968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In </a:t>
            </a:r>
            <a:r>
              <a:rPr lang="en-US" sz="4800" b="1" dirty="0" err="1" smtClean="0">
                <a:solidFill>
                  <a:schemeClr val="tx1"/>
                </a:solidFill>
                <a:latin typeface="+mn-lt"/>
                <a:cs typeface="Times New Roman" pitchFamily="18" charset="0"/>
              </a:rPr>
              <a:t>Cephar</a:t>
            </a:r>
            <a:r>
              <a:rPr lang="en-US" sz="4800" b="1" dirty="0" smtClean="0">
                <a:solidFill>
                  <a:schemeClr val="tx1"/>
                </a:solidFill>
                <a:latin typeface="+mn-lt"/>
                <a:cs typeface="Times New Roman" pitchFamily="18" charset="0"/>
              </a:rPr>
              <a:t> </a:t>
            </a:r>
            <a:r>
              <a:rPr lang="en-US" sz="4800" b="1" dirty="0" smtClean="0">
                <a:cs typeface="Times New Roman" pitchFamily="18" charset="0"/>
              </a:rPr>
              <a:t>Nahum</a:t>
            </a:r>
            <a:r>
              <a:rPr lang="en-US" sz="4800" b="1" dirty="0" smtClean="0">
                <a:solidFill>
                  <a:schemeClr val="tx1"/>
                </a:solidFill>
                <a:latin typeface="+mn-lt"/>
                <a:cs typeface="Times New Roman" pitchFamily="18" charset="0"/>
              </a:rPr>
              <a:t> on the Sabbath</a:t>
            </a:r>
            <a:endParaRPr lang="en-US" sz="4800" b="1" dirty="0">
              <a:solidFill>
                <a:schemeClr val="tx1"/>
              </a:solidFill>
              <a:latin typeface="+mn-lt"/>
              <a:cs typeface="Times New Roman" pitchFamily="18" charset="0"/>
            </a:endParaRPr>
          </a:p>
          <a:p>
            <a:pPr marL="0" indent="0">
              <a:buNone/>
            </a:pPr>
            <a:r>
              <a:rPr lang="en-US" sz="4000" b="1" dirty="0"/>
              <a:t>And the report about Him was spreading into every locality in the surrounding district.</a:t>
            </a:r>
          </a:p>
          <a:p>
            <a:pPr marL="0" indent="0">
              <a:buNone/>
            </a:pPr>
            <a:r>
              <a:rPr lang="en-US" sz="4000" b="1" dirty="0" smtClean="0"/>
              <a:t>Then </a:t>
            </a:r>
            <a:r>
              <a:rPr lang="en-US" sz="4000" b="1" dirty="0"/>
              <a:t>He got up and [left] the synagogue, and entered Simon's home. Now Simon's mother-in-law was suffering from a high fever, and they asked Him to help her.</a:t>
            </a:r>
          </a:p>
          <a:p>
            <a:pPr marL="0" indent="0">
              <a:buNone/>
            </a:pPr>
            <a:r>
              <a:rPr lang="en-US" sz="4000" b="1" dirty="0" smtClean="0"/>
              <a:t>And </a:t>
            </a:r>
            <a:r>
              <a:rPr lang="en-US" sz="4000" b="1" dirty="0"/>
              <a:t>standing over her, He rebuked the fever, and it left her; and she immediately got up and waited on them</a:t>
            </a:r>
            <a:r>
              <a:rPr lang="en-US" sz="4000" b="1" dirty="0" smtClean="0"/>
              <a:t>.</a:t>
            </a:r>
          </a:p>
          <a:p>
            <a:pPr marL="0" indent="0">
              <a:buNone/>
            </a:pPr>
            <a:r>
              <a:rPr lang="en-US" sz="4000" b="1" dirty="0" smtClean="0"/>
              <a:t>Luke 4:37-39</a:t>
            </a:r>
            <a:endParaRPr lang="en-US" sz="4000" b="1" dirty="0"/>
          </a:p>
        </p:txBody>
      </p:sp>
    </p:spTree>
    <p:extLst>
      <p:ext uri="{BB962C8B-B14F-4D97-AF65-F5344CB8AC3E}">
        <p14:creationId xmlns:p14="http://schemas.microsoft.com/office/powerpoint/2010/main" val="136953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In </a:t>
            </a:r>
            <a:r>
              <a:rPr lang="en-US" sz="4800" b="1" dirty="0" err="1" smtClean="0">
                <a:solidFill>
                  <a:schemeClr val="tx1"/>
                </a:solidFill>
                <a:latin typeface="+mn-lt"/>
                <a:cs typeface="Times New Roman" pitchFamily="18" charset="0"/>
              </a:rPr>
              <a:t>Cephar</a:t>
            </a:r>
            <a:r>
              <a:rPr lang="en-US" sz="4800" b="1" dirty="0" smtClean="0">
                <a:solidFill>
                  <a:schemeClr val="tx1"/>
                </a:solidFill>
                <a:latin typeface="+mn-lt"/>
                <a:cs typeface="Times New Roman" pitchFamily="18" charset="0"/>
              </a:rPr>
              <a:t> </a:t>
            </a:r>
            <a:r>
              <a:rPr lang="en-US" sz="4800" b="1" dirty="0" smtClean="0">
                <a:cs typeface="Times New Roman" pitchFamily="18" charset="0"/>
              </a:rPr>
              <a:t>Nahum</a:t>
            </a:r>
            <a:r>
              <a:rPr lang="en-US" sz="4800" b="1" dirty="0" smtClean="0">
                <a:solidFill>
                  <a:schemeClr val="tx1"/>
                </a:solidFill>
                <a:latin typeface="+mn-lt"/>
                <a:cs typeface="Times New Roman" pitchFamily="18" charset="0"/>
              </a:rPr>
              <a:t> on the Sabbath</a:t>
            </a:r>
            <a:endParaRPr lang="en-US" sz="4800" b="1" dirty="0">
              <a:solidFill>
                <a:schemeClr val="tx1"/>
              </a:solidFill>
              <a:latin typeface="+mn-lt"/>
              <a:cs typeface="Times New Roman" pitchFamily="18" charset="0"/>
            </a:endParaRPr>
          </a:p>
          <a:p>
            <a:pPr marL="0" indent="0">
              <a:buNone/>
            </a:pPr>
            <a:r>
              <a:rPr lang="en-US" sz="4000" b="1" dirty="0"/>
              <a:t>While the sun was setting, all those who had any [who were] sick with various diseases brought them to Him; and laying His hands on each one of them, He was healing them.</a:t>
            </a:r>
          </a:p>
          <a:p>
            <a:pPr marL="0" indent="0">
              <a:buNone/>
            </a:pPr>
            <a:r>
              <a:rPr lang="en-US" sz="4000" b="1" dirty="0" smtClean="0"/>
              <a:t>Demons </a:t>
            </a:r>
            <a:r>
              <a:rPr lang="en-US" sz="4000" b="1" dirty="0"/>
              <a:t>also were coming out of many, shouting, "You are the Son of Elohim!" But rebuking them, He would not allow them to speak, because they knew Him to be the Messiah</a:t>
            </a:r>
            <a:r>
              <a:rPr lang="en-US" sz="4000" b="1" dirty="0" smtClean="0"/>
              <a:t>.  Luke 4:40-41</a:t>
            </a:r>
            <a:endParaRPr lang="en-US" sz="4000" b="1" dirty="0"/>
          </a:p>
        </p:txBody>
      </p:sp>
    </p:spTree>
    <p:extLst>
      <p:ext uri="{BB962C8B-B14F-4D97-AF65-F5344CB8AC3E}">
        <p14:creationId xmlns:p14="http://schemas.microsoft.com/office/powerpoint/2010/main" val="22511566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In </a:t>
            </a:r>
            <a:r>
              <a:rPr lang="en-US" sz="4800" b="1" dirty="0" err="1" smtClean="0">
                <a:solidFill>
                  <a:schemeClr val="tx1"/>
                </a:solidFill>
                <a:latin typeface="+mn-lt"/>
                <a:cs typeface="Times New Roman" pitchFamily="18" charset="0"/>
              </a:rPr>
              <a:t>Cephar</a:t>
            </a:r>
            <a:r>
              <a:rPr lang="en-US" sz="4800" b="1" dirty="0" smtClean="0">
                <a:solidFill>
                  <a:schemeClr val="tx1"/>
                </a:solidFill>
                <a:latin typeface="+mn-lt"/>
                <a:cs typeface="Times New Roman" pitchFamily="18" charset="0"/>
              </a:rPr>
              <a:t> </a:t>
            </a:r>
            <a:r>
              <a:rPr lang="en-US" sz="4800" b="1" dirty="0" smtClean="0">
                <a:cs typeface="Times New Roman" pitchFamily="18" charset="0"/>
              </a:rPr>
              <a:t>Nahum</a:t>
            </a:r>
            <a:r>
              <a:rPr lang="en-US" sz="4800" b="1" dirty="0" smtClean="0">
                <a:solidFill>
                  <a:schemeClr val="tx1"/>
                </a:solidFill>
                <a:latin typeface="+mn-lt"/>
                <a:cs typeface="Times New Roman" pitchFamily="18" charset="0"/>
              </a:rPr>
              <a:t> on the Sabbath</a:t>
            </a:r>
            <a:endParaRPr lang="en-US" sz="4800" b="1" dirty="0">
              <a:solidFill>
                <a:schemeClr val="tx1"/>
              </a:solidFill>
              <a:latin typeface="+mn-lt"/>
              <a:cs typeface="Times New Roman" pitchFamily="18" charset="0"/>
            </a:endParaRPr>
          </a:p>
          <a:p>
            <a:pPr marL="0" indent="0">
              <a:buNone/>
            </a:pPr>
            <a:r>
              <a:rPr lang="en-US" sz="4000" b="1" dirty="0"/>
              <a:t>When evening came, they brought to Him many who were demon-possessed; and He cast out the spirits with a word, and healed all who were ill.</a:t>
            </a:r>
          </a:p>
          <a:p>
            <a:pPr marL="0" indent="0">
              <a:buNone/>
            </a:pPr>
            <a:r>
              <a:rPr lang="en-US" sz="4000" b="1" dirty="0" smtClean="0"/>
              <a:t>[This </a:t>
            </a:r>
            <a:r>
              <a:rPr lang="en-US" sz="4000" b="1" dirty="0"/>
              <a:t>was] to fulfill what was spoken through </a:t>
            </a:r>
            <a:r>
              <a:rPr lang="en-US" sz="4000" b="1" dirty="0" err="1"/>
              <a:t>Yeshayahu</a:t>
            </a:r>
            <a:r>
              <a:rPr lang="en-US" sz="4000" b="1" dirty="0"/>
              <a:t> the prophet: "HE HIMSELF TOOK OUR INFIRMITIES AND CARRIED AWAY OUR DISEASES</a:t>
            </a:r>
            <a:r>
              <a:rPr lang="en-US" sz="4000" b="1" dirty="0" smtClean="0"/>
              <a:t>."</a:t>
            </a:r>
          </a:p>
          <a:p>
            <a:pPr marL="0" indent="0">
              <a:buNone/>
            </a:pPr>
            <a:r>
              <a:rPr lang="en-US" sz="4000" b="1" dirty="0" smtClean="0"/>
              <a:t>Matthew 8:16-17</a:t>
            </a:r>
            <a:endParaRPr lang="en-US" sz="4000" b="1" dirty="0"/>
          </a:p>
        </p:txBody>
      </p:sp>
    </p:spTree>
    <p:extLst>
      <p:ext uri="{BB962C8B-B14F-4D97-AF65-F5344CB8AC3E}">
        <p14:creationId xmlns:p14="http://schemas.microsoft.com/office/powerpoint/2010/main" val="34926400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The Prophesy</a:t>
            </a:r>
            <a:endParaRPr lang="en-US" sz="4800" b="1" dirty="0">
              <a:solidFill>
                <a:schemeClr val="tx1"/>
              </a:solidFill>
              <a:latin typeface="+mn-lt"/>
              <a:cs typeface="Times New Roman" pitchFamily="18" charset="0"/>
            </a:endParaRPr>
          </a:p>
          <a:p>
            <a:pPr marL="0" indent="0">
              <a:buNone/>
            </a:pPr>
            <a:r>
              <a:rPr lang="en-US" sz="4000" b="1" u="sng" dirty="0"/>
              <a:t>Surely he took up our infirmities and carried our sorrows</a:t>
            </a:r>
            <a:r>
              <a:rPr lang="en-US" sz="4000" b="1" dirty="0"/>
              <a:t>, yet we considered him stricken by God, smitten by him, and afflicted.</a:t>
            </a:r>
          </a:p>
          <a:p>
            <a:pPr marL="0" indent="0">
              <a:buNone/>
            </a:pPr>
            <a:r>
              <a:rPr lang="en-US" sz="4000" b="1" dirty="0" smtClean="0"/>
              <a:t>But </a:t>
            </a:r>
            <a:r>
              <a:rPr lang="en-US" sz="4000" b="1" dirty="0"/>
              <a:t>he was pierced for our transgressions, he was crushed for our iniquities; the punishment that brought us peace was upon him, and by his wounds we are healed</a:t>
            </a:r>
            <a:r>
              <a:rPr lang="en-US" sz="4000" b="1" dirty="0" smtClean="0"/>
              <a:t>.  Isaiah 53:4-5</a:t>
            </a:r>
          </a:p>
          <a:p>
            <a:pPr marL="0" indent="0">
              <a:buNone/>
            </a:pPr>
            <a:r>
              <a:rPr lang="en-US" sz="4000" b="1" dirty="0" err="1" smtClean="0"/>
              <a:t>Chali</a:t>
            </a:r>
            <a:r>
              <a:rPr lang="en-US" sz="4000" b="1" dirty="0" smtClean="0"/>
              <a:t> – sickness, disease</a:t>
            </a:r>
          </a:p>
          <a:p>
            <a:pPr marL="0" indent="0">
              <a:buNone/>
            </a:pPr>
            <a:r>
              <a:rPr lang="en-US" sz="4000" b="1" dirty="0" smtClean="0"/>
              <a:t>Mach-</a:t>
            </a:r>
            <a:r>
              <a:rPr lang="en-US" sz="4000" b="1" dirty="0" err="1" smtClean="0"/>
              <a:t>ov</a:t>
            </a:r>
            <a:r>
              <a:rPr lang="en-US" sz="4000" b="1" dirty="0" smtClean="0"/>
              <a:t> – sorrow, pain, grief</a:t>
            </a:r>
            <a:endParaRPr lang="en-US" sz="4000" b="1" dirty="0"/>
          </a:p>
        </p:txBody>
      </p:sp>
    </p:spTree>
    <p:extLst>
      <p:ext uri="{BB962C8B-B14F-4D97-AF65-F5344CB8AC3E}">
        <p14:creationId xmlns:p14="http://schemas.microsoft.com/office/powerpoint/2010/main" val="13024472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In </a:t>
            </a:r>
            <a:r>
              <a:rPr lang="en-US" sz="4800" b="1" dirty="0" err="1" smtClean="0">
                <a:solidFill>
                  <a:schemeClr val="tx1"/>
                </a:solidFill>
                <a:latin typeface="+mn-lt"/>
                <a:cs typeface="Times New Roman" pitchFamily="18" charset="0"/>
              </a:rPr>
              <a:t>Galil</a:t>
            </a:r>
            <a:r>
              <a:rPr lang="en-US" sz="4800" b="1" dirty="0" smtClean="0">
                <a:solidFill>
                  <a:schemeClr val="tx1"/>
                </a:solidFill>
                <a:latin typeface="+mn-lt"/>
                <a:cs typeface="Times New Roman" pitchFamily="18" charset="0"/>
              </a:rPr>
              <a:t> (Galilee)</a:t>
            </a:r>
            <a:endParaRPr lang="en-US" sz="4800" b="1" dirty="0">
              <a:solidFill>
                <a:schemeClr val="tx1"/>
              </a:solidFill>
              <a:latin typeface="+mn-lt"/>
              <a:cs typeface="Times New Roman" pitchFamily="18" charset="0"/>
            </a:endParaRPr>
          </a:p>
          <a:p>
            <a:pPr marL="0" indent="0">
              <a:buNone/>
            </a:pPr>
            <a:r>
              <a:rPr lang="en-US" sz="4000" b="1" dirty="0" smtClean="0"/>
              <a:t>And </a:t>
            </a:r>
            <a:r>
              <a:rPr lang="en-US" sz="4000" b="1" dirty="0"/>
              <a:t>He went into their synagogues throughout all Galilee, preaching and casting out the demons.</a:t>
            </a:r>
          </a:p>
          <a:p>
            <a:pPr marL="0" indent="0">
              <a:buNone/>
            </a:pPr>
            <a:r>
              <a:rPr lang="en-US" sz="4000" b="1" dirty="0" smtClean="0"/>
              <a:t>And </a:t>
            </a:r>
            <a:r>
              <a:rPr lang="en-US" sz="4000" b="1" dirty="0"/>
              <a:t>a leper came to Yahusha, beseeching Him and falling on his knees before Him, and saying, "If You are willing, You can make me clean</a:t>
            </a:r>
            <a:r>
              <a:rPr lang="en-US" sz="4000" b="1" dirty="0" smtClean="0"/>
              <a:t>.“ Moved </a:t>
            </a:r>
            <a:r>
              <a:rPr lang="en-US" sz="4000" b="1" dirty="0"/>
              <a:t>with compassion, Yahusha stretched out His hand and touched him, and said to him, "I am willing; be cleansed</a:t>
            </a:r>
            <a:r>
              <a:rPr lang="en-US" sz="4000" b="1" dirty="0" smtClean="0"/>
              <a:t>.“  Immediately </a:t>
            </a:r>
            <a:r>
              <a:rPr lang="en-US" sz="4000" b="1" dirty="0"/>
              <a:t>the leprosy left him and he was cleansed</a:t>
            </a:r>
            <a:r>
              <a:rPr lang="en-US" sz="4000" b="1" dirty="0" smtClean="0"/>
              <a:t>.  Mark 1:39-42</a:t>
            </a:r>
            <a:endParaRPr lang="en-US" sz="4000" b="1" dirty="0"/>
          </a:p>
        </p:txBody>
      </p:sp>
    </p:spTree>
    <p:extLst>
      <p:ext uri="{BB962C8B-B14F-4D97-AF65-F5344CB8AC3E}">
        <p14:creationId xmlns:p14="http://schemas.microsoft.com/office/powerpoint/2010/main" val="33409271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In </a:t>
            </a:r>
            <a:r>
              <a:rPr lang="en-US" sz="4800" b="1" dirty="0" err="1" smtClean="0">
                <a:solidFill>
                  <a:schemeClr val="tx1"/>
                </a:solidFill>
                <a:latin typeface="+mn-lt"/>
                <a:cs typeface="Times New Roman" pitchFamily="18" charset="0"/>
              </a:rPr>
              <a:t>Cephar</a:t>
            </a:r>
            <a:r>
              <a:rPr lang="en-US" sz="4800" b="1" dirty="0" smtClean="0">
                <a:solidFill>
                  <a:schemeClr val="tx1"/>
                </a:solidFill>
                <a:latin typeface="+mn-lt"/>
                <a:cs typeface="Times New Roman" pitchFamily="18" charset="0"/>
              </a:rPr>
              <a:t> Nahum (Again)</a:t>
            </a:r>
            <a:endParaRPr lang="en-US" sz="4800" b="1" dirty="0">
              <a:solidFill>
                <a:schemeClr val="tx1"/>
              </a:solidFill>
              <a:latin typeface="+mn-lt"/>
              <a:cs typeface="Times New Roman" pitchFamily="18" charset="0"/>
            </a:endParaRPr>
          </a:p>
          <a:p>
            <a:pPr marL="0" indent="0">
              <a:buNone/>
            </a:pPr>
            <a:r>
              <a:rPr lang="en-US" sz="4000" b="1" dirty="0"/>
              <a:t>When He had come back to Capernaum several days afterward, it was heard that He was at home.</a:t>
            </a:r>
          </a:p>
          <a:p>
            <a:pPr marL="0" indent="0">
              <a:buNone/>
            </a:pPr>
            <a:r>
              <a:rPr lang="en-US" sz="4000" b="1" dirty="0" smtClean="0"/>
              <a:t>And </a:t>
            </a:r>
            <a:r>
              <a:rPr lang="en-US" sz="4000" b="1" dirty="0"/>
              <a:t>many were gathered together, so that there was no longer room, not even near the door; and He was speaking the word to them.</a:t>
            </a:r>
          </a:p>
          <a:p>
            <a:pPr marL="0" indent="0">
              <a:buNone/>
            </a:pPr>
            <a:r>
              <a:rPr lang="en-US" sz="4000" b="1" dirty="0" smtClean="0"/>
              <a:t>And </a:t>
            </a:r>
            <a:r>
              <a:rPr lang="en-US" sz="4000" b="1" dirty="0"/>
              <a:t>they came, bringing to Him a paralytic, carried by four men.</a:t>
            </a:r>
          </a:p>
          <a:p>
            <a:pPr marL="0" indent="0">
              <a:buNone/>
            </a:pPr>
            <a:r>
              <a:rPr lang="en-US" sz="4000" b="1" dirty="0" smtClean="0"/>
              <a:t>Mark 2:1-3</a:t>
            </a:r>
            <a:endParaRPr lang="en-US" sz="4000" b="1" dirty="0"/>
          </a:p>
        </p:txBody>
      </p:sp>
    </p:spTree>
    <p:extLst>
      <p:ext uri="{BB962C8B-B14F-4D97-AF65-F5344CB8AC3E}">
        <p14:creationId xmlns:p14="http://schemas.microsoft.com/office/powerpoint/2010/main" val="24903836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In </a:t>
            </a:r>
            <a:r>
              <a:rPr lang="en-US" sz="4800" b="1" dirty="0" err="1" smtClean="0">
                <a:solidFill>
                  <a:schemeClr val="tx1"/>
                </a:solidFill>
                <a:latin typeface="+mn-lt"/>
                <a:cs typeface="Times New Roman" pitchFamily="18" charset="0"/>
              </a:rPr>
              <a:t>Cephar</a:t>
            </a:r>
            <a:r>
              <a:rPr lang="en-US" sz="4800" b="1" dirty="0" smtClean="0">
                <a:solidFill>
                  <a:schemeClr val="tx1"/>
                </a:solidFill>
                <a:latin typeface="+mn-lt"/>
                <a:cs typeface="Times New Roman" pitchFamily="18" charset="0"/>
              </a:rPr>
              <a:t> Nahum (Again)</a:t>
            </a:r>
            <a:endParaRPr lang="en-US" sz="4800" b="1" dirty="0">
              <a:solidFill>
                <a:schemeClr val="tx1"/>
              </a:solidFill>
              <a:latin typeface="+mn-lt"/>
              <a:cs typeface="Times New Roman" pitchFamily="18" charset="0"/>
            </a:endParaRPr>
          </a:p>
          <a:p>
            <a:pPr marL="0" indent="0">
              <a:buNone/>
            </a:pPr>
            <a:r>
              <a:rPr lang="en-US" sz="4000" b="1" dirty="0"/>
              <a:t>Being unable to get to Him because of the crowd, they removed the roof above Him; and when they had dug an opening, they let down the pallet on which the paralytic was lying.</a:t>
            </a:r>
          </a:p>
          <a:p>
            <a:pPr marL="0" indent="0">
              <a:buNone/>
            </a:pPr>
            <a:r>
              <a:rPr lang="en-US" sz="4000" b="1" dirty="0" smtClean="0"/>
              <a:t>And </a:t>
            </a:r>
            <a:r>
              <a:rPr lang="en-US" sz="4000" b="1" dirty="0"/>
              <a:t>Yahusha seeing their faith said to the paralytic, "Son, your sins are forgiven."</a:t>
            </a:r>
          </a:p>
          <a:p>
            <a:pPr marL="0" indent="0">
              <a:buNone/>
            </a:pPr>
            <a:r>
              <a:rPr lang="en-US" sz="4000" b="1" dirty="0" smtClean="0"/>
              <a:t>Mark 2:4-5</a:t>
            </a:r>
            <a:endParaRPr lang="en-US" sz="4000" b="1" dirty="0"/>
          </a:p>
        </p:txBody>
      </p:sp>
    </p:spTree>
    <p:extLst>
      <p:ext uri="{BB962C8B-B14F-4D97-AF65-F5344CB8AC3E}">
        <p14:creationId xmlns:p14="http://schemas.microsoft.com/office/powerpoint/2010/main" val="29878127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In </a:t>
            </a:r>
            <a:r>
              <a:rPr lang="en-US" sz="4800" b="1" dirty="0" err="1" smtClean="0">
                <a:solidFill>
                  <a:schemeClr val="tx1"/>
                </a:solidFill>
                <a:latin typeface="+mn-lt"/>
                <a:cs typeface="Times New Roman" pitchFamily="18" charset="0"/>
              </a:rPr>
              <a:t>Cephar</a:t>
            </a:r>
            <a:r>
              <a:rPr lang="en-US" sz="4800" b="1" dirty="0" smtClean="0">
                <a:solidFill>
                  <a:schemeClr val="tx1"/>
                </a:solidFill>
                <a:latin typeface="+mn-lt"/>
                <a:cs typeface="Times New Roman" pitchFamily="18" charset="0"/>
              </a:rPr>
              <a:t> Nahum (Again)</a:t>
            </a:r>
            <a:endParaRPr lang="en-US" sz="4800" b="1" dirty="0">
              <a:solidFill>
                <a:schemeClr val="tx1"/>
              </a:solidFill>
              <a:latin typeface="+mn-lt"/>
              <a:cs typeface="Times New Roman" pitchFamily="18" charset="0"/>
            </a:endParaRPr>
          </a:p>
          <a:p>
            <a:pPr marL="0" indent="0">
              <a:buNone/>
            </a:pPr>
            <a:r>
              <a:rPr lang="en-US" sz="4000" b="1" dirty="0"/>
              <a:t>But some of the scribes were sitting there and reasoning in their hearts</a:t>
            </a:r>
            <a:r>
              <a:rPr lang="en-US" sz="4000" b="1" dirty="0" smtClean="0"/>
              <a:t>,  "Why </a:t>
            </a:r>
            <a:r>
              <a:rPr lang="en-US" sz="4000" b="1" dirty="0"/>
              <a:t>does this man speak that way? He is blaspheming; who can forgive sins but Elohim alone?"</a:t>
            </a:r>
          </a:p>
          <a:p>
            <a:pPr marL="0" indent="0">
              <a:buNone/>
            </a:pPr>
            <a:r>
              <a:rPr lang="en-US" sz="4000" b="1" dirty="0" smtClean="0"/>
              <a:t>Immediately </a:t>
            </a:r>
            <a:r>
              <a:rPr lang="en-US" sz="4000" b="1" dirty="0"/>
              <a:t>Yahusha, aware in His spirit that they were reasoning that way within themselves, said to them, "Why are you reasoning about these things in your hearts?</a:t>
            </a:r>
          </a:p>
          <a:p>
            <a:pPr marL="0" indent="0">
              <a:buNone/>
            </a:pPr>
            <a:r>
              <a:rPr lang="en-US" sz="4000" b="1" dirty="0" smtClean="0"/>
              <a:t>Mark 2:6-8</a:t>
            </a:r>
            <a:endParaRPr lang="en-US" sz="4000" b="1" dirty="0"/>
          </a:p>
        </p:txBody>
      </p:sp>
    </p:spTree>
    <p:extLst>
      <p:ext uri="{BB962C8B-B14F-4D97-AF65-F5344CB8AC3E}">
        <p14:creationId xmlns:p14="http://schemas.microsoft.com/office/powerpoint/2010/main" val="41422807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In </a:t>
            </a:r>
            <a:r>
              <a:rPr lang="en-US" sz="4800" b="1" dirty="0" err="1" smtClean="0">
                <a:solidFill>
                  <a:schemeClr val="tx1"/>
                </a:solidFill>
                <a:latin typeface="+mn-lt"/>
                <a:cs typeface="Times New Roman" pitchFamily="18" charset="0"/>
              </a:rPr>
              <a:t>Cephar</a:t>
            </a:r>
            <a:r>
              <a:rPr lang="en-US" sz="4800" b="1" dirty="0" smtClean="0">
                <a:solidFill>
                  <a:schemeClr val="tx1"/>
                </a:solidFill>
                <a:latin typeface="+mn-lt"/>
                <a:cs typeface="Times New Roman" pitchFamily="18" charset="0"/>
              </a:rPr>
              <a:t> Nahum (Again)</a:t>
            </a:r>
            <a:endParaRPr lang="en-US" sz="4800" b="1" dirty="0">
              <a:solidFill>
                <a:schemeClr val="tx1"/>
              </a:solidFill>
              <a:latin typeface="+mn-lt"/>
              <a:cs typeface="Times New Roman" pitchFamily="18" charset="0"/>
            </a:endParaRPr>
          </a:p>
          <a:p>
            <a:pPr marL="0" indent="0">
              <a:buNone/>
            </a:pPr>
            <a:r>
              <a:rPr lang="en-US" sz="4000" b="1" dirty="0" smtClean="0"/>
              <a:t>"</a:t>
            </a:r>
            <a:r>
              <a:rPr lang="en-US" sz="4000" b="1" dirty="0"/>
              <a:t>Which is easier, to say to the paralytic, 'Your sins are forgiven'; or to say, 'Get up, and pick up your pallet and walk '?</a:t>
            </a:r>
          </a:p>
          <a:p>
            <a:pPr marL="0" indent="0">
              <a:buNone/>
            </a:pPr>
            <a:r>
              <a:rPr lang="en-US" sz="4000" b="1" dirty="0" smtClean="0"/>
              <a:t>"</a:t>
            </a:r>
            <a:r>
              <a:rPr lang="en-US" sz="4000" b="1" dirty="0"/>
              <a:t>But so that you may know that the Son of Man has authority on earth to forgive sins "-- He said to the paralytic,</a:t>
            </a:r>
          </a:p>
          <a:p>
            <a:pPr marL="0" indent="0">
              <a:buNone/>
            </a:pPr>
            <a:r>
              <a:rPr lang="en-US" sz="4000" b="1" dirty="0" smtClean="0"/>
              <a:t>"</a:t>
            </a:r>
            <a:r>
              <a:rPr lang="en-US" sz="4000" b="1" dirty="0"/>
              <a:t>I say to you, get up, pick up your pallet and go home."</a:t>
            </a:r>
          </a:p>
          <a:p>
            <a:pPr marL="0" indent="0">
              <a:buNone/>
            </a:pPr>
            <a:r>
              <a:rPr lang="en-US" sz="4000" b="1" dirty="0" smtClean="0"/>
              <a:t>Mark 2:9-11</a:t>
            </a:r>
            <a:endParaRPr lang="en-US" sz="4000" b="1" dirty="0"/>
          </a:p>
        </p:txBody>
      </p:sp>
    </p:spTree>
    <p:extLst>
      <p:ext uri="{BB962C8B-B14F-4D97-AF65-F5344CB8AC3E}">
        <p14:creationId xmlns:p14="http://schemas.microsoft.com/office/powerpoint/2010/main" val="25062420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In </a:t>
            </a:r>
            <a:r>
              <a:rPr lang="en-US" sz="4800" b="1" dirty="0" err="1" smtClean="0">
                <a:solidFill>
                  <a:schemeClr val="tx1"/>
                </a:solidFill>
                <a:latin typeface="+mn-lt"/>
                <a:cs typeface="Times New Roman" pitchFamily="18" charset="0"/>
              </a:rPr>
              <a:t>Cephar</a:t>
            </a:r>
            <a:r>
              <a:rPr lang="en-US" sz="4800" b="1" dirty="0" smtClean="0">
                <a:solidFill>
                  <a:schemeClr val="tx1"/>
                </a:solidFill>
                <a:latin typeface="+mn-lt"/>
                <a:cs typeface="Times New Roman" pitchFamily="18" charset="0"/>
              </a:rPr>
              <a:t> Nahum (Again)</a:t>
            </a:r>
            <a:endParaRPr lang="en-US" sz="4800" b="1" dirty="0">
              <a:solidFill>
                <a:schemeClr val="tx1"/>
              </a:solidFill>
              <a:latin typeface="+mn-lt"/>
              <a:cs typeface="Times New Roman" pitchFamily="18" charset="0"/>
            </a:endParaRPr>
          </a:p>
          <a:p>
            <a:pPr marL="0" indent="0">
              <a:buNone/>
            </a:pPr>
            <a:r>
              <a:rPr lang="en-US" sz="4000" b="1" dirty="0"/>
              <a:t>And he got up and immediately picked up the pallet and went out in the sight of everyone, so that they were all amazed and were glorifying Elohim, saying, "We have never seen anything like this."</a:t>
            </a:r>
          </a:p>
          <a:p>
            <a:pPr marL="0" indent="0">
              <a:buNone/>
            </a:pPr>
            <a:r>
              <a:rPr lang="en-US" sz="4000" b="1" dirty="0" smtClean="0"/>
              <a:t>Mark 2:12</a:t>
            </a:r>
            <a:endParaRPr lang="en-US" sz="4000" b="1" dirty="0"/>
          </a:p>
        </p:txBody>
      </p:sp>
    </p:spTree>
    <p:extLst>
      <p:ext uri="{BB962C8B-B14F-4D97-AF65-F5344CB8AC3E}">
        <p14:creationId xmlns:p14="http://schemas.microsoft.com/office/powerpoint/2010/main" val="25408670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In </a:t>
            </a:r>
            <a:r>
              <a:rPr lang="en-US" sz="4800" b="1" dirty="0" err="1" smtClean="0">
                <a:solidFill>
                  <a:schemeClr val="tx1"/>
                </a:solidFill>
                <a:latin typeface="+mn-lt"/>
                <a:cs typeface="Times New Roman" pitchFamily="18" charset="0"/>
              </a:rPr>
              <a:t>Cephar</a:t>
            </a:r>
            <a:r>
              <a:rPr lang="en-US" sz="4800" b="1" dirty="0" smtClean="0">
                <a:solidFill>
                  <a:schemeClr val="tx1"/>
                </a:solidFill>
                <a:latin typeface="+mn-lt"/>
                <a:cs typeface="Times New Roman" pitchFamily="18" charset="0"/>
              </a:rPr>
              <a:t> Nahum (Again)</a:t>
            </a:r>
            <a:endParaRPr lang="en-US" sz="4800" b="1" dirty="0">
              <a:solidFill>
                <a:schemeClr val="tx1"/>
              </a:solidFill>
              <a:latin typeface="+mn-lt"/>
              <a:cs typeface="Times New Roman" pitchFamily="18" charset="0"/>
            </a:endParaRPr>
          </a:p>
          <a:p>
            <a:pPr marL="0" indent="0">
              <a:buNone/>
            </a:pPr>
            <a:r>
              <a:rPr lang="en-US" sz="4000" b="1" dirty="0" smtClean="0"/>
              <a:t>He </a:t>
            </a:r>
            <a:r>
              <a:rPr lang="en-US" sz="4000" b="1" dirty="0"/>
              <a:t>entered again into a synagogue; and a man was there whose hand was withered.</a:t>
            </a:r>
          </a:p>
          <a:p>
            <a:pPr marL="0" indent="0">
              <a:buNone/>
            </a:pPr>
            <a:r>
              <a:rPr lang="en-US" sz="4000" b="1" dirty="0" smtClean="0"/>
              <a:t>They </a:t>
            </a:r>
            <a:r>
              <a:rPr lang="en-US" sz="4000" b="1" dirty="0"/>
              <a:t>were watching Him [to see] if He would heal him on the Sabbath, so that they might accuse Him.</a:t>
            </a:r>
          </a:p>
          <a:p>
            <a:pPr marL="0" indent="0">
              <a:buNone/>
            </a:pPr>
            <a:r>
              <a:rPr lang="en-US" sz="4000" b="1" dirty="0" smtClean="0"/>
              <a:t>He </a:t>
            </a:r>
            <a:r>
              <a:rPr lang="en-US" sz="4000" b="1" dirty="0"/>
              <a:t>said to the man with the withered hand, "Get up and come forward!"</a:t>
            </a:r>
          </a:p>
          <a:p>
            <a:pPr marL="0" indent="0">
              <a:buNone/>
            </a:pPr>
            <a:r>
              <a:rPr lang="en-US" sz="4000" b="1" dirty="0" smtClean="0"/>
              <a:t>Mark 3:1-3</a:t>
            </a:r>
            <a:endParaRPr lang="en-US" sz="4000" b="1" dirty="0"/>
          </a:p>
        </p:txBody>
      </p:sp>
    </p:spTree>
    <p:extLst>
      <p:ext uri="{BB962C8B-B14F-4D97-AF65-F5344CB8AC3E}">
        <p14:creationId xmlns:p14="http://schemas.microsoft.com/office/powerpoint/2010/main" val="388019147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lnSpcReduction="10000"/>
          </a:bodyPr>
          <a:lstStyle/>
          <a:p>
            <a:pPr algn="ctr">
              <a:buNone/>
            </a:pPr>
            <a:r>
              <a:rPr lang="en-US" sz="4800" b="1" dirty="0" smtClean="0">
                <a:solidFill>
                  <a:schemeClr val="tx1"/>
                </a:solidFill>
                <a:latin typeface="+mn-lt"/>
                <a:cs typeface="Times New Roman" pitchFamily="18" charset="0"/>
              </a:rPr>
              <a:t>In </a:t>
            </a:r>
            <a:r>
              <a:rPr lang="en-US" sz="4800" b="1" dirty="0" err="1" smtClean="0">
                <a:solidFill>
                  <a:schemeClr val="tx1"/>
                </a:solidFill>
                <a:latin typeface="+mn-lt"/>
                <a:cs typeface="Times New Roman" pitchFamily="18" charset="0"/>
              </a:rPr>
              <a:t>Cephar</a:t>
            </a:r>
            <a:r>
              <a:rPr lang="en-US" sz="4800" b="1" dirty="0" smtClean="0">
                <a:solidFill>
                  <a:schemeClr val="tx1"/>
                </a:solidFill>
                <a:latin typeface="+mn-lt"/>
                <a:cs typeface="Times New Roman" pitchFamily="18" charset="0"/>
              </a:rPr>
              <a:t> Nahum (Again)</a:t>
            </a:r>
            <a:endParaRPr lang="en-US" sz="4800" b="1" dirty="0">
              <a:solidFill>
                <a:schemeClr val="tx1"/>
              </a:solidFill>
              <a:latin typeface="+mn-lt"/>
              <a:cs typeface="Times New Roman" pitchFamily="18" charset="0"/>
            </a:endParaRPr>
          </a:p>
          <a:p>
            <a:pPr marL="0" indent="0">
              <a:buNone/>
            </a:pPr>
            <a:r>
              <a:rPr lang="en-US" sz="4000" b="1" dirty="0" smtClean="0"/>
              <a:t>And </a:t>
            </a:r>
            <a:r>
              <a:rPr lang="en-US" sz="4000" b="1" dirty="0"/>
              <a:t>He said to them, "Is it lawful to do good or to do harm on the Sabbath, to save a life or to kill?" But they kept silent.</a:t>
            </a:r>
          </a:p>
          <a:p>
            <a:pPr marL="0" indent="0">
              <a:buNone/>
            </a:pPr>
            <a:r>
              <a:rPr lang="en-US" sz="4000" b="1" dirty="0" smtClean="0"/>
              <a:t>After </a:t>
            </a:r>
            <a:r>
              <a:rPr lang="en-US" sz="4000" b="1" dirty="0"/>
              <a:t>looking around at them with anger, grieved at their hardness of heart, He said to the man, "Stretch out your hand." And he stretched it out, and his hand was restored.</a:t>
            </a:r>
          </a:p>
          <a:p>
            <a:pPr marL="0" indent="0">
              <a:buNone/>
            </a:pPr>
            <a:r>
              <a:rPr lang="en-US" sz="4000" b="1" dirty="0" smtClean="0"/>
              <a:t>The </a:t>
            </a:r>
            <a:r>
              <a:rPr lang="en-US" sz="4000" b="1" dirty="0"/>
              <a:t>Pharisees went out and immediately [began] conspiring with the </a:t>
            </a:r>
            <a:r>
              <a:rPr lang="en-US" sz="4000" b="1" dirty="0" err="1"/>
              <a:t>Herodians</a:t>
            </a:r>
            <a:r>
              <a:rPr lang="en-US" sz="4000" b="1" dirty="0"/>
              <a:t> against Him, [as] [to] how they might destroy Him</a:t>
            </a:r>
            <a:r>
              <a:rPr lang="en-US" sz="4000" b="1" dirty="0" smtClean="0"/>
              <a:t>.  Mark 3:4-6</a:t>
            </a:r>
            <a:endParaRPr lang="en-US" sz="4000" b="1" dirty="0"/>
          </a:p>
        </p:txBody>
      </p:sp>
    </p:spTree>
    <p:extLst>
      <p:ext uri="{BB962C8B-B14F-4D97-AF65-F5344CB8AC3E}">
        <p14:creationId xmlns:p14="http://schemas.microsoft.com/office/powerpoint/2010/main" val="5185320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Healing Many</a:t>
            </a:r>
            <a:endParaRPr lang="en-US" sz="4800" b="1" dirty="0">
              <a:solidFill>
                <a:schemeClr val="tx1"/>
              </a:solidFill>
              <a:latin typeface="+mn-lt"/>
              <a:cs typeface="Times New Roman" pitchFamily="18" charset="0"/>
            </a:endParaRPr>
          </a:p>
          <a:p>
            <a:pPr marL="0" indent="0">
              <a:buNone/>
            </a:pPr>
            <a:r>
              <a:rPr lang="en-US" sz="4000" b="1" dirty="0" smtClean="0"/>
              <a:t>And </a:t>
            </a:r>
            <a:r>
              <a:rPr lang="en-US" sz="4000" b="1" dirty="0"/>
              <a:t>He told His disciples that a boat should stand ready for Him because of the crowd, so that they would not crowd </a:t>
            </a:r>
            <a:r>
              <a:rPr lang="en-US" sz="4000" b="1" dirty="0" smtClean="0"/>
              <a:t>Him; for </a:t>
            </a:r>
            <a:r>
              <a:rPr lang="en-US" sz="4000" b="1" dirty="0"/>
              <a:t>He had healed many, with the result that all those who had afflictions pressed around Him in order to touch Him.</a:t>
            </a:r>
          </a:p>
          <a:p>
            <a:pPr marL="0" indent="0">
              <a:buNone/>
            </a:pPr>
            <a:r>
              <a:rPr lang="en-US" sz="4000" b="1" dirty="0" smtClean="0"/>
              <a:t>Whenever </a:t>
            </a:r>
            <a:r>
              <a:rPr lang="en-US" sz="4000" b="1" dirty="0"/>
              <a:t>the unclean spirits saw Him, they would fall down before Him and shout, "You are the Son of Elohim!"</a:t>
            </a:r>
          </a:p>
          <a:p>
            <a:pPr marL="0" indent="0">
              <a:buNone/>
            </a:pPr>
            <a:r>
              <a:rPr lang="en-US" sz="4000" b="1" dirty="0" smtClean="0"/>
              <a:t>Mark 3:9-11</a:t>
            </a:r>
            <a:endParaRPr lang="en-US" sz="4000" b="1" dirty="0"/>
          </a:p>
        </p:txBody>
      </p:sp>
    </p:spTree>
    <p:extLst>
      <p:ext uri="{BB962C8B-B14F-4D97-AF65-F5344CB8AC3E}">
        <p14:creationId xmlns:p14="http://schemas.microsoft.com/office/powerpoint/2010/main" val="30989005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The Man of the Tombs</a:t>
            </a:r>
            <a:endParaRPr lang="en-US" sz="4800" b="1" dirty="0">
              <a:solidFill>
                <a:schemeClr val="tx1"/>
              </a:solidFill>
              <a:latin typeface="+mn-lt"/>
              <a:cs typeface="Times New Roman" pitchFamily="18" charset="0"/>
            </a:endParaRPr>
          </a:p>
          <a:p>
            <a:pPr marL="0" indent="0">
              <a:buNone/>
            </a:pPr>
            <a:r>
              <a:rPr lang="en-US" sz="4000" b="1" dirty="0" smtClean="0"/>
              <a:t>Mark 5:1-15</a:t>
            </a:r>
            <a:endParaRPr lang="en-US" sz="4000" b="1" dirty="0"/>
          </a:p>
        </p:txBody>
      </p:sp>
    </p:spTree>
    <p:extLst>
      <p:ext uri="{BB962C8B-B14F-4D97-AF65-F5344CB8AC3E}">
        <p14:creationId xmlns:p14="http://schemas.microsoft.com/office/powerpoint/2010/main" val="4936820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Healings On the Other Side of the Sea</a:t>
            </a:r>
            <a:endParaRPr lang="en-US" sz="4800" b="1" dirty="0">
              <a:solidFill>
                <a:schemeClr val="tx1"/>
              </a:solidFill>
              <a:latin typeface="+mn-lt"/>
              <a:cs typeface="Times New Roman" pitchFamily="18" charset="0"/>
            </a:endParaRPr>
          </a:p>
          <a:p>
            <a:pPr marL="0" indent="0">
              <a:buNone/>
            </a:pPr>
            <a:r>
              <a:rPr lang="en-US" sz="4000" b="1" dirty="0" smtClean="0"/>
              <a:t>Mark 5:21-43</a:t>
            </a:r>
            <a:endParaRPr lang="en-US" sz="4000" b="1" dirty="0"/>
          </a:p>
        </p:txBody>
      </p:sp>
    </p:spTree>
    <p:extLst>
      <p:ext uri="{BB962C8B-B14F-4D97-AF65-F5344CB8AC3E}">
        <p14:creationId xmlns:p14="http://schemas.microsoft.com/office/powerpoint/2010/main" val="191099448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Healings, Healings, and More Healings</a:t>
            </a:r>
            <a:endParaRPr lang="en-US" sz="4800" b="1" dirty="0">
              <a:solidFill>
                <a:schemeClr val="tx1"/>
              </a:solidFill>
              <a:latin typeface="+mn-lt"/>
              <a:cs typeface="Times New Roman" pitchFamily="18" charset="0"/>
            </a:endParaRPr>
          </a:p>
          <a:p>
            <a:pPr marL="0" indent="0">
              <a:buNone/>
            </a:pPr>
            <a:r>
              <a:rPr lang="en-US" sz="4000" b="1" dirty="0" smtClean="0"/>
              <a:t>Matthew 9:35  </a:t>
            </a:r>
            <a:r>
              <a:rPr lang="en-US" sz="4000" b="1" dirty="0"/>
              <a:t>Yahusha was going through all the cities and villages, teaching in their synagogues and proclaiming the gospel of the kingdom, and healing every kind of disease and every kind of sickness</a:t>
            </a:r>
            <a:r>
              <a:rPr lang="en-US" sz="4000" b="1" dirty="0" smtClean="0"/>
              <a:t>.</a:t>
            </a:r>
          </a:p>
          <a:p>
            <a:pPr marL="0" indent="0">
              <a:buNone/>
            </a:pPr>
            <a:r>
              <a:rPr lang="en-US" sz="4000" b="1" dirty="0" smtClean="0"/>
              <a:t>Matthew 10:1  </a:t>
            </a:r>
            <a:r>
              <a:rPr lang="en-US" sz="4000" b="1" dirty="0"/>
              <a:t>Yahusha summoned His twelve disciples and gave them authority over unclean spirits, to cast them out, and to heal every kind of disease and every kind of sickness.</a:t>
            </a:r>
          </a:p>
          <a:p>
            <a:pPr marL="0" indent="0">
              <a:buNone/>
            </a:pPr>
            <a:endParaRPr lang="en-US" sz="4000" b="1" dirty="0"/>
          </a:p>
          <a:p>
            <a:pPr marL="0" indent="0">
              <a:buNone/>
            </a:pPr>
            <a:endParaRPr lang="en-US" sz="4000" b="1" dirty="0"/>
          </a:p>
        </p:txBody>
      </p:sp>
    </p:spTree>
    <p:extLst>
      <p:ext uri="{BB962C8B-B14F-4D97-AF65-F5344CB8AC3E}">
        <p14:creationId xmlns:p14="http://schemas.microsoft.com/office/powerpoint/2010/main" val="11944699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Healings, Healings, and More Healings</a:t>
            </a:r>
            <a:endParaRPr lang="en-US" sz="4800" b="1" dirty="0">
              <a:solidFill>
                <a:schemeClr val="tx1"/>
              </a:solidFill>
              <a:latin typeface="+mn-lt"/>
              <a:cs typeface="Times New Roman" pitchFamily="18" charset="0"/>
            </a:endParaRPr>
          </a:p>
          <a:p>
            <a:pPr marL="0" indent="0">
              <a:buNone/>
            </a:pPr>
            <a:r>
              <a:rPr lang="en-US" sz="4000" b="1" dirty="0" smtClean="0"/>
              <a:t>Matthew 10:7-8 </a:t>
            </a:r>
            <a:r>
              <a:rPr lang="en-US" sz="4000" b="1" dirty="0"/>
              <a:t>And as you go, preach, saying, 'The kingdom of heaven is at hand</a:t>
            </a:r>
            <a:r>
              <a:rPr lang="en-US" sz="4000" b="1" dirty="0" smtClean="0"/>
              <a:t>.‘  "</a:t>
            </a:r>
            <a:r>
              <a:rPr lang="en-US" sz="4000" b="1" dirty="0"/>
              <a:t>Heal [the] sick, raise [the] dead, cleanse [the] lepers, cast out demons. Freely you received, freely give.</a:t>
            </a:r>
          </a:p>
          <a:p>
            <a:pPr marL="0" indent="0">
              <a:buNone/>
            </a:pPr>
            <a:r>
              <a:rPr lang="en-US" sz="4000" b="1" dirty="0" smtClean="0"/>
              <a:t>Matthew 12:15  </a:t>
            </a:r>
            <a:r>
              <a:rPr lang="en-US" sz="4000" b="1" dirty="0"/>
              <a:t>Many followed Him, and He healed them </a:t>
            </a:r>
            <a:r>
              <a:rPr lang="en-US" sz="4000" b="1" dirty="0" smtClean="0"/>
              <a:t>all.</a:t>
            </a:r>
          </a:p>
          <a:p>
            <a:pPr marL="0" indent="0">
              <a:buNone/>
            </a:pPr>
            <a:r>
              <a:rPr lang="en-US" sz="4000" b="1" dirty="0" smtClean="0"/>
              <a:t>Matthew 14:14  </a:t>
            </a:r>
            <a:r>
              <a:rPr lang="en-US" sz="4000" b="1" dirty="0"/>
              <a:t>When He went ashore, He saw a large crowd, and felt compassion for them and healed their sick</a:t>
            </a:r>
            <a:r>
              <a:rPr lang="en-US" sz="4000" b="1" dirty="0" smtClean="0"/>
              <a:t>.</a:t>
            </a:r>
            <a:endParaRPr lang="en-US" sz="4000" b="1" dirty="0"/>
          </a:p>
          <a:p>
            <a:pPr marL="0" indent="0">
              <a:buNone/>
            </a:pPr>
            <a:endParaRPr lang="en-US" sz="4000" b="1" dirty="0"/>
          </a:p>
          <a:p>
            <a:pPr marL="0" indent="0">
              <a:buNone/>
            </a:pPr>
            <a:endParaRPr lang="en-US" sz="4000" b="1" dirty="0"/>
          </a:p>
          <a:p>
            <a:pPr marL="0" indent="0">
              <a:buNone/>
            </a:pPr>
            <a:endParaRPr lang="en-US" sz="4000" b="1" dirty="0"/>
          </a:p>
        </p:txBody>
      </p:sp>
    </p:spTree>
    <p:extLst>
      <p:ext uri="{BB962C8B-B14F-4D97-AF65-F5344CB8AC3E}">
        <p14:creationId xmlns:p14="http://schemas.microsoft.com/office/powerpoint/2010/main" val="12518142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Healings, Healings, and More Healings</a:t>
            </a:r>
            <a:endParaRPr lang="en-US" sz="4800" b="1" dirty="0">
              <a:solidFill>
                <a:schemeClr val="tx1"/>
              </a:solidFill>
              <a:latin typeface="+mn-lt"/>
              <a:cs typeface="Times New Roman" pitchFamily="18" charset="0"/>
            </a:endParaRPr>
          </a:p>
          <a:p>
            <a:pPr marL="0" indent="0">
              <a:buNone/>
            </a:pPr>
            <a:r>
              <a:rPr lang="en-US" sz="4000" b="1" dirty="0" smtClean="0"/>
              <a:t>Matthew 14:35-36  </a:t>
            </a:r>
            <a:r>
              <a:rPr lang="en-US" sz="4000" b="1" dirty="0"/>
              <a:t>And when the men of that place recognized Him, they sent [word] into all that surrounding district and brought to Him all who were </a:t>
            </a:r>
            <a:r>
              <a:rPr lang="en-US" sz="4000" b="1" dirty="0" smtClean="0"/>
              <a:t>sick; </a:t>
            </a:r>
            <a:r>
              <a:rPr lang="en-US" sz="4000" b="1" dirty="0"/>
              <a:t>and they implored Him that they might just touch the fringe of His cloak; and as many as touched [it] were cured</a:t>
            </a:r>
            <a:r>
              <a:rPr lang="en-US" sz="4000" b="1" dirty="0" smtClean="0"/>
              <a:t>.</a:t>
            </a:r>
            <a:endParaRPr lang="en-US" sz="4000" b="1" dirty="0"/>
          </a:p>
          <a:p>
            <a:pPr marL="0" indent="0">
              <a:buNone/>
            </a:pPr>
            <a:endParaRPr lang="en-US" sz="4000" b="1" dirty="0"/>
          </a:p>
          <a:p>
            <a:pPr marL="0" indent="0">
              <a:buNone/>
            </a:pPr>
            <a:endParaRPr lang="en-US" sz="4000" b="1" dirty="0"/>
          </a:p>
          <a:p>
            <a:pPr marL="0" indent="0">
              <a:buNone/>
            </a:pPr>
            <a:endParaRPr lang="en-US" sz="4000" b="1" dirty="0"/>
          </a:p>
        </p:txBody>
      </p:sp>
    </p:spTree>
    <p:extLst>
      <p:ext uri="{BB962C8B-B14F-4D97-AF65-F5344CB8AC3E}">
        <p14:creationId xmlns:p14="http://schemas.microsoft.com/office/powerpoint/2010/main" val="122481010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Healings, Healings, and More Healings</a:t>
            </a:r>
            <a:endParaRPr lang="en-US" sz="4800" b="1" dirty="0">
              <a:solidFill>
                <a:schemeClr val="tx1"/>
              </a:solidFill>
              <a:latin typeface="+mn-lt"/>
              <a:cs typeface="Times New Roman" pitchFamily="18" charset="0"/>
            </a:endParaRPr>
          </a:p>
          <a:p>
            <a:pPr marL="0" indent="0">
              <a:buNone/>
            </a:pPr>
            <a:r>
              <a:rPr lang="en-US" sz="4000" b="1" dirty="0" smtClean="0"/>
              <a:t>Matthew 15:30-31  </a:t>
            </a:r>
            <a:r>
              <a:rPr lang="en-US" sz="4000" b="1" dirty="0"/>
              <a:t>And large crowds came to Him, bringing with them [those who were] lame, crippled, blind, mute, and many others, and they laid them down at His feet; and He healed them</a:t>
            </a:r>
            <a:r>
              <a:rPr lang="en-US" sz="4000" b="1" dirty="0" smtClean="0"/>
              <a:t>.   </a:t>
            </a:r>
            <a:r>
              <a:rPr lang="en-US" sz="4000" b="1" dirty="0"/>
              <a:t>So the crowd marveled as they saw the mute speaking, the crippled restored, and the lame walking, and the blind seeing; and they glorified the Elohim of Israel</a:t>
            </a:r>
            <a:r>
              <a:rPr lang="en-US" sz="4000" b="1" dirty="0" smtClean="0"/>
              <a:t>.</a:t>
            </a:r>
            <a:endParaRPr lang="en-US" sz="4000" b="1" dirty="0"/>
          </a:p>
          <a:p>
            <a:pPr marL="0" indent="0">
              <a:buNone/>
            </a:pPr>
            <a:endParaRPr lang="en-US" sz="4000" b="1" dirty="0"/>
          </a:p>
          <a:p>
            <a:pPr marL="0" indent="0">
              <a:buNone/>
            </a:pPr>
            <a:endParaRPr lang="en-US" sz="4000" b="1" dirty="0"/>
          </a:p>
          <a:p>
            <a:pPr marL="0" indent="0">
              <a:buNone/>
            </a:pPr>
            <a:endParaRPr lang="en-US" sz="4000" b="1" dirty="0"/>
          </a:p>
        </p:txBody>
      </p:sp>
    </p:spTree>
    <p:extLst>
      <p:ext uri="{BB962C8B-B14F-4D97-AF65-F5344CB8AC3E}">
        <p14:creationId xmlns:p14="http://schemas.microsoft.com/office/powerpoint/2010/main" val="94230372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smtClean="0">
                <a:solidFill>
                  <a:schemeClr val="tx1"/>
                </a:solidFill>
                <a:latin typeface="+mn-lt"/>
                <a:cs typeface="Times New Roman" pitchFamily="18" charset="0"/>
              </a:rPr>
              <a:t>Another Sabbath Day Healing</a:t>
            </a:r>
            <a:endParaRPr lang="en-US" sz="4800" b="1" dirty="0">
              <a:solidFill>
                <a:schemeClr val="tx1"/>
              </a:solidFill>
              <a:latin typeface="+mn-lt"/>
              <a:cs typeface="Times New Roman" pitchFamily="18" charset="0"/>
            </a:endParaRPr>
          </a:p>
          <a:p>
            <a:pPr marL="0" indent="0">
              <a:buNone/>
            </a:pPr>
            <a:r>
              <a:rPr lang="en-US" sz="4000" b="1" dirty="0" smtClean="0"/>
              <a:t>4</a:t>
            </a:r>
            <a:r>
              <a:rPr lang="en-US" sz="4000" b="1" baseline="30000" dirty="0" smtClean="0"/>
              <a:t>th</a:t>
            </a:r>
            <a:r>
              <a:rPr lang="en-US" sz="4000" b="1" dirty="0" smtClean="0"/>
              <a:t> Gospel 9 </a:t>
            </a:r>
          </a:p>
          <a:p>
            <a:pPr marL="0" indent="0">
              <a:buNone/>
            </a:pPr>
            <a:r>
              <a:rPr lang="en-US" sz="4000" b="1" dirty="0" smtClean="0"/>
              <a:t>The Man Born Blind Healed on the Sabbath Day</a:t>
            </a:r>
            <a:endParaRPr lang="en-US" sz="4000" b="1" dirty="0"/>
          </a:p>
        </p:txBody>
      </p:sp>
    </p:spTree>
    <p:extLst>
      <p:ext uri="{BB962C8B-B14F-4D97-AF65-F5344CB8AC3E}">
        <p14:creationId xmlns:p14="http://schemas.microsoft.com/office/powerpoint/2010/main" val="39915333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What Say You?</a:t>
            </a:r>
          </a:p>
          <a:p>
            <a:pPr algn="ctr">
              <a:buNone/>
            </a:pPr>
            <a:r>
              <a:rPr lang="en-US" sz="4800" b="1" dirty="0">
                <a:solidFill>
                  <a:schemeClr val="tx1"/>
                </a:solidFill>
                <a:latin typeface="+mn-lt"/>
                <a:cs typeface="Times New Roman" pitchFamily="18" charset="0"/>
              </a:rPr>
              <a:t>Your Turn to Respond to the Teaching </a:t>
            </a:r>
          </a:p>
          <a:p>
            <a:pPr marL="0" indent="0">
              <a:buNone/>
            </a:pPr>
            <a:r>
              <a:rPr lang="en-US" sz="4000" b="1" dirty="0"/>
              <a:t>Questions</a:t>
            </a:r>
          </a:p>
          <a:p>
            <a:pPr marL="0" indent="0">
              <a:buNone/>
            </a:pPr>
            <a:r>
              <a:rPr lang="en-US" sz="4000" b="1" dirty="0"/>
              <a:t>Comments</a:t>
            </a:r>
          </a:p>
          <a:p>
            <a:pPr marL="0" indent="0">
              <a:buNone/>
            </a:pPr>
            <a:r>
              <a:rPr lang="en-US" sz="4000" b="1" dirty="0"/>
              <a:t>Testimonies</a:t>
            </a:r>
          </a:p>
          <a:p>
            <a:pPr marL="0" indent="0">
              <a:buNone/>
            </a:pPr>
            <a:r>
              <a:rPr lang="en-US" sz="4000" b="1" dirty="0"/>
              <a:t>Prophesies</a:t>
            </a:r>
          </a:p>
          <a:p>
            <a:pPr marL="0" indent="0">
              <a:buNone/>
            </a:pPr>
            <a:r>
              <a:rPr lang="en-US" sz="4000" b="1" dirty="0"/>
              <a:t>Prayer Requests</a:t>
            </a:r>
          </a:p>
        </p:txBody>
      </p:sp>
    </p:spTree>
    <p:extLst>
      <p:ext uri="{BB962C8B-B14F-4D97-AF65-F5344CB8AC3E}">
        <p14:creationId xmlns:p14="http://schemas.microsoft.com/office/powerpoint/2010/main" val="9005505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79314</TotalTime>
  <Words>2275</Words>
  <Application>Microsoft Office PowerPoint</Application>
  <PresentationFormat>Widescreen</PresentationFormat>
  <Paragraphs>168</Paragraphs>
  <Slides>34</Slides>
  <Notes>34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643</cp:revision>
  <dcterms:created xsi:type="dcterms:W3CDTF">2018-11-07T08:55:54Z</dcterms:created>
  <dcterms:modified xsi:type="dcterms:W3CDTF">2020-02-01T14:26:14Z</dcterms:modified>
</cp:coreProperties>
</file>