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4" r:id="rId2"/>
    <p:sldId id="257" r:id="rId3"/>
    <p:sldId id="667" r:id="rId4"/>
    <p:sldId id="670" r:id="rId5"/>
    <p:sldId id="669" r:id="rId6"/>
    <p:sldId id="668" r:id="rId7"/>
    <p:sldId id="690" r:id="rId8"/>
    <p:sldId id="692" r:id="rId9"/>
    <p:sldId id="691" r:id="rId10"/>
    <p:sldId id="672" r:id="rId11"/>
    <p:sldId id="671" r:id="rId12"/>
    <p:sldId id="673" r:id="rId13"/>
    <p:sldId id="675" r:id="rId14"/>
    <p:sldId id="674" r:id="rId15"/>
    <p:sldId id="676" r:id="rId16"/>
    <p:sldId id="677" r:id="rId17"/>
    <p:sldId id="678" r:id="rId18"/>
    <p:sldId id="679" r:id="rId19"/>
    <p:sldId id="680" r:id="rId20"/>
    <p:sldId id="681" r:id="rId21"/>
    <p:sldId id="683" r:id="rId22"/>
    <p:sldId id="688" r:id="rId23"/>
    <p:sldId id="682" r:id="rId24"/>
    <p:sldId id="684" r:id="rId25"/>
    <p:sldId id="689" r:id="rId26"/>
    <p:sldId id="685" r:id="rId27"/>
    <p:sldId id="687" r:id="rId28"/>
    <p:sldId id="686" r:id="rId29"/>
    <p:sldId id="647" r:id="rId30"/>
    <p:sldId id="661" r:id="rId31"/>
    <p:sldId id="656" r:id="rId32"/>
    <p:sldId id="657" r:id="rId33"/>
    <p:sldId id="658" r:id="rId34"/>
    <p:sldId id="659" r:id="rId35"/>
    <p:sldId id="660" r:id="rId36"/>
    <p:sldId id="62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3" d="100"/>
          <a:sy n="73" d="100"/>
        </p:scale>
        <p:origin x="60" y="72"/>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10025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697710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111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858782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33559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631345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545956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317922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38113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517332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163837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39467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40924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030663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84877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739451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86984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209503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095146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00956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211439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760656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044244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437879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772943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581138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639564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559167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954859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31176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118901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092495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51615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a:t>
            </a:r>
            <a:r>
              <a:rPr lang="en-US" sz="5333" b="1" dirty="0" smtClean="0">
                <a:solidFill>
                  <a:schemeClr val="tx1">
                    <a:lumMod val="95000"/>
                    <a:lumOff val="5000"/>
                  </a:schemeClr>
                </a:solidFill>
                <a:latin typeface="Helvetica" pitchFamily="34" charset="0"/>
                <a:cs typeface="Helvetica" pitchFamily="34" charset="0"/>
              </a:rPr>
              <a:t>25</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A Sabbath Day Healing</a:t>
            </a:r>
            <a:endParaRPr lang="en-US" sz="6000" b="1" dirty="0" smtClean="0">
              <a:solidFill>
                <a:schemeClr val="accent2">
                  <a:lumMod val="50000"/>
                </a:schemeClr>
              </a:solidFill>
              <a:latin typeface="Helvetica" pitchFamily="34" charset="0"/>
              <a:cs typeface="Helvetica" pitchFamily="34" charset="0"/>
            </a:endParaRPr>
          </a:p>
          <a:p>
            <a:pPr algn="ctr">
              <a:buNone/>
            </a:pP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Laying Hold of the Promises of Healing</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Will For Your Health</a:t>
            </a:r>
            <a:endParaRPr lang="en-US" sz="4800" b="1" dirty="0">
              <a:solidFill>
                <a:schemeClr val="tx1"/>
              </a:solidFill>
              <a:latin typeface="+mn-lt"/>
              <a:cs typeface="Times New Roman" pitchFamily="18" charset="0"/>
            </a:endParaRPr>
          </a:p>
          <a:p>
            <a:pPr marL="0" indent="0">
              <a:buNone/>
            </a:pPr>
            <a:r>
              <a:rPr lang="en-US" sz="4000" b="1" dirty="0"/>
              <a:t>And He said, "If you will give earnest heed to the voice of Yahuwah your Elohim, and do what is right in His sight, and give ear to His commandments, and keep all His statutes, I will put none of the diseases on you which I have put on the </a:t>
            </a:r>
            <a:r>
              <a:rPr lang="en-US" sz="4000" b="1" dirty="0" err="1" smtClean="0"/>
              <a:t>Mitzrayim</a:t>
            </a:r>
            <a:r>
              <a:rPr lang="en-US" sz="4000" b="1" dirty="0" smtClean="0"/>
              <a:t>; </a:t>
            </a:r>
            <a:r>
              <a:rPr lang="en-US" sz="4000" b="1" dirty="0"/>
              <a:t>for I, Yahuwah, am your healer</a:t>
            </a:r>
            <a:r>
              <a:rPr lang="en-US" sz="4000" b="1" dirty="0" smtClean="0"/>
              <a:t>.” </a:t>
            </a:r>
            <a:r>
              <a:rPr lang="en-US" sz="4000" b="1" dirty="0" err="1" smtClean="0"/>
              <a:t>Shemot</a:t>
            </a:r>
            <a:r>
              <a:rPr lang="en-US" sz="4000" b="1" dirty="0" smtClean="0"/>
              <a:t>/Exodus 15:26</a:t>
            </a:r>
            <a:endParaRPr lang="en-US" sz="4000" b="1" dirty="0"/>
          </a:p>
        </p:txBody>
      </p:sp>
    </p:spTree>
    <p:extLst>
      <p:ext uri="{BB962C8B-B14F-4D97-AF65-F5344CB8AC3E}">
        <p14:creationId xmlns:p14="http://schemas.microsoft.com/office/powerpoint/2010/main" val="2659859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For Those Who Serve Yah</a:t>
            </a:r>
            <a:endParaRPr lang="en-US" sz="4800" b="1" dirty="0">
              <a:solidFill>
                <a:schemeClr val="tx1"/>
              </a:solidFill>
              <a:latin typeface="+mn-lt"/>
              <a:cs typeface="Times New Roman" pitchFamily="18" charset="0"/>
            </a:endParaRPr>
          </a:p>
          <a:p>
            <a:pPr marL="0" indent="0">
              <a:buNone/>
            </a:pPr>
            <a:r>
              <a:rPr lang="en-US" sz="4000" b="1" dirty="0"/>
              <a:t>But you shall serve Yahuwah your Elohim, and He will bless your bread and your water; and I will remove sickness from your midst.</a:t>
            </a:r>
          </a:p>
          <a:p>
            <a:pPr marL="0" indent="0">
              <a:buNone/>
            </a:pPr>
            <a:r>
              <a:rPr lang="en-US" sz="4000" b="1" dirty="0" smtClean="0"/>
              <a:t>There </a:t>
            </a:r>
            <a:r>
              <a:rPr lang="en-US" sz="4000" b="1" dirty="0"/>
              <a:t>shall be no one miscarrying or barren in your land; I will fulfill the number of your days</a:t>
            </a:r>
            <a:r>
              <a:rPr lang="en-US" sz="4000" b="1" dirty="0" smtClean="0"/>
              <a:t>.  </a:t>
            </a:r>
            <a:r>
              <a:rPr lang="en-US" sz="4000" b="1" dirty="0" err="1" smtClean="0"/>
              <a:t>Shemot</a:t>
            </a:r>
            <a:r>
              <a:rPr lang="en-US" sz="4000" b="1" dirty="0" smtClean="0"/>
              <a:t>/Exodus 23:25-26</a:t>
            </a:r>
            <a:endParaRPr lang="en-US" sz="4000" b="1" dirty="0"/>
          </a:p>
        </p:txBody>
      </p:sp>
    </p:spTree>
    <p:extLst>
      <p:ext uri="{BB962C8B-B14F-4D97-AF65-F5344CB8AC3E}">
        <p14:creationId xmlns:p14="http://schemas.microsoft.com/office/powerpoint/2010/main" val="2878568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cs typeface="Times New Roman" pitchFamily="18" charset="0"/>
              </a:rPr>
              <a:t>For Those Who Serve Yah</a:t>
            </a:r>
          </a:p>
          <a:p>
            <a:pPr marL="0" indent="0">
              <a:buNone/>
            </a:pPr>
            <a:r>
              <a:rPr lang="en-US" sz="4000" b="1" dirty="0" smtClean="0"/>
              <a:t>Yahuwah </a:t>
            </a:r>
            <a:r>
              <a:rPr lang="en-US" sz="4000" b="1" dirty="0"/>
              <a:t>will remove from you all sickness; and He will not put on you any of the harmful diseases of </a:t>
            </a:r>
            <a:r>
              <a:rPr lang="en-US" sz="4000" b="1" dirty="0" err="1"/>
              <a:t>Mitzrayim</a:t>
            </a:r>
            <a:r>
              <a:rPr lang="en-US" sz="4000" b="1" dirty="0"/>
              <a:t> which you have known, but He will lay them on all who hate you.</a:t>
            </a:r>
          </a:p>
          <a:p>
            <a:pPr marL="0" indent="0">
              <a:buNone/>
            </a:pPr>
            <a:r>
              <a:rPr lang="en-US" sz="4000" b="1" dirty="0" err="1" smtClean="0"/>
              <a:t>Devarim</a:t>
            </a:r>
            <a:r>
              <a:rPr lang="en-US" sz="4000" b="1" dirty="0" smtClean="0"/>
              <a:t>/Deuteronomy 7:15</a:t>
            </a:r>
            <a:endParaRPr lang="en-US" sz="4000" b="1" dirty="0"/>
          </a:p>
        </p:txBody>
      </p:sp>
    </p:spTree>
    <p:extLst>
      <p:ext uri="{BB962C8B-B14F-4D97-AF65-F5344CB8AC3E}">
        <p14:creationId xmlns:p14="http://schemas.microsoft.com/office/powerpoint/2010/main" val="46281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Yah, Our Healer</a:t>
            </a:r>
            <a:endParaRPr lang="en-US" sz="4800" b="1" dirty="0">
              <a:solidFill>
                <a:schemeClr val="tx1"/>
              </a:solidFill>
              <a:latin typeface="+mn-lt"/>
              <a:cs typeface="Times New Roman" pitchFamily="18" charset="0"/>
            </a:endParaRPr>
          </a:p>
          <a:p>
            <a:pPr marL="0" indent="0">
              <a:buNone/>
            </a:pPr>
            <a:r>
              <a:rPr lang="en-US" sz="4000" b="1" dirty="0" smtClean="0"/>
              <a:t>See </a:t>
            </a:r>
            <a:r>
              <a:rPr lang="en-US" sz="4000" b="1" dirty="0"/>
              <a:t>now that I, I am He, And there is no god besides Me; It is I who put to death and give life. I have wounded and it is I who heal, And there is no one who can deliver from My hand</a:t>
            </a:r>
            <a:r>
              <a:rPr lang="en-US" sz="4000" b="1" dirty="0" smtClean="0"/>
              <a:t>. </a:t>
            </a:r>
            <a:r>
              <a:rPr lang="en-US" sz="4000" b="1" dirty="0" err="1"/>
              <a:t>Devarim</a:t>
            </a:r>
            <a:r>
              <a:rPr lang="en-US" sz="4000" b="1" dirty="0"/>
              <a:t>/Deuteronomy </a:t>
            </a:r>
            <a:r>
              <a:rPr lang="en-US" sz="4000" b="1" dirty="0" smtClean="0"/>
              <a:t>32:39</a:t>
            </a:r>
            <a:endParaRPr lang="en-US" sz="4000" b="1" dirty="0"/>
          </a:p>
        </p:txBody>
      </p:sp>
    </p:spTree>
    <p:extLst>
      <p:ext uri="{BB962C8B-B14F-4D97-AF65-F5344CB8AC3E}">
        <p14:creationId xmlns:p14="http://schemas.microsoft.com/office/powerpoint/2010/main" val="1109774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Serpents</a:t>
            </a:r>
            <a:endParaRPr lang="en-US" sz="4800" b="1" dirty="0">
              <a:solidFill>
                <a:schemeClr val="tx1"/>
              </a:solidFill>
              <a:latin typeface="+mn-lt"/>
              <a:cs typeface="Times New Roman" pitchFamily="18" charset="0"/>
            </a:endParaRPr>
          </a:p>
          <a:p>
            <a:pPr marL="0" indent="0">
              <a:buNone/>
            </a:pPr>
            <a:r>
              <a:rPr lang="en-US" sz="4000" b="1" dirty="0"/>
              <a:t>The people spoke against Elohim and Mosheh, "Why have you brought us up out of </a:t>
            </a:r>
            <a:r>
              <a:rPr lang="en-US" sz="4000" b="1" dirty="0" err="1"/>
              <a:t>Mitzrayim</a:t>
            </a:r>
            <a:r>
              <a:rPr lang="en-US" sz="4000" b="1" dirty="0"/>
              <a:t> to die in the wilderness? For there is no food and no water, and we loathe this miserable food."</a:t>
            </a:r>
          </a:p>
          <a:p>
            <a:pPr marL="0" indent="0">
              <a:buNone/>
            </a:pPr>
            <a:r>
              <a:rPr lang="en-US" sz="4000" b="1" dirty="0" smtClean="0"/>
              <a:t>Yahuwah </a:t>
            </a:r>
            <a:r>
              <a:rPr lang="en-US" sz="4000" b="1" dirty="0"/>
              <a:t>sent fiery serpents among the people and they bit the people, so that many people of Israel died</a:t>
            </a:r>
            <a:r>
              <a:rPr lang="en-US" sz="4000" b="1" dirty="0" smtClean="0"/>
              <a:t>.  Numbers 21:5-6</a:t>
            </a:r>
            <a:endParaRPr lang="en-US" sz="4000" b="1" dirty="0"/>
          </a:p>
        </p:txBody>
      </p:sp>
    </p:spTree>
    <p:extLst>
      <p:ext uri="{BB962C8B-B14F-4D97-AF65-F5344CB8AC3E}">
        <p14:creationId xmlns:p14="http://schemas.microsoft.com/office/powerpoint/2010/main" val="2682833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85000" lnSpcReduction="20000"/>
          </a:bodyPr>
          <a:lstStyle/>
          <a:p>
            <a:pPr algn="ctr">
              <a:buNone/>
            </a:pPr>
            <a:r>
              <a:rPr lang="en-US" sz="4800" b="1" dirty="0" smtClean="0">
                <a:solidFill>
                  <a:schemeClr val="tx1"/>
                </a:solidFill>
                <a:latin typeface="+mn-lt"/>
                <a:cs typeface="Times New Roman" pitchFamily="18" charset="0"/>
              </a:rPr>
              <a:t>Serpents</a:t>
            </a:r>
            <a:endParaRPr lang="en-US" sz="4800" b="1" dirty="0">
              <a:solidFill>
                <a:schemeClr val="tx1"/>
              </a:solidFill>
              <a:latin typeface="+mn-lt"/>
              <a:cs typeface="Times New Roman" pitchFamily="18" charset="0"/>
            </a:endParaRPr>
          </a:p>
          <a:p>
            <a:pPr marL="0" indent="0">
              <a:buNone/>
            </a:pPr>
            <a:r>
              <a:rPr lang="en-US" sz="4300" b="1" dirty="0"/>
              <a:t>So the people came to Mosheh and said, "We have sinned, because we have spoken against Yahuwah and you; intercede with Yahuwah, that He may remove the serpents from us." And Mosheh interceded for the people.</a:t>
            </a:r>
          </a:p>
          <a:p>
            <a:pPr marL="0" indent="0">
              <a:buNone/>
            </a:pPr>
            <a:r>
              <a:rPr lang="en-US" sz="4300" b="1" smtClean="0"/>
              <a:t>Then </a:t>
            </a:r>
            <a:r>
              <a:rPr lang="en-US" sz="4300" b="1" dirty="0"/>
              <a:t>Yahuwah said to Mosheh, "Make a fiery [serpent], and set it on a standard; and it shall come about, that everyone who is bitten, when he looks at it, he will live."</a:t>
            </a:r>
          </a:p>
          <a:p>
            <a:pPr marL="0" indent="0">
              <a:buNone/>
            </a:pPr>
            <a:r>
              <a:rPr lang="en-US" sz="4300" b="1" smtClean="0"/>
              <a:t>And </a:t>
            </a:r>
            <a:r>
              <a:rPr lang="en-US" sz="4300" b="1" dirty="0"/>
              <a:t>Mosheh made a bronze serpent and set it on the standard; and it came about, that if a serpent bit any man, when he looked to the bronze serpent, he lived</a:t>
            </a:r>
            <a:r>
              <a:rPr lang="en-US" sz="4300" b="1" dirty="0" smtClean="0"/>
              <a:t>.</a:t>
            </a:r>
          </a:p>
          <a:p>
            <a:pPr marL="0" indent="0">
              <a:buNone/>
            </a:pPr>
            <a:r>
              <a:rPr lang="en-US" sz="4000" b="1" dirty="0" smtClean="0"/>
              <a:t>Numbers 21:5-6</a:t>
            </a:r>
            <a:endParaRPr lang="en-US" sz="4000" b="1" dirty="0"/>
          </a:p>
        </p:txBody>
      </p:sp>
    </p:spTree>
    <p:extLst>
      <p:ext uri="{BB962C8B-B14F-4D97-AF65-F5344CB8AC3E}">
        <p14:creationId xmlns:p14="http://schemas.microsoft.com/office/powerpoint/2010/main" val="1532336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Naaman’s</a:t>
            </a:r>
            <a:r>
              <a:rPr lang="en-US" sz="4800" b="1" dirty="0" smtClean="0">
                <a:solidFill>
                  <a:schemeClr val="tx1"/>
                </a:solidFill>
                <a:latin typeface="+mn-lt"/>
                <a:cs typeface="Times New Roman" pitchFamily="18" charset="0"/>
              </a:rPr>
              <a:t> Healing</a:t>
            </a:r>
            <a:endParaRPr lang="en-US" sz="4800" b="1" dirty="0">
              <a:solidFill>
                <a:schemeClr val="tx1"/>
              </a:solidFill>
              <a:latin typeface="+mn-lt"/>
              <a:cs typeface="Times New Roman" pitchFamily="18" charset="0"/>
            </a:endParaRPr>
          </a:p>
          <a:p>
            <a:pPr marL="0" indent="0">
              <a:buNone/>
            </a:pPr>
            <a:r>
              <a:rPr lang="en-US" sz="4000" b="1" dirty="0" smtClean="0"/>
              <a:t>2 Kings 5:1-15</a:t>
            </a:r>
            <a:endParaRPr lang="en-US" sz="4000" b="1" dirty="0"/>
          </a:p>
        </p:txBody>
      </p:sp>
    </p:spTree>
    <p:extLst>
      <p:ext uri="{BB962C8B-B14F-4D97-AF65-F5344CB8AC3E}">
        <p14:creationId xmlns:p14="http://schemas.microsoft.com/office/powerpoint/2010/main" val="10059849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Yah, Our Healer</a:t>
            </a:r>
            <a:endParaRPr lang="en-US" sz="4800" b="1" dirty="0">
              <a:solidFill>
                <a:schemeClr val="tx1"/>
              </a:solidFill>
              <a:latin typeface="+mn-lt"/>
              <a:cs typeface="Times New Roman" pitchFamily="18" charset="0"/>
            </a:endParaRPr>
          </a:p>
          <a:p>
            <a:pPr marL="0" indent="0">
              <a:buNone/>
            </a:pPr>
            <a:r>
              <a:rPr lang="en-US" sz="4000" b="1" dirty="0"/>
              <a:t>For He inflicts pain, and gives relief; He wounds, and His hands [also] heal.</a:t>
            </a:r>
          </a:p>
          <a:p>
            <a:pPr marL="0" indent="0">
              <a:buNone/>
            </a:pPr>
            <a:r>
              <a:rPr lang="en-US" sz="4000" b="1" dirty="0" smtClean="0"/>
              <a:t>Job 5:18</a:t>
            </a:r>
            <a:endParaRPr lang="en-US" sz="4000" b="1" dirty="0"/>
          </a:p>
        </p:txBody>
      </p:sp>
    </p:spTree>
    <p:extLst>
      <p:ext uri="{BB962C8B-B14F-4D97-AF65-F5344CB8AC3E}">
        <p14:creationId xmlns:p14="http://schemas.microsoft.com/office/powerpoint/2010/main" val="5300422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Request For Healing</a:t>
            </a:r>
            <a:endParaRPr lang="en-US" sz="4800" b="1" dirty="0">
              <a:solidFill>
                <a:schemeClr val="tx1"/>
              </a:solidFill>
              <a:latin typeface="+mn-lt"/>
              <a:cs typeface="Times New Roman" pitchFamily="18" charset="0"/>
            </a:endParaRPr>
          </a:p>
          <a:p>
            <a:pPr marL="0" indent="0">
              <a:buNone/>
            </a:pPr>
            <a:r>
              <a:rPr lang="en-US" sz="4000" b="1" dirty="0"/>
              <a:t>Be gracious to me, O Yahuwah, for I [am] pining away; Heal me, O Yahuwah, for my bones are dismayed.</a:t>
            </a:r>
          </a:p>
          <a:p>
            <a:pPr marL="0" indent="0">
              <a:buNone/>
            </a:pPr>
            <a:r>
              <a:rPr lang="en-US" sz="4000" b="1" dirty="0" smtClean="0"/>
              <a:t>Psalm 6:2</a:t>
            </a:r>
            <a:endParaRPr lang="en-US" sz="4000" b="1" dirty="0"/>
          </a:p>
        </p:txBody>
      </p:sp>
    </p:spTree>
    <p:extLst>
      <p:ext uri="{BB962C8B-B14F-4D97-AF65-F5344CB8AC3E}">
        <p14:creationId xmlns:p14="http://schemas.microsoft.com/office/powerpoint/2010/main" val="1221422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Yahuwah Heals David</a:t>
            </a:r>
            <a:endParaRPr lang="en-US" sz="4800" b="1" dirty="0">
              <a:solidFill>
                <a:schemeClr val="tx1"/>
              </a:solidFill>
              <a:latin typeface="+mn-lt"/>
              <a:cs typeface="Times New Roman" pitchFamily="18" charset="0"/>
            </a:endParaRPr>
          </a:p>
          <a:p>
            <a:pPr marL="0" indent="0">
              <a:buNone/>
            </a:pPr>
            <a:r>
              <a:rPr lang="en-US" sz="4000" b="1" dirty="0"/>
              <a:t>Yahuwah my Elohim, I cried to You for help, and You healed me</a:t>
            </a:r>
            <a:r>
              <a:rPr lang="en-US" sz="4000" b="1" dirty="0" smtClean="0"/>
              <a:t>.</a:t>
            </a:r>
          </a:p>
          <a:p>
            <a:pPr marL="0" indent="0">
              <a:buNone/>
            </a:pPr>
            <a:r>
              <a:rPr lang="en-US" sz="4000" b="1" dirty="0" smtClean="0"/>
              <a:t>Psalm 30:2</a:t>
            </a:r>
            <a:endParaRPr lang="en-US" sz="4000" b="1" dirty="0"/>
          </a:p>
        </p:txBody>
      </p:sp>
    </p:spTree>
    <p:extLst>
      <p:ext uri="{BB962C8B-B14F-4D97-AF65-F5344CB8AC3E}">
        <p14:creationId xmlns:p14="http://schemas.microsoft.com/office/powerpoint/2010/main" val="3823917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Reason For Sickness</a:t>
            </a:r>
            <a:endParaRPr lang="en-US" sz="4800" b="1" dirty="0">
              <a:solidFill>
                <a:schemeClr val="tx1"/>
              </a:solidFill>
              <a:latin typeface="+mn-lt"/>
              <a:cs typeface="Times New Roman" pitchFamily="18" charset="0"/>
            </a:endParaRPr>
          </a:p>
          <a:p>
            <a:pPr marL="0" indent="0">
              <a:buNone/>
            </a:pPr>
            <a:r>
              <a:rPr lang="en-US" sz="4000" b="1" dirty="0"/>
              <a:t>There is no soundness in my flesh because of Your indignation; There is no health in my bones because of my sin.</a:t>
            </a:r>
          </a:p>
          <a:p>
            <a:pPr marL="0" indent="0">
              <a:buNone/>
            </a:pPr>
            <a:r>
              <a:rPr lang="en-US" sz="4000" b="1" dirty="0" smtClean="0"/>
              <a:t>For </a:t>
            </a:r>
            <a:r>
              <a:rPr lang="en-US" sz="4000" b="1" dirty="0"/>
              <a:t>my iniquities are gone over my head; As a heavy burden they weigh too much for me.</a:t>
            </a:r>
          </a:p>
          <a:p>
            <a:pPr marL="0" indent="0">
              <a:buNone/>
            </a:pPr>
            <a:r>
              <a:rPr lang="en-US" sz="4000" b="1" dirty="0" smtClean="0"/>
              <a:t>My </a:t>
            </a:r>
            <a:r>
              <a:rPr lang="en-US" sz="4000" b="1" dirty="0"/>
              <a:t>wounds grow foul [and] fester Because of my folly</a:t>
            </a:r>
            <a:r>
              <a:rPr lang="en-US" sz="4000" b="1" dirty="0" smtClean="0"/>
              <a:t>. </a:t>
            </a:r>
          </a:p>
          <a:p>
            <a:pPr marL="0" indent="0">
              <a:buNone/>
            </a:pPr>
            <a:r>
              <a:rPr lang="en-US" sz="4000" b="1" dirty="0" smtClean="0"/>
              <a:t>Psalm 38:3-5</a:t>
            </a:r>
            <a:endParaRPr lang="en-US" sz="4000" b="1" dirty="0"/>
          </a:p>
        </p:txBody>
      </p:sp>
    </p:spTree>
    <p:extLst>
      <p:ext uri="{BB962C8B-B14F-4D97-AF65-F5344CB8AC3E}">
        <p14:creationId xmlns:p14="http://schemas.microsoft.com/office/powerpoint/2010/main" val="14404307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 Promise of Healing</a:t>
            </a:r>
            <a:endParaRPr lang="en-US" sz="4800" b="1" dirty="0">
              <a:solidFill>
                <a:schemeClr val="tx1"/>
              </a:solidFill>
              <a:latin typeface="+mn-lt"/>
              <a:cs typeface="Times New Roman" pitchFamily="18" charset="0"/>
            </a:endParaRPr>
          </a:p>
          <a:p>
            <a:pPr marL="0" indent="0">
              <a:buNone/>
            </a:pPr>
            <a:r>
              <a:rPr lang="en-US" sz="4000" b="1" dirty="0"/>
              <a:t>A Psalm of David. How blessed is he who considers the helpless; Yahuwah will deliver him in a day of trouble</a:t>
            </a:r>
            <a:r>
              <a:rPr lang="en-US" sz="4000" b="1" dirty="0" smtClean="0"/>
              <a:t>. </a:t>
            </a:r>
            <a:r>
              <a:rPr lang="en-US" sz="4000" b="1" dirty="0"/>
              <a:t>Yahuwah will protect him and keep him alive, And he shall be called blessed upon the earth; And do not give him over to the desire of his enemies</a:t>
            </a:r>
            <a:r>
              <a:rPr lang="en-US" sz="4000" b="1" dirty="0" smtClean="0"/>
              <a:t>. </a:t>
            </a:r>
            <a:r>
              <a:rPr lang="en-US" sz="4000" b="1" dirty="0"/>
              <a:t>Yahuwah will sustain him upon his sickbed; In his illness, You restore him to health</a:t>
            </a:r>
            <a:r>
              <a:rPr lang="en-US" sz="4000" b="1" dirty="0" smtClean="0"/>
              <a:t>.  </a:t>
            </a:r>
            <a:r>
              <a:rPr lang="en-US" sz="4000" b="1" dirty="0"/>
              <a:t>As for me, I said, "O Yahuwah, be gracious to me; Heal my soul, for I have sinned against You."</a:t>
            </a:r>
          </a:p>
          <a:p>
            <a:pPr marL="0" indent="0">
              <a:buNone/>
            </a:pPr>
            <a:r>
              <a:rPr lang="en-US" sz="4000" b="1" dirty="0" smtClean="0"/>
              <a:t>Psalm 41:1-4</a:t>
            </a:r>
            <a:endParaRPr lang="en-US" sz="4000" b="1" dirty="0"/>
          </a:p>
        </p:txBody>
      </p:sp>
    </p:spTree>
    <p:extLst>
      <p:ext uri="{BB962C8B-B14F-4D97-AF65-F5344CB8AC3E}">
        <p14:creationId xmlns:p14="http://schemas.microsoft.com/office/powerpoint/2010/main" val="30577362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Benefits of Serving Yah</a:t>
            </a:r>
            <a:endParaRPr lang="en-US" sz="4800" b="1" dirty="0">
              <a:solidFill>
                <a:schemeClr val="tx1"/>
              </a:solidFill>
              <a:latin typeface="+mn-lt"/>
              <a:cs typeface="Times New Roman" pitchFamily="18" charset="0"/>
            </a:endParaRPr>
          </a:p>
          <a:p>
            <a:pPr marL="0" indent="0">
              <a:buNone/>
            </a:pPr>
            <a:r>
              <a:rPr lang="en-US" sz="4000" b="1" dirty="0" smtClean="0"/>
              <a:t>Bless </a:t>
            </a:r>
            <a:r>
              <a:rPr lang="en-US" sz="4000" b="1" dirty="0"/>
              <a:t>Yahuwah, O my soul, And forget none of His benefits;</a:t>
            </a:r>
          </a:p>
          <a:p>
            <a:pPr marL="0" indent="0">
              <a:buNone/>
            </a:pPr>
            <a:r>
              <a:rPr lang="en-US" sz="4000" b="1" dirty="0" smtClean="0"/>
              <a:t>Who </a:t>
            </a:r>
            <a:r>
              <a:rPr lang="en-US" sz="4000" b="1" dirty="0"/>
              <a:t>pardons all your iniquities, Who heals all your diseases;</a:t>
            </a:r>
          </a:p>
          <a:p>
            <a:pPr marL="0" indent="0">
              <a:buNone/>
            </a:pPr>
            <a:r>
              <a:rPr lang="en-US" sz="4000" b="1" dirty="0" smtClean="0"/>
              <a:t>Who </a:t>
            </a:r>
            <a:r>
              <a:rPr lang="en-US" sz="4000" b="1" dirty="0"/>
              <a:t>redeems your life from the pit, Who crowns you with lovingkindness and compassion;</a:t>
            </a:r>
          </a:p>
          <a:p>
            <a:pPr marL="0" indent="0">
              <a:buNone/>
            </a:pPr>
            <a:r>
              <a:rPr lang="en-US" sz="4000" b="1" dirty="0" smtClean="0"/>
              <a:t>Who </a:t>
            </a:r>
            <a:r>
              <a:rPr lang="en-US" sz="4000" b="1" dirty="0"/>
              <a:t>satisfies your years with good things, [So that] your youth is renewed like the eagle</a:t>
            </a:r>
            <a:r>
              <a:rPr lang="en-US" sz="4000" b="1" dirty="0" smtClean="0"/>
              <a:t>.  Psalm 103:2-5</a:t>
            </a:r>
            <a:endParaRPr lang="en-US" sz="4000" b="1" dirty="0"/>
          </a:p>
        </p:txBody>
      </p:sp>
    </p:spTree>
    <p:extLst>
      <p:ext uri="{BB962C8B-B14F-4D97-AF65-F5344CB8AC3E}">
        <p14:creationId xmlns:p14="http://schemas.microsoft.com/office/powerpoint/2010/main" val="41170538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Yahuwah Heals</a:t>
            </a:r>
            <a:endParaRPr lang="en-US" sz="4800" b="1" dirty="0">
              <a:solidFill>
                <a:schemeClr val="tx1"/>
              </a:solidFill>
              <a:latin typeface="+mn-lt"/>
              <a:cs typeface="Times New Roman" pitchFamily="18" charset="0"/>
            </a:endParaRPr>
          </a:p>
          <a:p>
            <a:pPr marL="0" indent="0">
              <a:buNone/>
            </a:pPr>
            <a:r>
              <a:rPr lang="en-US" sz="4000" b="1" dirty="0"/>
              <a:t>He sent His word and healed them, And delivered [them] from their destructions</a:t>
            </a:r>
            <a:r>
              <a:rPr lang="en-US" sz="4000" b="1" dirty="0" smtClean="0"/>
              <a:t>.</a:t>
            </a:r>
          </a:p>
          <a:p>
            <a:pPr marL="0" indent="0">
              <a:buNone/>
            </a:pPr>
            <a:r>
              <a:rPr lang="en-US" sz="4000" b="1" dirty="0" smtClean="0"/>
              <a:t>Psalm 107:20</a:t>
            </a:r>
            <a:endParaRPr lang="en-US" sz="4000" b="1" dirty="0"/>
          </a:p>
        </p:txBody>
      </p:sp>
    </p:spTree>
    <p:extLst>
      <p:ext uri="{BB962C8B-B14F-4D97-AF65-F5344CB8AC3E}">
        <p14:creationId xmlns:p14="http://schemas.microsoft.com/office/powerpoint/2010/main" val="4106766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Brokenhearted</a:t>
            </a:r>
            <a:endParaRPr lang="en-US" sz="4800" b="1" dirty="0">
              <a:solidFill>
                <a:schemeClr val="tx1"/>
              </a:solidFill>
              <a:latin typeface="+mn-lt"/>
              <a:cs typeface="Times New Roman" pitchFamily="18" charset="0"/>
            </a:endParaRPr>
          </a:p>
          <a:p>
            <a:pPr marL="0" indent="0">
              <a:buNone/>
            </a:pPr>
            <a:r>
              <a:rPr lang="en-US" sz="4000" b="1" dirty="0"/>
              <a:t>He heals the brokenhearted And binds up their wounds.</a:t>
            </a:r>
          </a:p>
          <a:p>
            <a:pPr marL="0" indent="0">
              <a:buNone/>
            </a:pPr>
            <a:r>
              <a:rPr lang="en-US" sz="4000" b="1" dirty="0" smtClean="0"/>
              <a:t>Psalm 147:3</a:t>
            </a:r>
            <a:endParaRPr lang="en-US" sz="4000" b="1" dirty="0"/>
          </a:p>
        </p:txBody>
      </p:sp>
    </p:spTree>
    <p:extLst>
      <p:ext uri="{BB962C8B-B14F-4D97-AF65-F5344CB8AC3E}">
        <p14:creationId xmlns:p14="http://schemas.microsoft.com/office/powerpoint/2010/main" val="14412921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Word is Healing</a:t>
            </a:r>
            <a:endParaRPr lang="en-US" sz="4800" b="1" dirty="0">
              <a:solidFill>
                <a:schemeClr val="tx1"/>
              </a:solidFill>
              <a:latin typeface="+mn-lt"/>
              <a:cs typeface="Times New Roman" pitchFamily="18" charset="0"/>
            </a:endParaRPr>
          </a:p>
          <a:p>
            <a:pPr marL="0" indent="0">
              <a:buNone/>
            </a:pPr>
            <a:r>
              <a:rPr lang="en-US" sz="4000" b="1" dirty="0"/>
              <a:t>My son, do not forget my teaching, But let your heart keep my </a:t>
            </a:r>
            <a:r>
              <a:rPr lang="en-US" sz="4000" b="1" dirty="0" smtClean="0"/>
              <a:t>commandments;  For </a:t>
            </a:r>
            <a:r>
              <a:rPr lang="en-US" sz="4000" b="1" dirty="0"/>
              <a:t>length of days and years of life And peace they will add to you.</a:t>
            </a:r>
          </a:p>
          <a:p>
            <a:pPr marL="0" indent="0">
              <a:buNone/>
            </a:pPr>
            <a:r>
              <a:rPr lang="en-US" sz="4000" b="1" dirty="0" smtClean="0"/>
              <a:t>Proverbs 3:1-2</a:t>
            </a:r>
          </a:p>
          <a:p>
            <a:pPr marL="0" indent="0">
              <a:buNone/>
            </a:pPr>
            <a:r>
              <a:rPr lang="en-US" sz="4000" b="1" dirty="0"/>
              <a:t>Do not be wise in your own eyes; Fear Yahuwah and turn away from evil</a:t>
            </a:r>
            <a:r>
              <a:rPr lang="en-US" sz="4000" b="1" dirty="0" smtClean="0"/>
              <a:t>. </a:t>
            </a:r>
            <a:r>
              <a:rPr lang="en-US" sz="4000" b="1" dirty="0"/>
              <a:t>It will be healing to your body And refreshment to your bones.</a:t>
            </a:r>
            <a:endParaRPr lang="en-US" b="1" dirty="0"/>
          </a:p>
          <a:p>
            <a:pPr marL="0" indent="0">
              <a:buNone/>
            </a:pPr>
            <a:r>
              <a:rPr lang="en-US" sz="4000" b="1" dirty="0" smtClean="0"/>
              <a:t>7-8</a:t>
            </a:r>
            <a:endParaRPr lang="en-US" sz="4000" b="1" dirty="0"/>
          </a:p>
        </p:txBody>
      </p:sp>
    </p:spTree>
    <p:extLst>
      <p:ext uri="{BB962C8B-B14F-4D97-AF65-F5344CB8AC3E}">
        <p14:creationId xmlns:p14="http://schemas.microsoft.com/office/powerpoint/2010/main" val="21695247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a:cs typeface="Times New Roman" pitchFamily="18" charset="0"/>
              </a:rPr>
              <a:t>Yah’s</a:t>
            </a:r>
            <a:r>
              <a:rPr lang="en-US" sz="4800" b="1" dirty="0">
                <a:cs typeface="Times New Roman" pitchFamily="18" charset="0"/>
              </a:rPr>
              <a:t> Word is Healing</a:t>
            </a:r>
          </a:p>
          <a:p>
            <a:pPr marL="0" indent="0">
              <a:buNone/>
            </a:pPr>
            <a:r>
              <a:rPr lang="en-US" sz="4000" b="1" dirty="0"/>
              <a:t>My son, give attention to my words; Incline your ear to my </a:t>
            </a:r>
            <a:r>
              <a:rPr lang="en-US" sz="4000" b="1" dirty="0" smtClean="0"/>
              <a:t>sayings.  Do </a:t>
            </a:r>
            <a:r>
              <a:rPr lang="en-US" sz="4000" b="1" dirty="0"/>
              <a:t>not let them depart from your sight; Keep them in the midst of your heart.</a:t>
            </a:r>
          </a:p>
          <a:p>
            <a:pPr marL="0" indent="0">
              <a:buNone/>
            </a:pPr>
            <a:r>
              <a:rPr lang="en-US" sz="4000" b="1" dirty="0" smtClean="0"/>
              <a:t>For </a:t>
            </a:r>
            <a:r>
              <a:rPr lang="en-US" sz="4000" b="1" dirty="0"/>
              <a:t>they are life to those who find them And health to all their body</a:t>
            </a:r>
            <a:r>
              <a:rPr lang="en-US" sz="4000" b="1" dirty="0" smtClean="0"/>
              <a:t>.  Watch </a:t>
            </a:r>
            <a:r>
              <a:rPr lang="en-US" sz="4000" b="1" dirty="0"/>
              <a:t>over your heart with all diligence, For from it [flow] the springs of life</a:t>
            </a:r>
            <a:r>
              <a:rPr lang="en-US" sz="4000" b="1" dirty="0" smtClean="0"/>
              <a:t>.  Proverbs 4:20-23</a:t>
            </a:r>
            <a:endParaRPr lang="en-US" sz="4000" b="1" dirty="0"/>
          </a:p>
        </p:txBody>
      </p:sp>
    </p:spTree>
    <p:extLst>
      <p:ext uri="{BB962C8B-B14F-4D97-AF65-F5344CB8AC3E}">
        <p14:creationId xmlns:p14="http://schemas.microsoft.com/office/powerpoint/2010/main" val="37411222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Watch Your Words</a:t>
            </a:r>
            <a:endParaRPr lang="en-US" sz="4800" b="1" dirty="0">
              <a:solidFill>
                <a:schemeClr val="tx1"/>
              </a:solidFill>
              <a:latin typeface="+mn-lt"/>
              <a:cs typeface="Times New Roman" pitchFamily="18" charset="0"/>
            </a:endParaRPr>
          </a:p>
          <a:p>
            <a:pPr marL="0" indent="0">
              <a:buNone/>
            </a:pPr>
            <a:r>
              <a:rPr lang="en-US" sz="4000" b="1" dirty="0"/>
              <a:t>There is one who speaks rashly like the thrusts of a sword, But the tongue of the wise brings </a:t>
            </a:r>
            <a:r>
              <a:rPr lang="en-US" sz="4000" b="1" dirty="0" smtClean="0"/>
              <a:t>healing.  </a:t>
            </a:r>
            <a:r>
              <a:rPr lang="en-US" sz="4000" b="1" dirty="0" smtClean="0"/>
              <a:t>Proverbs 12:18</a:t>
            </a:r>
          </a:p>
          <a:p>
            <a:pPr marL="0" indent="0">
              <a:buNone/>
            </a:pPr>
            <a:r>
              <a:rPr lang="en-US" sz="4000" b="1" dirty="0"/>
              <a:t>A soothing tongue is a tree of life, But perversion in it crushes the spirit</a:t>
            </a:r>
            <a:r>
              <a:rPr lang="en-US" dirty="0" smtClean="0"/>
              <a:t>.  </a:t>
            </a:r>
            <a:r>
              <a:rPr lang="en-US" sz="4000" b="1" dirty="0" smtClean="0"/>
              <a:t>Proverbs 15:4</a:t>
            </a:r>
          </a:p>
          <a:p>
            <a:pPr marL="0" indent="0">
              <a:buNone/>
            </a:pPr>
            <a:r>
              <a:rPr lang="en-US" sz="4000" b="1" dirty="0"/>
              <a:t>Death and life are in the power of the tongue, And those who love it will eat its fruit</a:t>
            </a:r>
            <a:r>
              <a:rPr lang="en-US" sz="4000" b="1" dirty="0" smtClean="0"/>
              <a:t>.</a:t>
            </a:r>
            <a:r>
              <a:rPr lang="en-US" sz="5400" b="1" dirty="0"/>
              <a:t> </a:t>
            </a:r>
            <a:r>
              <a:rPr lang="en-US" sz="5400" b="1" dirty="0" smtClean="0"/>
              <a:t> </a:t>
            </a:r>
            <a:r>
              <a:rPr lang="en-US" sz="4000" b="1" dirty="0" smtClean="0"/>
              <a:t>Proverbs 18:21</a:t>
            </a:r>
            <a:endParaRPr lang="en-US" dirty="0"/>
          </a:p>
        </p:txBody>
      </p:sp>
    </p:spTree>
    <p:extLst>
      <p:ext uri="{BB962C8B-B14F-4D97-AF65-F5344CB8AC3E}">
        <p14:creationId xmlns:p14="http://schemas.microsoft.com/office/powerpoint/2010/main" val="8775365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Health to the Body</a:t>
            </a:r>
            <a:endParaRPr lang="en-US" sz="4800" b="1" dirty="0">
              <a:solidFill>
                <a:schemeClr val="tx1"/>
              </a:solidFill>
              <a:latin typeface="+mn-lt"/>
              <a:cs typeface="Times New Roman" pitchFamily="18" charset="0"/>
            </a:endParaRPr>
          </a:p>
          <a:p>
            <a:pPr marL="0" indent="0">
              <a:buNone/>
            </a:pPr>
            <a:r>
              <a:rPr lang="en-US" sz="4000" b="1" dirty="0" smtClean="0"/>
              <a:t>A </a:t>
            </a:r>
            <a:r>
              <a:rPr lang="en-US" sz="4000" b="1" dirty="0"/>
              <a:t>tranquil heart is life to the body, But </a:t>
            </a:r>
            <a:r>
              <a:rPr lang="en-US" sz="4000" b="1" dirty="0" smtClean="0"/>
              <a:t>passion (jealousy) </a:t>
            </a:r>
            <a:r>
              <a:rPr lang="en-US" sz="4000" b="1" dirty="0"/>
              <a:t>is rottenness to the bones</a:t>
            </a:r>
            <a:r>
              <a:rPr lang="en-US" sz="4000" b="1" dirty="0" smtClean="0"/>
              <a:t>.</a:t>
            </a:r>
          </a:p>
          <a:p>
            <a:pPr marL="0" indent="0">
              <a:buNone/>
            </a:pPr>
            <a:r>
              <a:rPr lang="en-US" sz="4000" b="1" dirty="0" smtClean="0"/>
              <a:t>Proverbs 14:30</a:t>
            </a:r>
          </a:p>
          <a:p>
            <a:pPr marL="0" indent="0">
              <a:buNone/>
            </a:pPr>
            <a:r>
              <a:rPr lang="en-US" sz="4000" b="1" dirty="0"/>
              <a:t>A joyful heart is good medicine, But a broken spirit dries up the bones.</a:t>
            </a:r>
          </a:p>
          <a:p>
            <a:pPr marL="0" indent="0">
              <a:buNone/>
            </a:pPr>
            <a:r>
              <a:rPr lang="en-US" sz="4000" b="1" dirty="0" smtClean="0"/>
              <a:t>Proverbs 17:22</a:t>
            </a:r>
            <a:endParaRPr lang="en-US" sz="4000" b="1" dirty="0"/>
          </a:p>
        </p:txBody>
      </p:sp>
    </p:spTree>
    <p:extLst>
      <p:ext uri="{BB962C8B-B14F-4D97-AF65-F5344CB8AC3E}">
        <p14:creationId xmlns:p14="http://schemas.microsoft.com/office/powerpoint/2010/main" val="19847013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Yahuwah’s Purpose For Healing</a:t>
            </a:r>
            <a:endParaRPr lang="en-US" sz="4800" b="1" dirty="0">
              <a:solidFill>
                <a:schemeClr val="tx1"/>
              </a:solidFill>
              <a:latin typeface="+mn-lt"/>
              <a:cs typeface="Times New Roman" pitchFamily="18" charset="0"/>
            </a:endParaRPr>
          </a:p>
          <a:p>
            <a:pPr marL="0" indent="0">
              <a:buNone/>
            </a:pPr>
            <a:r>
              <a:rPr lang="en-US" sz="4000" b="1" dirty="0"/>
              <a:t>Yahuwah will strike </a:t>
            </a:r>
            <a:r>
              <a:rPr lang="en-US" sz="4000" b="1" dirty="0" err="1"/>
              <a:t>Mitzrayim</a:t>
            </a:r>
            <a:r>
              <a:rPr lang="en-US" sz="4000" b="1" dirty="0"/>
              <a:t>, striking but healing; so they will return to Yahuwah, and He will respond to them and will heal them</a:t>
            </a:r>
            <a:r>
              <a:rPr lang="en-US" sz="4000" b="1" dirty="0" smtClean="0"/>
              <a:t>.  Isaiah 19:22</a:t>
            </a:r>
            <a:endParaRPr lang="en-US" sz="4000" b="1" dirty="0"/>
          </a:p>
        </p:txBody>
      </p:sp>
    </p:spTree>
    <p:extLst>
      <p:ext uri="{BB962C8B-B14F-4D97-AF65-F5344CB8AC3E}">
        <p14:creationId xmlns:p14="http://schemas.microsoft.com/office/powerpoint/2010/main" val="42440555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Renew as in Your Youth</a:t>
            </a:r>
            <a:endParaRPr lang="en-US" sz="4800" b="1" dirty="0">
              <a:solidFill>
                <a:schemeClr val="tx1"/>
              </a:solidFill>
              <a:latin typeface="+mn-lt"/>
              <a:cs typeface="Times New Roman" pitchFamily="18" charset="0"/>
            </a:endParaRPr>
          </a:p>
          <a:p>
            <a:pPr marL="0" indent="0">
              <a:buNone/>
            </a:pPr>
            <a:r>
              <a:rPr lang="en-US" sz="4000" b="1" dirty="0"/>
              <a:t>Do you not know? Have you not heard? The Everlasting Elohim, Yahuwah, the Creator of the ends of the earth Does not become weary or tired. His understanding is </a:t>
            </a:r>
            <a:r>
              <a:rPr lang="en-US" sz="4000" b="1" dirty="0" smtClean="0"/>
              <a:t>inscrutable. </a:t>
            </a:r>
            <a:r>
              <a:rPr lang="en-US" sz="4000" b="1" dirty="0"/>
              <a:t>He gives strength to the weary, And to [him who] lacks might He increases </a:t>
            </a:r>
            <a:r>
              <a:rPr lang="en-US" sz="4000" b="1" dirty="0" smtClean="0"/>
              <a:t>power. </a:t>
            </a:r>
            <a:r>
              <a:rPr lang="en-US" sz="4000" b="1" dirty="0"/>
              <a:t>Though youths grow weary and tired, And vigorous young men stumble </a:t>
            </a:r>
            <a:r>
              <a:rPr lang="en-US" sz="4000" b="1" dirty="0" smtClean="0"/>
              <a:t>badly, </a:t>
            </a:r>
            <a:r>
              <a:rPr lang="en-US" sz="4000" b="1" dirty="0"/>
              <a:t>Yet those who wait for Yahuwah Will gain new strength; They will mount up [with] wings like eagles, They will run and not get tired, They will walk and not become weary</a:t>
            </a:r>
            <a:r>
              <a:rPr lang="en-US" sz="4000" b="1" dirty="0" smtClean="0"/>
              <a:t>. Is 40:28-31</a:t>
            </a:r>
            <a:endParaRPr lang="en-US" sz="4000" b="1" dirty="0"/>
          </a:p>
        </p:txBody>
      </p:sp>
    </p:spTree>
    <p:extLst>
      <p:ext uri="{BB962C8B-B14F-4D97-AF65-F5344CB8AC3E}">
        <p14:creationId xmlns:p14="http://schemas.microsoft.com/office/powerpoint/2010/main" val="2724344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Messiah Bore in His Own Body</a:t>
            </a:r>
            <a:endParaRPr lang="en-US" sz="4800" b="1" dirty="0">
              <a:solidFill>
                <a:schemeClr val="tx1"/>
              </a:solidFill>
              <a:latin typeface="+mn-lt"/>
              <a:cs typeface="Times New Roman" pitchFamily="18" charset="0"/>
            </a:endParaRPr>
          </a:p>
          <a:p>
            <a:pPr marL="0" indent="0">
              <a:buNone/>
            </a:pPr>
            <a:r>
              <a:rPr lang="en-US" sz="4000" b="1" dirty="0"/>
              <a:t>Surely our griefs He Himself bore, And our sorrows He carried; Yet we ourselves esteemed Him stricken, Smitten of Elohim, and afflicted.</a:t>
            </a:r>
          </a:p>
          <a:p>
            <a:pPr marL="0" indent="0">
              <a:buNone/>
            </a:pPr>
            <a:r>
              <a:rPr lang="en-US" sz="4000" b="1" dirty="0" smtClean="0"/>
              <a:t>But </a:t>
            </a:r>
            <a:r>
              <a:rPr lang="en-US" sz="4000" b="1" dirty="0"/>
              <a:t>He was pierced through for our transgressions, He was crushed for our iniquities; The chastening for our well-being [fell] upon Him, And by His scourging we are healed</a:t>
            </a:r>
            <a:r>
              <a:rPr lang="en-US" sz="4000" b="1" dirty="0" smtClean="0"/>
              <a:t>.  Isaiah 53:4-5</a:t>
            </a:r>
            <a:endParaRPr lang="en-US" sz="4000" b="1" dirty="0"/>
          </a:p>
        </p:txBody>
      </p:sp>
    </p:spTree>
    <p:extLst>
      <p:ext uri="{BB962C8B-B14F-4D97-AF65-F5344CB8AC3E}">
        <p14:creationId xmlns:p14="http://schemas.microsoft.com/office/powerpoint/2010/main" val="1285101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Yahuwah’s Purpose For Healing</a:t>
            </a:r>
            <a:endParaRPr lang="en-US" sz="4800" b="1" dirty="0">
              <a:solidFill>
                <a:schemeClr val="tx1"/>
              </a:solidFill>
              <a:latin typeface="+mn-lt"/>
              <a:cs typeface="Times New Roman" pitchFamily="18" charset="0"/>
            </a:endParaRPr>
          </a:p>
          <a:p>
            <a:pPr marL="0" indent="0">
              <a:buNone/>
            </a:pPr>
            <a:r>
              <a:rPr lang="en-US" sz="4000" b="1" dirty="0"/>
              <a:t>I have seen his ways, but </a:t>
            </a:r>
            <a:r>
              <a:rPr lang="en-US" sz="4000" b="1" u="sng" dirty="0"/>
              <a:t>I will heal him</a:t>
            </a:r>
            <a:r>
              <a:rPr lang="en-US" sz="4000" b="1" dirty="0"/>
              <a:t>; I will lead him and restore comfort to him and to his mourners</a:t>
            </a:r>
            <a:r>
              <a:rPr lang="en-US" sz="4000" b="1" dirty="0" smtClean="0"/>
              <a:t>, </a:t>
            </a:r>
            <a:r>
              <a:rPr lang="en-US" sz="4000" b="1" dirty="0"/>
              <a:t>Creating the praise of the lips. Peace, peace to him who is far and to him who is near," Says Yahuwah, "and </a:t>
            </a:r>
            <a:r>
              <a:rPr lang="en-US" sz="4000" b="1" u="sng" dirty="0"/>
              <a:t>I will heal him</a:t>
            </a:r>
            <a:r>
              <a:rPr lang="en-US" sz="4000" b="1" dirty="0"/>
              <a:t>."</a:t>
            </a:r>
          </a:p>
          <a:p>
            <a:pPr marL="0" indent="0">
              <a:buNone/>
            </a:pPr>
            <a:r>
              <a:rPr lang="en-US" sz="4000" b="1" dirty="0" smtClean="0"/>
              <a:t>Isaiah 57:18-19</a:t>
            </a:r>
            <a:endParaRPr lang="en-US" sz="4000" b="1" dirty="0"/>
          </a:p>
        </p:txBody>
      </p:sp>
    </p:spTree>
    <p:extLst>
      <p:ext uri="{BB962C8B-B14F-4D97-AF65-F5344CB8AC3E}">
        <p14:creationId xmlns:p14="http://schemas.microsoft.com/office/powerpoint/2010/main" val="29811178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Plea For Healing</a:t>
            </a:r>
            <a:endParaRPr lang="en-US" sz="4800" b="1" dirty="0">
              <a:solidFill>
                <a:schemeClr val="tx1"/>
              </a:solidFill>
              <a:latin typeface="+mn-lt"/>
              <a:cs typeface="Times New Roman" pitchFamily="18" charset="0"/>
            </a:endParaRPr>
          </a:p>
          <a:p>
            <a:pPr marL="0" indent="0">
              <a:buNone/>
            </a:pPr>
            <a:r>
              <a:rPr lang="en-US" sz="4000" b="1" dirty="0"/>
              <a:t>Heal me, O Yahuwah, and I will be healed; Save me and I will be saved, For You are my praise</a:t>
            </a:r>
            <a:r>
              <a:rPr lang="en-US" sz="4000" b="1" dirty="0" smtClean="0"/>
              <a:t>.</a:t>
            </a:r>
          </a:p>
          <a:p>
            <a:pPr marL="0" indent="0">
              <a:buNone/>
            </a:pPr>
            <a:r>
              <a:rPr lang="en-US" sz="4000" b="1" dirty="0" smtClean="0"/>
              <a:t>Jeremiah 17:14</a:t>
            </a:r>
          </a:p>
          <a:p>
            <a:pPr marL="0" indent="0">
              <a:buNone/>
            </a:pPr>
            <a:r>
              <a:rPr lang="en-US" sz="4000" b="1" dirty="0"/>
              <a:t>'For I will restore you to health And I will heal you of your wounds,' declares Yahuwah, 'Because they have called you an outcast, saying: "It is Zion; no one cares for her."'</a:t>
            </a:r>
          </a:p>
          <a:p>
            <a:pPr marL="0" indent="0">
              <a:buNone/>
            </a:pPr>
            <a:r>
              <a:rPr lang="en-US" sz="4000" b="1" dirty="0" smtClean="0"/>
              <a:t>Jeremiah 30:17</a:t>
            </a:r>
            <a:endParaRPr lang="en-US" sz="4000" b="1" dirty="0"/>
          </a:p>
        </p:txBody>
      </p:sp>
    </p:spTree>
    <p:extLst>
      <p:ext uri="{BB962C8B-B14F-4D97-AF65-F5344CB8AC3E}">
        <p14:creationId xmlns:p14="http://schemas.microsoft.com/office/powerpoint/2010/main" val="3315262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 For Jerusalem</a:t>
            </a:r>
            <a:endParaRPr lang="en-US" sz="4800" b="1" dirty="0">
              <a:solidFill>
                <a:schemeClr val="tx1"/>
              </a:solidFill>
              <a:latin typeface="+mn-lt"/>
              <a:cs typeface="Times New Roman" pitchFamily="18" charset="0"/>
            </a:endParaRPr>
          </a:p>
          <a:p>
            <a:pPr marL="0" indent="0">
              <a:buNone/>
            </a:pPr>
            <a:r>
              <a:rPr lang="en-US" sz="4000" b="1" dirty="0"/>
              <a:t>Behold, I will bring to it health and healing, and I will heal them; and I will reveal to them an abundance of peace and truth.</a:t>
            </a:r>
            <a:endParaRPr lang="en-US" b="1" dirty="0"/>
          </a:p>
          <a:p>
            <a:pPr marL="0" indent="0">
              <a:buNone/>
            </a:pPr>
            <a:r>
              <a:rPr lang="en-US" sz="4000" b="1" dirty="0" smtClean="0"/>
              <a:t>Jeremiah 33:5</a:t>
            </a:r>
          </a:p>
        </p:txBody>
      </p:sp>
    </p:spTree>
    <p:extLst>
      <p:ext uri="{BB962C8B-B14F-4D97-AF65-F5344CB8AC3E}">
        <p14:creationId xmlns:p14="http://schemas.microsoft.com/office/powerpoint/2010/main" val="34200758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Sun of Righteousness</a:t>
            </a:r>
            <a:endParaRPr lang="en-US" sz="4800" b="1" dirty="0">
              <a:solidFill>
                <a:schemeClr val="tx1"/>
              </a:solidFill>
              <a:latin typeface="+mn-lt"/>
              <a:cs typeface="Times New Roman" pitchFamily="18" charset="0"/>
            </a:endParaRPr>
          </a:p>
          <a:p>
            <a:pPr marL="0" indent="0">
              <a:buNone/>
            </a:pPr>
            <a:r>
              <a:rPr lang="en-US" sz="4000" b="1" dirty="0"/>
              <a:t>But for you who fear My name, the sun of righteousness will rise with healing in its wings; and you will go forth and skip about like calves from the stall</a:t>
            </a:r>
            <a:r>
              <a:rPr lang="en-US" sz="4000" b="1" dirty="0" smtClean="0"/>
              <a:t>.</a:t>
            </a:r>
          </a:p>
          <a:p>
            <a:pPr marL="0" indent="0">
              <a:buNone/>
            </a:pPr>
            <a:r>
              <a:rPr lang="en-US" sz="4000" b="1" dirty="0" smtClean="0"/>
              <a:t>Malachi 4:2</a:t>
            </a:r>
            <a:endParaRPr lang="en-US" sz="4000" b="1" dirty="0"/>
          </a:p>
        </p:txBody>
      </p:sp>
    </p:spTree>
    <p:extLst>
      <p:ext uri="{BB962C8B-B14F-4D97-AF65-F5344CB8AC3E}">
        <p14:creationId xmlns:p14="http://schemas.microsoft.com/office/powerpoint/2010/main" val="33527574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5:1-2</a:t>
            </a:r>
            <a:endParaRPr lang="en-US" sz="4800" b="1" dirty="0">
              <a:solidFill>
                <a:schemeClr val="tx1"/>
              </a:solidFill>
              <a:latin typeface="+mn-lt"/>
              <a:cs typeface="Times New Roman" pitchFamily="18" charset="0"/>
            </a:endParaRPr>
          </a:p>
          <a:p>
            <a:pPr marL="0" indent="0">
              <a:buNone/>
            </a:pPr>
            <a:r>
              <a:rPr lang="en-US" sz="4300" b="1" dirty="0"/>
              <a:t>After these things there was a feast of the </a:t>
            </a:r>
            <a:r>
              <a:rPr lang="en-US" sz="4300" b="1" dirty="0" err="1"/>
              <a:t>Yehudim</a:t>
            </a:r>
            <a:r>
              <a:rPr lang="en-US" sz="4300" b="1" dirty="0"/>
              <a:t>, and Yahusha went up to </a:t>
            </a:r>
            <a:r>
              <a:rPr lang="en-US" sz="4300" b="1" dirty="0" smtClean="0"/>
              <a:t>Jerusalem. </a:t>
            </a:r>
            <a:r>
              <a:rPr lang="en-US" sz="4300" b="1" dirty="0"/>
              <a:t>Now there is in Jerusalem by the sheep [gate] a pool, which is called in Hebrew Bethesda, having five porticoes.</a:t>
            </a:r>
          </a:p>
          <a:p>
            <a:pPr marL="0" indent="0">
              <a:buNone/>
            </a:pPr>
            <a:endParaRPr lang="en-US" sz="4000" b="1" dirty="0"/>
          </a:p>
        </p:txBody>
      </p:sp>
    </p:spTree>
    <p:extLst>
      <p:ext uri="{BB962C8B-B14F-4D97-AF65-F5344CB8AC3E}">
        <p14:creationId xmlns:p14="http://schemas.microsoft.com/office/powerpoint/2010/main" val="7271787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5:3-4</a:t>
            </a:r>
            <a:endParaRPr lang="en-US" sz="4800" b="1" dirty="0">
              <a:solidFill>
                <a:schemeClr val="tx1"/>
              </a:solidFill>
              <a:latin typeface="+mn-lt"/>
              <a:cs typeface="Times New Roman" pitchFamily="18" charset="0"/>
            </a:endParaRPr>
          </a:p>
          <a:p>
            <a:pPr marL="0" indent="0">
              <a:buNone/>
            </a:pPr>
            <a:r>
              <a:rPr lang="en-US" sz="4300" b="1" dirty="0" smtClean="0"/>
              <a:t>In </a:t>
            </a:r>
            <a:r>
              <a:rPr lang="en-US" sz="4300" b="1" dirty="0"/>
              <a:t>these lay a multitude of those who were sick, blind, lame, and withered, [waiting for the moving of the </a:t>
            </a:r>
            <a:r>
              <a:rPr lang="en-US" sz="4300" b="1" dirty="0" smtClean="0"/>
              <a:t>waters; </a:t>
            </a:r>
            <a:r>
              <a:rPr lang="en-US" sz="4300" b="1" dirty="0"/>
              <a:t>for an angel of the Lord went down at certain seasons into the pool and stirred up the water; whoever then first, after the stirring up of the water, stepped in was made well from whatever disease with which he was afflicted].</a:t>
            </a:r>
          </a:p>
          <a:p>
            <a:pPr marL="0" indent="0">
              <a:buNone/>
            </a:pPr>
            <a:endParaRPr lang="en-US" sz="4000" b="1" dirty="0"/>
          </a:p>
        </p:txBody>
      </p:sp>
    </p:spTree>
    <p:extLst>
      <p:ext uri="{BB962C8B-B14F-4D97-AF65-F5344CB8AC3E}">
        <p14:creationId xmlns:p14="http://schemas.microsoft.com/office/powerpoint/2010/main" val="4716762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5:5-7</a:t>
            </a:r>
            <a:endParaRPr lang="en-US" sz="4800" b="1" dirty="0">
              <a:solidFill>
                <a:schemeClr val="tx1"/>
              </a:solidFill>
              <a:latin typeface="+mn-lt"/>
              <a:cs typeface="Times New Roman" pitchFamily="18" charset="0"/>
            </a:endParaRPr>
          </a:p>
          <a:p>
            <a:pPr marL="0" indent="0">
              <a:buNone/>
            </a:pPr>
            <a:r>
              <a:rPr lang="en-US" sz="4000" b="1" dirty="0"/>
              <a:t>A man was there who had been ill for thirty-eight </a:t>
            </a:r>
            <a:r>
              <a:rPr lang="en-US" sz="4000" b="1" dirty="0" smtClean="0"/>
              <a:t>years.  When </a:t>
            </a:r>
            <a:r>
              <a:rPr lang="en-US" sz="4000" b="1" dirty="0"/>
              <a:t>Yahusha saw him lying [there], and knew that he had already been a long time [in that condition], He said to him, "Do you wish to get well?"</a:t>
            </a:r>
          </a:p>
          <a:p>
            <a:pPr marL="0" indent="0">
              <a:buNone/>
            </a:pPr>
            <a:r>
              <a:rPr lang="en-US" sz="4000" b="1" dirty="0" smtClean="0"/>
              <a:t>The </a:t>
            </a:r>
            <a:r>
              <a:rPr lang="en-US" sz="4000" b="1" dirty="0"/>
              <a:t>sick man answered Him, "Sir, I have no man to put me into the pool when the water is stirred up, but while I am coming, another steps down before me."</a:t>
            </a:r>
          </a:p>
        </p:txBody>
      </p:sp>
    </p:spTree>
    <p:extLst>
      <p:ext uri="{BB962C8B-B14F-4D97-AF65-F5344CB8AC3E}">
        <p14:creationId xmlns:p14="http://schemas.microsoft.com/office/powerpoint/2010/main" val="28413996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5:8-10</a:t>
            </a:r>
            <a:endParaRPr lang="en-US" sz="4800" b="1" dirty="0">
              <a:solidFill>
                <a:schemeClr val="tx1"/>
              </a:solidFill>
              <a:latin typeface="+mn-lt"/>
              <a:cs typeface="Times New Roman" pitchFamily="18" charset="0"/>
            </a:endParaRPr>
          </a:p>
          <a:p>
            <a:pPr marL="0" indent="0">
              <a:buNone/>
            </a:pPr>
            <a:r>
              <a:rPr lang="en-US" sz="4000" b="1" dirty="0"/>
              <a:t>Yahusha said to him, "Get up, pick up your pallet and walk</a:t>
            </a:r>
            <a:r>
              <a:rPr lang="en-US" sz="4000" b="1" dirty="0" smtClean="0"/>
              <a:t>." </a:t>
            </a:r>
            <a:r>
              <a:rPr lang="en-US" sz="4000" b="1" dirty="0"/>
              <a:t>Immediately the man became well, and picked up his pallet and [began] to walk. Now it was the Sabbath on that </a:t>
            </a:r>
            <a:r>
              <a:rPr lang="en-US" sz="4000" b="1" dirty="0" smtClean="0"/>
              <a:t>day. </a:t>
            </a:r>
            <a:r>
              <a:rPr lang="en-US" sz="4000" b="1" dirty="0"/>
              <a:t>So the </a:t>
            </a:r>
            <a:r>
              <a:rPr lang="en-US" sz="4000" b="1" dirty="0" err="1"/>
              <a:t>Yehudim</a:t>
            </a:r>
            <a:r>
              <a:rPr lang="en-US" sz="4000" b="1" dirty="0"/>
              <a:t> were saying to the man who was cured, "It is the Sabbath, and it is not permissible for you to carry your pallet."</a:t>
            </a:r>
          </a:p>
          <a:p>
            <a:pPr marL="0" indent="0">
              <a:buNone/>
            </a:pPr>
            <a:endParaRPr lang="en-US" sz="4000" b="1" dirty="0"/>
          </a:p>
        </p:txBody>
      </p:sp>
    </p:spTree>
    <p:extLst>
      <p:ext uri="{BB962C8B-B14F-4D97-AF65-F5344CB8AC3E}">
        <p14:creationId xmlns:p14="http://schemas.microsoft.com/office/powerpoint/2010/main" val="37895420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5:11-13</a:t>
            </a:r>
            <a:endParaRPr lang="en-US" sz="4800" b="1" dirty="0">
              <a:solidFill>
                <a:schemeClr val="tx1"/>
              </a:solidFill>
              <a:latin typeface="+mn-lt"/>
              <a:cs typeface="Times New Roman" pitchFamily="18" charset="0"/>
            </a:endParaRPr>
          </a:p>
          <a:p>
            <a:pPr marL="0" indent="0">
              <a:buNone/>
            </a:pPr>
            <a:r>
              <a:rPr lang="en-US" sz="4000" b="1" dirty="0" smtClean="0"/>
              <a:t>But </a:t>
            </a:r>
            <a:r>
              <a:rPr lang="en-US" sz="4000" b="1" dirty="0"/>
              <a:t>he answered them, "He who made me well was the one who said to me, 'Pick up your pallet and walk</a:t>
            </a:r>
            <a:r>
              <a:rPr lang="en-US" sz="4000" b="1" dirty="0" smtClean="0"/>
              <a:t>.'" </a:t>
            </a:r>
            <a:r>
              <a:rPr lang="en-US" sz="4000" b="1" dirty="0"/>
              <a:t>They asked him, "Who is the man who said to you, 'Pick up [your pallet] and walk </a:t>
            </a:r>
            <a:r>
              <a:rPr lang="en-US" sz="4000" b="1" dirty="0" smtClean="0"/>
              <a:t>'?" </a:t>
            </a:r>
            <a:r>
              <a:rPr lang="en-US" sz="4000" b="1" dirty="0"/>
              <a:t>But the man who was healed did not know who it was, for Yahusha had slipped away while there was a crowd in [that] place.</a:t>
            </a:r>
          </a:p>
          <a:p>
            <a:pPr marL="0" indent="0">
              <a:buNone/>
            </a:pPr>
            <a:endParaRPr lang="en-US" sz="4000" b="1" dirty="0"/>
          </a:p>
        </p:txBody>
      </p:sp>
    </p:spTree>
    <p:extLst>
      <p:ext uri="{BB962C8B-B14F-4D97-AF65-F5344CB8AC3E}">
        <p14:creationId xmlns:p14="http://schemas.microsoft.com/office/powerpoint/2010/main" val="31190872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5:14-16</a:t>
            </a:r>
            <a:endParaRPr lang="en-US" sz="4800" b="1" dirty="0">
              <a:solidFill>
                <a:schemeClr val="tx1"/>
              </a:solidFill>
              <a:latin typeface="+mn-lt"/>
              <a:cs typeface="Times New Roman" pitchFamily="18" charset="0"/>
            </a:endParaRPr>
          </a:p>
          <a:p>
            <a:pPr marL="0" indent="0">
              <a:buNone/>
            </a:pPr>
            <a:r>
              <a:rPr lang="en-US" sz="4000" b="1" dirty="0" smtClean="0"/>
              <a:t>Afterward </a:t>
            </a:r>
            <a:r>
              <a:rPr lang="en-US" sz="4000" b="1" dirty="0"/>
              <a:t>Yahusha found him in the temple and said to him, "Behold, you have become well; do not sin anymore, so that nothing worse happens to you</a:t>
            </a:r>
            <a:r>
              <a:rPr lang="en-US" sz="4000" b="1" dirty="0" smtClean="0"/>
              <a:t>." </a:t>
            </a:r>
            <a:r>
              <a:rPr lang="en-US" sz="4000" b="1" dirty="0"/>
              <a:t>The man went away, and told the </a:t>
            </a:r>
            <a:r>
              <a:rPr lang="en-US" sz="4000" b="1" dirty="0" err="1"/>
              <a:t>Yehudim</a:t>
            </a:r>
            <a:r>
              <a:rPr lang="en-US" sz="4000" b="1" dirty="0"/>
              <a:t> that it was Yahusha who had made him </a:t>
            </a:r>
            <a:r>
              <a:rPr lang="en-US" sz="4000" b="1" dirty="0" smtClean="0"/>
              <a:t>well. </a:t>
            </a:r>
            <a:r>
              <a:rPr lang="en-US" sz="4000" b="1" dirty="0"/>
              <a:t>For this reason the </a:t>
            </a:r>
            <a:r>
              <a:rPr lang="en-US" sz="4000" b="1" dirty="0" err="1"/>
              <a:t>Yehudim</a:t>
            </a:r>
            <a:r>
              <a:rPr lang="en-US" sz="4000" b="1" dirty="0"/>
              <a:t> were persecuting Yahusha, because He was doing these things on the Sabbath.</a:t>
            </a:r>
          </a:p>
          <a:p>
            <a:pPr marL="0" indent="0">
              <a:buNone/>
            </a:pPr>
            <a:endParaRPr lang="en-US" sz="4000" b="1" dirty="0"/>
          </a:p>
        </p:txBody>
      </p:sp>
    </p:spTree>
    <p:extLst>
      <p:ext uri="{BB962C8B-B14F-4D97-AF65-F5344CB8AC3E}">
        <p14:creationId xmlns:p14="http://schemas.microsoft.com/office/powerpoint/2010/main" val="4036860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509656"/>
          </a:xfrm>
        </p:spPr>
        <p:txBody>
          <a:bodyPr>
            <a:normAutofit/>
          </a:bodyPr>
          <a:lstStyle/>
          <a:p>
            <a:pPr algn="ctr">
              <a:buNone/>
            </a:pPr>
            <a:r>
              <a:rPr lang="en-US" sz="4800" b="1" dirty="0" smtClean="0">
                <a:solidFill>
                  <a:schemeClr val="tx1"/>
                </a:solidFill>
                <a:latin typeface="+mn-lt"/>
                <a:cs typeface="Times New Roman" pitchFamily="18" charset="0"/>
              </a:rPr>
              <a:t>4</a:t>
            </a:r>
            <a:r>
              <a:rPr lang="en-US" sz="4800" b="1" baseline="30000" dirty="0" smtClean="0">
                <a:solidFill>
                  <a:schemeClr val="tx1"/>
                </a:solidFill>
                <a:latin typeface="+mn-lt"/>
                <a:cs typeface="Times New Roman" pitchFamily="18" charset="0"/>
              </a:rPr>
              <a:t>th</a:t>
            </a:r>
            <a:r>
              <a:rPr lang="en-US" sz="4800" b="1" dirty="0" smtClean="0">
                <a:solidFill>
                  <a:schemeClr val="tx1"/>
                </a:solidFill>
                <a:latin typeface="+mn-lt"/>
                <a:cs typeface="Times New Roman" pitchFamily="18" charset="0"/>
              </a:rPr>
              <a:t> Gospel 5:17-18</a:t>
            </a:r>
            <a:endParaRPr lang="en-US" sz="4800" b="1" dirty="0">
              <a:solidFill>
                <a:schemeClr val="tx1"/>
              </a:solidFill>
              <a:latin typeface="+mn-lt"/>
              <a:cs typeface="Times New Roman" pitchFamily="18" charset="0"/>
            </a:endParaRPr>
          </a:p>
          <a:p>
            <a:pPr marL="0" indent="0">
              <a:buNone/>
            </a:pPr>
            <a:r>
              <a:rPr lang="en-US" sz="4000" b="1" dirty="0" smtClean="0"/>
              <a:t>But </a:t>
            </a:r>
            <a:r>
              <a:rPr lang="en-US" sz="4000" b="1" dirty="0"/>
              <a:t>He answered them, "My Father is working until now, and I Myself am working</a:t>
            </a:r>
            <a:r>
              <a:rPr lang="en-US" sz="4000" b="1" dirty="0" smtClean="0"/>
              <a:t>." </a:t>
            </a:r>
            <a:r>
              <a:rPr lang="en-US" sz="4000" b="1" dirty="0"/>
              <a:t>For this reason therefore the </a:t>
            </a:r>
            <a:r>
              <a:rPr lang="en-US" sz="4000" b="1" dirty="0" err="1"/>
              <a:t>Yehudim</a:t>
            </a:r>
            <a:r>
              <a:rPr lang="en-US" sz="4000" b="1" dirty="0"/>
              <a:t> were seeking all the more to kill Him, because He not only was breaking the Sabbath, but also was calling Elohim His own Father, making Himself equal with Elohim.</a:t>
            </a:r>
          </a:p>
          <a:p>
            <a:pPr marL="0" indent="0">
              <a:buNone/>
            </a:pPr>
            <a:endParaRPr lang="en-US" sz="4000" b="1" dirty="0"/>
          </a:p>
        </p:txBody>
      </p:sp>
    </p:spTree>
    <p:extLst>
      <p:ext uri="{BB962C8B-B14F-4D97-AF65-F5344CB8AC3E}">
        <p14:creationId xmlns:p14="http://schemas.microsoft.com/office/powerpoint/2010/main" val="38794343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74135</TotalTime>
  <Words>2051</Words>
  <Application>Microsoft Office PowerPoint</Application>
  <PresentationFormat>Widescreen</PresentationFormat>
  <Paragraphs>154</Paragraphs>
  <Slides>36</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625</cp:revision>
  <dcterms:created xsi:type="dcterms:W3CDTF">2018-11-07T08:55:54Z</dcterms:created>
  <dcterms:modified xsi:type="dcterms:W3CDTF">2020-01-25T15:31:02Z</dcterms:modified>
</cp:coreProperties>
</file>