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64" r:id="rId2"/>
    <p:sldId id="257" r:id="rId3"/>
    <p:sldId id="265" r:id="rId4"/>
    <p:sldId id="296" r:id="rId5"/>
    <p:sldId id="325" r:id="rId6"/>
    <p:sldId id="326" r:id="rId7"/>
    <p:sldId id="327" r:id="rId8"/>
    <p:sldId id="365" r:id="rId9"/>
    <p:sldId id="328" r:id="rId10"/>
    <p:sldId id="343" r:id="rId11"/>
    <p:sldId id="366" r:id="rId12"/>
    <p:sldId id="333" r:id="rId13"/>
    <p:sldId id="337" r:id="rId14"/>
    <p:sldId id="345" r:id="rId15"/>
    <p:sldId id="336" r:id="rId16"/>
    <p:sldId id="334" r:id="rId17"/>
    <p:sldId id="335" r:id="rId18"/>
    <p:sldId id="339" r:id="rId19"/>
    <p:sldId id="329" r:id="rId20"/>
    <p:sldId id="344" r:id="rId21"/>
    <p:sldId id="340" r:id="rId22"/>
    <p:sldId id="342" r:id="rId23"/>
    <p:sldId id="357" r:id="rId24"/>
    <p:sldId id="358" r:id="rId25"/>
    <p:sldId id="360" r:id="rId26"/>
    <p:sldId id="359" r:id="rId27"/>
    <p:sldId id="346" r:id="rId28"/>
    <p:sldId id="347" r:id="rId29"/>
    <p:sldId id="348" r:id="rId30"/>
    <p:sldId id="330" r:id="rId31"/>
    <p:sldId id="349" r:id="rId32"/>
    <p:sldId id="355" r:id="rId33"/>
    <p:sldId id="356" r:id="rId34"/>
    <p:sldId id="331" r:id="rId35"/>
    <p:sldId id="354" r:id="rId36"/>
    <p:sldId id="351" r:id="rId37"/>
    <p:sldId id="352" r:id="rId38"/>
    <p:sldId id="353" r:id="rId39"/>
    <p:sldId id="332" r:id="rId40"/>
    <p:sldId id="361" r:id="rId41"/>
    <p:sldId id="362" r:id="rId42"/>
    <p:sldId id="363" r:id="rId43"/>
    <p:sldId id="364" r:id="rId44"/>
    <p:sldId id="350"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6404" autoAdjust="0"/>
  </p:normalViewPr>
  <p:slideViewPr>
    <p:cSldViewPr snapToGrid="0">
      <p:cViewPr varScale="1">
        <p:scale>
          <a:sx n="111" d="100"/>
          <a:sy n="111" d="100"/>
        </p:scale>
        <p:origin x="480" y="108"/>
      </p:cViewPr>
      <p:guideLst/>
    </p:cSldViewPr>
  </p:slideViewPr>
  <p:outlineViewPr>
    <p:cViewPr>
      <p:scale>
        <a:sx n="33" d="100"/>
        <a:sy n="33" d="100"/>
      </p:scale>
      <p:origin x="0" y="-130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6/27/2019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6/27/2019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6/27/2019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6/27/2019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6/27/2019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6/27/2019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6/27/2019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June </a:t>
            </a:r>
            <a:r>
              <a:rPr lang="en-US" sz="5333" b="1" dirty="0" smtClean="0">
                <a:solidFill>
                  <a:schemeClr val="tx1">
                    <a:lumMod val="95000"/>
                    <a:lumOff val="5000"/>
                  </a:schemeClr>
                </a:solidFill>
                <a:latin typeface="Helvetica" pitchFamily="34" charset="0"/>
                <a:cs typeface="Helvetica" pitchFamily="34" charset="0"/>
              </a:rPr>
              <a:t>29,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Under the Shadow</a:t>
            </a: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Of His Wings</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A Study of Psalm 91</a:t>
            </a:r>
            <a:endParaRPr lang="en-US" sz="4400" b="1"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Recipients of </a:t>
            </a:r>
            <a:r>
              <a:rPr lang="en-US" sz="4800" b="1" dirty="0" err="1" smtClean="0">
                <a:latin typeface="+mn-lt"/>
              </a:rPr>
              <a:t>Yah’s</a:t>
            </a:r>
            <a:r>
              <a:rPr lang="en-US" sz="4800" b="1" dirty="0" smtClean="0">
                <a:latin typeface="+mn-lt"/>
              </a:rPr>
              <a:t> Protection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 </a:t>
            </a:r>
            <a:r>
              <a:rPr lang="en-US" sz="4000" b="1" dirty="0"/>
              <a:t>who dwells in the shelter of the Most High will rest in the shadow of the Almighty.</a:t>
            </a:r>
          </a:p>
          <a:p>
            <a:pPr marL="0" indent="0">
              <a:buNone/>
            </a:pPr>
            <a:r>
              <a:rPr lang="en-US" sz="4000" b="1" dirty="0" smtClean="0"/>
              <a:t>I </a:t>
            </a:r>
            <a:r>
              <a:rPr lang="en-US" sz="4000" b="1" dirty="0"/>
              <a:t>will say of Yahuwah, "He is my refuge and my fortress, my Elohim, in whom I trust."</a:t>
            </a:r>
          </a:p>
          <a:p>
            <a:pPr marL="0" indent="0">
              <a:buNone/>
            </a:pPr>
            <a:r>
              <a:rPr lang="en-US" sz="4000" b="1" dirty="0" smtClean="0"/>
              <a:t>Psalm 91:1-2</a:t>
            </a:r>
            <a:endParaRPr lang="en-US" sz="4000" b="1" dirty="0" smtClean="0"/>
          </a:p>
          <a:p>
            <a:pPr marL="0" indent="0">
              <a:buNone/>
            </a:pP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No Fear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Surely </a:t>
            </a:r>
            <a:r>
              <a:rPr lang="en-US" sz="4000" b="1" dirty="0"/>
              <a:t>he will save you from the fowler's snare and from the deadly pestilence.</a:t>
            </a:r>
          </a:p>
          <a:p>
            <a:pPr marL="0" indent="0">
              <a:buNone/>
            </a:pPr>
            <a:r>
              <a:rPr lang="en-US" sz="4000" b="1" dirty="0" smtClean="0"/>
              <a:t>He </a:t>
            </a:r>
            <a:r>
              <a:rPr lang="en-US" sz="4000" b="1" dirty="0"/>
              <a:t>will cover you with his feathers, and under his wings you will find refuge; his faithfulness will be your shield and rampart.</a:t>
            </a:r>
          </a:p>
          <a:p>
            <a:pPr marL="0" indent="0">
              <a:buNone/>
            </a:pPr>
            <a:r>
              <a:rPr lang="en-US" sz="4000" b="1" dirty="0" smtClean="0"/>
              <a:t>You </a:t>
            </a:r>
            <a:r>
              <a:rPr lang="en-US" sz="4000" b="1" dirty="0"/>
              <a:t>will not fear the terror of night, nor the arrow that flies by </a:t>
            </a:r>
            <a:r>
              <a:rPr lang="en-US" sz="4000" b="1" dirty="0" smtClean="0"/>
              <a:t>day, nor </a:t>
            </a:r>
            <a:r>
              <a:rPr lang="en-US" sz="4000" b="1" dirty="0"/>
              <a:t>the pestilence that stalks in the darkness, nor the plague that destroys at midday</a:t>
            </a:r>
            <a:r>
              <a:rPr lang="en-US" sz="4000" b="1" dirty="0" smtClean="0"/>
              <a:t>.  Psalm 91:3-6</a:t>
            </a:r>
            <a:endParaRPr lang="en-US" sz="4000" b="1" dirty="0"/>
          </a:p>
        </p:txBody>
      </p:sp>
    </p:spTree>
    <p:extLst>
      <p:ext uri="{BB962C8B-B14F-4D97-AF65-F5344CB8AC3E}">
        <p14:creationId xmlns:p14="http://schemas.microsoft.com/office/powerpoint/2010/main" val="3706770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Looking Upon Your Enemies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 </a:t>
            </a:r>
            <a:r>
              <a:rPr lang="en-US" sz="4000" b="1" dirty="0"/>
              <a:t>thousand may fall at your side, ten thousand at your right hand, but it will not come near you.</a:t>
            </a:r>
          </a:p>
          <a:p>
            <a:pPr marL="0" indent="0">
              <a:buNone/>
            </a:pPr>
            <a:r>
              <a:rPr lang="en-US" sz="4000" b="1" dirty="0" smtClean="0"/>
              <a:t>You </a:t>
            </a:r>
            <a:r>
              <a:rPr lang="en-US" sz="4000" b="1" dirty="0"/>
              <a:t>will only observe with your eyes and see the punishment of the wicked</a:t>
            </a:r>
            <a:r>
              <a:rPr lang="en-US" sz="4000" b="1" dirty="0" smtClean="0"/>
              <a:t>.  Psalm 91:7-8</a:t>
            </a:r>
            <a:endParaRPr lang="en-US" sz="4000" b="1" dirty="0"/>
          </a:p>
        </p:txBody>
      </p:sp>
    </p:spTree>
    <p:extLst>
      <p:ext uri="{BB962C8B-B14F-4D97-AF65-F5344CB8AC3E}">
        <p14:creationId xmlns:p14="http://schemas.microsoft.com/office/powerpoint/2010/main" val="32944593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No Harm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If </a:t>
            </a:r>
            <a:r>
              <a:rPr lang="en-US" sz="4000" b="1" dirty="0"/>
              <a:t>you make the Most High your dwelling-- even Yahuwah, who is my refuge-</a:t>
            </a:r>
            <a:r>
              <a:rPr lang="en-US" sz="4000" b="1" dirty="0" smtClean="0"/>
              <a:t>- </a:t>
            </a:r>
            <a:r>
              <a:rPr lang="en-US" sz="4000" b="1" dirty="0"/>
              <a:t>then no harm will befall you, no disaster will come near your tent.</a:t>
            </a:r>
          </a:p>
          <a:p>
            <a:pPr marL="0" indent="0">
              <a:buNone/>
            </a:pPr>
            <a:r>
              <a:rPr lang="en-US" sz="4000" b="1" dirty="0" smtClean="0"/>
              <a:t>For </a:t>
            </a:r>
            <a:r>
              <a:rPr lang="en-US" sz="4000" b="1" dirty="0"/>
              <a:t>he will command his angels concerning you to guard you in all your </a:t>
            </a:r>
            <a:r>
              <a:rPr lang="en-US" sz="4000" b="1" dirty="0" smtClean="0"/>
              <a:t>ways; they </a:t>
            </a:r>
            <a:r>
              <a:rPr lang="en-US" sz="4000" b="1" dirty="0"/>
              <a:t>will lift you up in their hands, so that you will not strike your foot against a stone.</a:t>
            </a:r>
          </a:p>
          <a:p>
            <a:pPr marL="0" indent="0">
              <a:buNone/>
            </a:pPr>
            <a:r>
              <a:rPr lang="en-US" sz="4000" b="1" dirty="0" smtClean="0"/>
              <a:t>You </a:t>
            </a:r>
            <a:r>
              <a:rPr lang="en-US" sz="4000" b="1" dirty="0"/>
              <a:t>will tread upon the lion and the cobra; you will trample the great lion and the serpent.</a:t>
            </a:r>
          </a:p>
          <a:p>
            <a:pPr marL="0" indent="0">
              <a:buNone/>
            </a:pPr>
            <a:r>
              <a:rPr lang="en-US" sz="4000" b="1" dirty="0" smtClean="0"/>
              <a:t>Psalm 91:9-13</a:t>
            </a:r>
            <a:endParaRPr lang="en-US" sz="4000" b="1" dirty="0"/>
          </a:p>
        </p:txBody>
      </p:sp>
    </p:spTree>
    <p:extLst>
      <p:ext uri="{BB962C8B-B14F-4D97-AF65-F5344CB8AC3E}">
        <p14:creationId xmlns:p14="http://schemas.microsoft.com/office/powerpoint/2010/main" val="2020015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Yahuwah’s Promise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t>
            </a:r>
            <a:r>
              <a:rPr lang="en-US" sz="4000" b="1" dirty="0"/>
              <a:t>Because he loves me," says Yahuwah, "I will rescue him; I will protect him, for he acknowledges my name.</a:t>
            </a:r>
          </a:p>
          <a:p>
            <a:pPr marL="0" indent="0">
              <a:buNone/>
            </a:pPr>
            <a:r>
              <a:rPr lang="en-US" sz="4000" b="1" dirty="0" smtClean="0"/>
              <a:t>He </a:t>
            </a:r>
            <a:r>
              <a:rPr lang="en-US" sz="4000" b="1" dirty="0"/>
              <a:t>will call upon me, and I will answer him; I will be with him in trouble, I will deliver him and honor him.</a:t>
            </a:r>
          </a:p>
          <a:p>
            <a:pPr marL="0" indent="0">
              <a:buNone/>
            </a:pPr>
            <a:r>
              <a:rPr lang="en-US" sz="4000" b="1" dirty="0" smtClean="0"/>
              <a:t>With </a:t>
            </a:r>
            <a:r>
              <a:rPr lang="en-US" sz="4000" b="1" dirty="0"/>
              <a:t>long life will I satisfy him and show him my salvation."</a:t>
            </a:r>
          </a:p>
          <a:p>
            <a:pPr marL="0" indent="0">
              <a:buNone/>
            </a:pPr>
            <a:r>
              <a:rPr lang="en-US" sz="4000" b="1" dirty="0" smtClean="0"/>
              <a:t>Psalm 91:14-16</a:t>
            </a:r>
            <a:endParaRPr lang="en-US" sz="4000" b="1" dirty="0"/>
          </a:p>
        </p:txBody>
      </p:sp>
    </p:spTree>
    <p:extLst>
      <p:ext uri="{BB962C8B-B14F-4D97-AF65-F5344CB8AC3E}">
        <p14:creationId xmlns:p14="http://schemas.microsoft.com/office/powerpoint/2010/main" val="13825494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Who Wrote Psalm 91?</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Mosheh or David?</a:t>
            </a:r>
          </a:p>
          <a:p>
            <a:pPr marL="0" indent="0">
              <a:buNone/>
            </a:pPr>
            <a:r>
              <a:rPr lang="en-US" sz="4000" b="1" dirty="0"/>
              <a:t>A prayer of Mosheh the man of Elohim. Yahuwah, you have been our dwelling place throughout all generations.</a:t>
            </a:r>
          </a:p>
          <a:p>
            <a:pPr marL="0" indent="0">
              <a:buNone/>
            </a:pPr>
            <a:r>
              <a:rPr lang="en-US" sz="4000" b="1" dirty="0" smtClean="0"/>
              <a:t>Psalm 90:1</a:t>
            </a:r>
          </a:p>
          <a:p>
            <a:pPr marL="0" indent="0">
              <a:buNone/>
            </a:pPr>
            <a:r>
              <a:rPr lang="en-US" sz="4000" b="1" dirty="0" smtClean="0"/>
              <a:t>Shadow, Shelter, Protection used often by David in the Psalms he wrote.</a:t>
            </a:r>
          </a:p>
          <a:p>
            <a:pPr marL="0" indent="0">
              <a:buNone/>
            </a:pPr>
            <a:r>
              <a:rPr lang="en-US" sz="4000" b="1" dirty="0" smtClean="0"/>
              <a:t>Does it matter who wrote it?</a:t>
            </a:r>
            <a:endParaRPr lang="en-US" sz="4000" b="1" dirty="0"/>
          </a:p>
        </p:txBody>
      </p:sp>
    </p:spTree>
    <p:extLst>
      <p:ext uri="{BB962C8B-B14F-4D97-AF65-F5344CB8AC3E}">
        <p14:creationId xmlns:p14="http://schemas.microsoft.com/office/powerpoint/2010/main" val="19522977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Recipients of </a:t>
            </a:r>
            <a:r>
              <a:rPr lang="en-US" sz="4800" b="1" dirty="0" err="1" smtClean="0">
                <a:latin typeface="+mn-lt"/>
              </a:rPr>
              <a:t>Yah’s</a:t>
            </a:r>
            <a:r>
              <a:rPr lang="en-US" sz="4800" b="1" dirty="0" smtClean="0">
                <a:latin typeface="+mn-lt"/>
              </a:rPr>
              <a:t> Protection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 </a:t>
            </a:r>
            <a:r>
              <a:rPr lang="en-US" sz="4000" b="1" dirty="0"/>
              <a:t>who dwells in the shelter of the Most High will rest in the shadow of the Almighty</a:t>
            </a:r>
            <a:r>
              <a:rPr lang="en-US" sz="4000" b="1" dirty="0" smtClean="0"/>
              <a:t>.  </a:t>
            </a:r>
            <a:r>
              <a:rPr lang="en-US" sz="4000" b="1" dirty="0" smtClean="0"/>
              <a:t>Psalm 91:1</a:t>
            </a:r>
          </a:p>
          <a:p>
            <a:pPr marL="0" indent="0">
              <a:buNone/>
            </a:pPr>
            <a:r>
              <a:rPr lang="en-US" sz="4000" b="1" dirty="0" err="1">
                <a:latin typeface="Bwhebb" panose="00000400000000000000" pitchFamily="2" charset="0"/>
              </a:rPr>
              <a:t>rt,se</a:t>
            </a:r>
            <a:r>
              <a:rPr lang="en-US" sz="4000" b="1" dirty="0">
                <a:latin typeface="Bwhebb" panose="00000400000000000000" pitchFamily="2" charset="0"/>
              </a:rPr>
              <a:t> </a:t>
            </a:r>
            <a:r>
              <a:rPr lang="en-US" dirty="0" smtClean="0"/>
              <a:t> </a:t>
            </a:r>
            <a:r>
              <a:rPr lang="en-US" sz="4000" b="1" dirty="0" smtClean="0"/>
              <a:t>(</a:t>
            </a:r>
            <a:r>
              <a:rPr lang="en-US" sz="4000" b="1" dirty="0" err="1" smtClean="0"/>
              <a:t>seter</a:t>
            </a:r>
            <a:r>
              <a:rPr lang="en-US" sz="4000" b="1" dirty="0" smtClean="0"/>
              <a:t>) – hiding place, shelter, secret place, conceal, protect</a:t>
            </a:r>
            <a:endParaRPr lang="en-US" sz="4000" b="1" dirty="0" smtClean="0"/>
          </a:p>
          <a:p>
            <a:pPr marL="0" indent="0">
              <a:buNone/>
            </a:pPr>
            <a:r>
              <a:rPr lang="en-US" sz="4000" b="1" dirty="0"/>
              <a:t>Keep me as the apple of your eye; hide me in the shadow of your </a:t>
            </a:r>
            <a:r>
              <a:rPr lang="en-US" sz="4000" b="1" dirty="0" smtClean="0"/>
              <a:t>wings  </a:t>
            </a:r>
            <a:r>
              <a:rPr lang="en-US" sz="4000" b="1" dirty="0" smtClean="0"/>
              <a:t>Psalm 17:8</a:t>
            </a:r>
            <a:endParaRPr lang="en-US" sz="4000" b="1" dirty="0"/>
          </a:p>
        </p:txBody>
      </p:sp>
    </p:spTree>
    <p:extLst>
      <p:ext uri="{BB962C8B-B14F-4D97-AF65-F5344CB8AC3E}">
        <p14:creationId xmlns:p14="http://schemas.microsoft.com/office/powerpoint/2010/main" val="2487131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Pass the Night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latin typeface="Bwhebb" panose="00000400000000000000" pitchFamily="2" charset="0"/>
              </a:rPr>
              <a:t> </a:t>
            </a:r>
            <a:r>
              <a:rPr lang="en-US" sz="4000" b="1" dirty="0">
                <a:latin typeface="Bwhebb" panose="00000400000000000000" pitchFamily="2" charset="0"/>
              </a:rPr>
              <a:t>!</a:t>
            </a:r>
            <a:r>
              <a:rPr lang="en-US" sz="4000" b="1" dirty="0" err="1">
                <a:latin typeface="Bwhebb" panose="00000400000000000000" pitchFamily="2" charset="0"/>
              </a:rPr>
              <a:t>Wl</a:t>
            </a:r>
            <a:r>
              <a:rPr lang="en-US" sz="4000" b="1" dirty="0" smtClean="0">
                <a:latin typeface="Bwhebb" panose="00000400000000000000" pitchFamily="2" charset="0"/>
              </a:rPr>
              <a:t> </a:t>
            </a:r>
            <a:r>
              <a:rPr lang="en-US" sz="4000" b="1" dirty="0" smtClean="0"/>
              <a:t>- lune - </a:t>
            </a:r>
            <a:r>
              <a:rPr lang="en-US" sz="4000" b="1" dirty="0"/>
              <a:t>1. </a:t>
            </a:r>
            <a:r>
              <a:rPr lang="en-US" sz="4000" b="1" i="1" dirty="0"/>
              <a:t>lodge, pass the </a:t>
            </a:r>
            <a:r>
              <a:rPr lang="en-US" sz="4000" b="1" i="1" dirty="0" smtClean="0"/>
              <a:t>night, rest, dwell, abide</a:t>
            </a:r>
          </a:p>
          <a:p>
            <a:pPr marL="0" indent="0">
              <a:buNone/>
            </a:pPr>
            <a:r>
              <a:rPr lang="en-US" sz="4000" b="1" i="1" dirty="0" smtClean="0"/>
              <a:t>The picture is of lodging in a place of protection through whatever the night may bring</a:t>
            </a:r>
          </a:p>
          <a:p>
            <a:pPr marL="0" indent="0">
              <a:buNone/>
            </a:pPr>
            <a:endParaRPr lang="en-US" sz="4000" b="1" i="1" dirty="0" smtClean="0"/>
          </a:p>
          <a:p>
            <a:pPr marL="0" indent="0">
              <a:buNone/>
            </a:pPr>
            <a:endParaRPr lang="en-US" sz="4000" b="1" dirty="0"/>
          </a:p>
        </p:txBody>
      </p:sp>
    </p:spTree>
    <p:extLst>
      <p:ext uri="{BB962C8B-B14F-4D97-AF65-F5344CB8AC3E}">
        <p14:creationId xmlns:p14="http://schemas.microsoft.com/office/powerpoint/2010/main" val="8412342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Pass the Night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Lot protected his visitors inside his home through the night</a:t>
            </a:r>
          </a:p>
          <a:p>
            <a:pPr marL="0" indent="0">
              <a:buNone/>
            </a:pPr>
            <a:r>
              <a:rPr lang="en-US" sz="4000" b="1" dirty="0" smtClean="0"/>
              <a:t>Look</a:t>
            </a:r>
            <a:r>
              <a:rPr lang="en-US" sz="4000" b="1" dirty="0"/>
              <a:t>, I have two daughters who have never slept with a man. Let me bring them out to you, and you can do what you like with them. But don't do anything to these men, for they have come under the </a:t>
            </a:r>
            <a:r>
              <a:rPr lang="en-US" sz="4000" b="1" u="sng" dirty="0"/>
              <a:t>protection</a:t>
            </a:r>
            <a:r>
              <a:rPr lang="en-US" sz="4000" b="1" dirty="0"/>
              <a:t> of my roof.”  Genesis </a:t>
            </a:r>
            <a:r>
              <a:rPr lang="en-US" sz="4000" b="1" dirty="0" smtClean="0"/>
              <a:t>19:8</a:t>
            </a:r>
            <a:endParaRPr lang="en-US" sz="4000" b="1" i="1" dirty="0" smtClean="0"/>
          </a:p>
          <a:p>
            <a:pPr marL="0" indent="0">
              <a:buNone/>
            </a:pPr>
            <a:endParaRPr lang="en-US" sz="4000" b="1" dirty="0"/>
          </a:p>
        </p:txBody>
      </p:sp>
    </p:spTree>
    <p:extLst>
      <p:ext uri="{BB962C8B-B14F-4D97-AF65-F5344CB8AC3E}">
        <p14:creationId xmlns:p14="http://schemas.microsoft.com/office/powerpoint/2010/main" val="27496569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Shelter From the Intrigues of Men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How great is your goodness, which you have stored up for those who fear you, which you bestow in the sight of men on those who take refuge in you.</a:t>
            </a:r>
          </a:p>
          <a:p>
            <a:pPr marL="0" indent="0">
              <a:buNone/>
            </a:pPr>
            <a:r>
              <a:rPr lang="en-US" sz="4000" b="1" dirty="0" smtClean="0"/>
              <a:t>In </a:t>
            </a:r>
            <a:r>
              <a:rPr lang="en-US" sz="4000" b="1" dirty="0"/>
              <a:t>the shelter of your presence you hide them from the intrigues of men; in your dwelling you keep them safe from accusing tongues.</a:t>
            </a:r>
          </a:p>
          <a:p>
            <a:pPr marL="0" indent="0">
              <a:buNone/>
            </a:pPr>
            <a:r>
              <a:rPr lang="en-US" sz="4000" b="1" dirty="0" smtClean="0"/>
              <a:t>Psalm 31:19-20</a:t>
            </a:r>
            <a:endParaRPr lang="en-US" sz="4000" b="1" dirty="0" smtClean="0"/>
          </a:p>
          <a:p>
            <a:pPr marL="0" indent="0">
              <a:buNone/>
            </a:pPr>
            <a:endParaRPr lang="en-US" sz="4000" b="1" dirty="0"/>
          </a:p>
        </p:txBody>
      </p:sp>
    </p:spTree>
    <p:extLst>
      <p:ext uri="{BB962C8B-B14F-4D97-AF65-F5344CB8AC3E}">
        <p14:creationId xmlns:p14="http://schemas.microsoft.com/office/powerpoint/2010/main" val="674047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Protection From Trouble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Therefore </a:t>
            </a:r>
            <a:r>
              <a:rPr lang="en-US" sz="4000" b="1" dirty="0"/>
              <a:t>let everyone who is godly pray to you while you may be found; surely when the mighty waters rise, they will not reach him.</a:t>
            </a:r>
          </a:p>
          <a:p>
            <a:pPr marL="0" indent="0">
              <a:buNone/>
            </a:pPr>
            <a:r>
              <a:rPr lang="en-US" sz="4000" b="1" dirty="0" smtClean="0"/>
              <a:t>You </a:t>
            </a:r>
            <a:r>
              <a:rPr lang="en-US" sz="4000" b="1" dirty="0"/>
              <a:t>are my hiding place; you will protect me from trouble and surround me with songs of deliverance. Selah</a:t>
            </a:r>
          </a:p>
          <a:p>
            <a:pPr marL="0" indent="0">
              <a:buNone/>
            </a:pPr>
            <a:r>
              <a:rPr lang="en-US" sz="4000" b="1" dirty="0" smtClean="0"/>
              <a:t>I </a:t>
            </a:r>
            <a:r>
              <a:rPr lang="en-US" sz="4000" b="1" dirty="0"/>
              <a:t>will instruct you and teach you in the way you should go; I will counsel you and watch over you.</a:t>
            </a:r>
            <a:endParaRPr lang="en-US" b="1" dirty="0"/>
          </a:p>
          <a:p>
            <a:pPr marL="0" indent="0">
              <a:buNone/>
            </a:pPr>
            <a:r>
              <a:rPr lang="en-US" sz="4000" b="1" dirty="0" smtClean="0"/>
              <a:t>Psalm 32:6-8</a:t>
            </a:r>
            <a:endParaRPr lang="en-US" sz="4000" b="1" dirty="0" smtClean="0"/>
          </a:p>
          <a:p>
            <a:pPr marL="0" indent="0">
              <a:buNone/>
            </a:pPr>
            <a:endParaRPr lang="en-US" sz="4000" b="1" dirty="0"/>
          </a:p>
        </p:txBody>
      </p:sp>
    </p:spTree>
    <p:extLst>
      <p:ext uri="{BB962C8B-B14F-4D97-AF65-F5344CB8AC3E}">
        <p14:creationId xmlns:p14="http://schemas.microsoft.com/office/powerpoint/2010/main" val="40978759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Praying in a Secret Place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when you pray, do not be like the hypocrites, for they love to pray standing in the synagogues and on the street corners to be seen by men. I tell you the truth, they have received their reward in full.</a:t>
            </a:r>
          </a:p>
          <a:p>
            <a:pPr marL="0" indent="0">
              <a:buNone/>
            </a:pPr>
            <a:r>
              <a:rPr lang="en-US" sz="4000" b="1" dirty="0" smtClean="0"/>
              <a:t>But </a:t>
            </a:r>
            <a:r>
              <a:rPr lang="en-US" sz="4000" b="1" dirty="0"/>
              <a:t>when you pray, go into your room, close the door and pray to your Father, who is unseen. Then your Father, who sees what is done in secret, will reward you</a:t>
            </a:r>
            <a:r>
              <a:rPr lang="en-US" sz="4000" b="1" dirty="0" smtClean="0"/>
              <a:t>.  Matthew 6:5-6</a:t>
            </a:r>
            <a:endParaRPr lang="en-US" sz="4000" b="1" dirty="0"/>
          </a:p>
        </p:txBody>
      </p:sp>
    </p:spTree>
    <p:extLst>
      <p:ext uri="{BB962C8B-B14F-4D97-AF65-F5344CB8AC3E}">
        <p14:creationId xmlns:p14="http://schemas.microsoft.com/office/powerpoint/2010/main" val="26036217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Mighty Fortress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 </a:t>
            </a:r>
            <a:r>
              <a:rPr lang="en-US" sz="4000" b="1" dirty="0"/>
              <a:t>will say of Yahuwah, "He is my refuge and my fortress, my Elohim, in whom I trust."</a:t>
            </a:r>
          </a:p>
          <a:p>
            <a:pPr marL="0" indent="0">
              <a:buNone/>
            </a:pPr>
            <a:r>
              <a:rPr lang="en-US" sz="4000" b="1" dirty="0" smtClean="0"/>
              <a:t>Psalm 91:2</a:t>
            </a:r>
            <a:endParaRPr lang="en-US" sz="4000" b="1" dirty="0" smtClean="0"/>
          </a:p>
          <a:p>
            <a:pPr marL="0" indent="0">
              <a:buNone/>
            </a:pPr>
            <a:endParaRPr lang="en-US" sz="4000" b="1" dirty="0"/>
          </a:p>
        </p:txBody>
      </p:sp>
    </p:spTree>
    <p:extLst>
      <p:ext uri="{BB962C8B-B14F-4D97-AF65-F5344CB8AC3E}">
        <p14:creationId xmlns:p14="http://schemas.microsoft.com/office/powerpoint/2010/main" val="16069721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Father is a Stronghold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Of David. Yahuwah is my light and my salvation-- whom shall I fear? Yahuwah is the stronghold of my life-- of whom shall I be afraid?</a:t>
            </a:r>
          </a:p>
          <a:p>
            <a:pPr marL="0" indent="0">
              <a:buNone/>
            </a:pPr>
            <a:r>
              <a:rPr lang="en-US" sz="4000" b="1" dirty="0" smtClean="0"/>
              <a:t>When </a:t>
            </a:r>
            <a:r>
              <a:rPr lang="en-US" sz="4000" b="1" dirty="0"/>
              <a:t>evil men advance against me to devour my flesh, when my enemies and my foes attack me, they will stumble and fall.</a:t>
            </a:r>
          </a:p>
          <a:p>
            <a:pPr marL="0" indent="0">
              <a:buNone/>
            </a:pPr>
            <a:r>
              <a:rPr lang="en-US" sz="4000" b="1" dirty="0" smtClean="0"/>
              <a:t>Though </a:t>
            </a:r>
            <a:r>
              <a:rPr lang="en-US" sz="4000" b="1" dirty="0"/>
              <a:t>an army besiege me, my heart will not fear; though war break out against me, even then will I be confident.</a:t>
            </a:r>
          </a:p>
          <a:p>
            <a:pPr marL="0" indent="0">
              <a:buNone/>
            </a:pPr>
            <a:r>
              <a:rPr lang="en-US" sz="4000" b="1" dirty="0" smtClean="0"/>
              <a:t>Psalm 27:1-3</a:t>
            </a:r>
            <a:endParaRPr lang="en-US" sz="4000" b="1" dirty="0"/>
          </a:p>
        </p:txBody>
      </p:sp>
    </p:spTree>
    <p:extLst>
      <p:ext uri="{BB962C8B-B14F-4D97-AF65-F5344CB8AC3E}">
        <p14:creationId xmlns:p14="http://schemas.microsoft.com/office/powerpoint/2010/main" val="356479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Safety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One thing I ask of Yahuwah, this is what I seek: that I may </a:t>
            </a:r>
            <a:r>
              <a:rPr lang="en-US" sz="4000" b="1" u="sng" dirty="0"/>
              <a:t>dwell in the house of Yahuwah</a:t>
            </a:r>
            <a:r>
              <a:rPr lang="en-US" sz="4000" b="1" dirty="0"/>
              <a:t> all the days of my life, to gaze upon the beauty of Yahuwah and to </a:t>
            </a:r>
            <a:r>
              <a:rPr lang="en-US" sz="4000" b="1" u="sng" dirty="0"/>
              <a:t>seek him in his temple</a:t>
            </a:r>
            <a:r>
              <a:rPr lang="en-US" sz="4000" b="1" dirty="0"/>
              <a:t>.</a:t>
            </a:r>
          </a:p>
          <a:p>
            <a:pPr marL="0" indent="0">
              <a:buNone/>
            </a:pPr>
            <a:r>
              <a:rPr lang="en-US" sz="4000" b="1" dirty="0" smtClean="0"/>
              <a:t>For </a:t>
            </a:r>
            <a:r>
              <a:rPr lang="en-US" sz="4000" b="1" dirty="0"/>
              <a:t>in the day of trouble he will </a:t>
            </a:r>
            <a:r>
              <a:rPr lang="en-US" sz="4000" b="1" u="sng" dirty="0"/>
              <a:t>keep me safe in his dwelling</a:t>
            </a:r>
            <a:r>
              <a:rPr lang="en-US" sz="4000" b="1" dirty="0"/>
              <a:t>; he will </a:t>
            </a:r>
            <a:r>
              <a:rPr lang="en-US" sz="4000" b="1" u="sng" dirty="0"/>
              <a:t>hide me in the shelter of his tabernacle</a:t>
            </a:r>
            <a:r>
              <a:rPr lang="en-US" sz="4000" b="1" dirty="0"/>
              <a:t> and set me high upon a rock.</a:t>
            </a:r>
            <a:endParaRPr lang="en-US" b="1" dirty="0"/>
          </a:p>
          <a:p>
            <a:pPr marL="0" indent="0">
              <a:buNone/>
            </a:pPr>
            <a:r>
              <a:rPr lang="en-US" sz="4000" b="1" dirty="0" smtClean="0"/>
              <a:t>Psalm 27:4-5</a:t>
            </a:r>
            <a:endParaRPr lang="en-US" sz="4000" b="1" dirty="0"/>
          </a:p>
        </p:txBody>
      </p:sp>
    </p:spTree>
    <p:extLst>
      <p:ext uri="{BB962C8B-B14F-4D97-AF65-F5344CB8AC3E}">
        <p14:creationId xmlns:p14="http://schemas.microsoft.com/office/powerpoint/2010/main" val="7418018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Shadow of the Almighty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He who dwells in the shelter of the Most High will rest in the shadow of the Almighty.  Psalm 91:1</a:t>
            </a:r>
          </a:p>
          <a:p>
            <a:pPr marL="0" indent="0">
              <a:buNone/>
            </a:pPr>
            <a:r>
              <a:rPr lang="en-US" sz="4000" dirty="0" err="1">
                <a:latin typeface="Bwhebb" panose="00000400000000000000" pitchFamily="2" charset="0"/>
              </a:rPr>
              <a:t>lce</a:t>
            </a:r>
            <a:r>
              <a:rPr lang="en-US" sz="4000" dirty="0">
                <a:latin typeface="Bwhebb" panose="00000400000000000000" pitchFamily="2" charset="0"/>
              </a:rPr>
              <a:t> </a:t>
            </a:r>
            <a:r>
              <a:rPr lang="en-US" sz="4000" b="1" dirty="0" err="1" smtClean="0"/>
              <a:t>tsel</a:t>
            </a:r>
            <a:r>
              <a:rPr lang="en-US" sz="4000" b="1" dirty="0" smtClean="0"/>
              <a:t> – shadow, shade, covering, protection</a:t>
            </a:r>
          </a:p>
          <a:p>
            <a:pPr marL="0" indent="0">
              <a:buNone/>
            </a:pPr>
            <a:endParaRPr lang="en-US" sz="4000" b="1" dirty="0" smtClean="0"/>
          </a:p>
          <a:p>
            <a:pPr marL="0" indent="0">
              <a:buNone/>
            </a:pPr>
            <a:r>
              <a:rPr lang="en-US" sz="4000" b="1" dirty="0"/>
              <a:t>Look, I have two daughters who have never slept with a man. Let me bring them out to you, and you can do what you like with them. But don't do anything to these men, for they have come under the </a:t>
            </a:r>
            <a:r>
              <a:rPr lang="en-US" sz="4000" b="1" u="sng" dirty="0"/>
              <a:t>protection</a:t>
            </a:r>
            <a:r>
              <a:rPr lang="en-US" sz="4000" b="1" dirty="0"/>
              <a:t> of my roof</a:t>
            </a:r>
            <a:r>
              <a:rPr lang="en-US" sz="4000" b="1" dirty="0" smtClean="0"/>
              <a:t>.”</a:t>
            </a:r>
            <a:r>
              <a:rPr lang="en-US" sz="4000" b="1" dirty="0"/>
              <a:t> </a:t>
            </a:r>
            <a:r>
              <a:rPr lang="en-US" sz="4000" b="1" dirty="0" smtClean="0"/>
              <a:t> Genesis 19:8</a:t>
            </a:r>
            <a:endParaRPr lang="en-US" sz="4000" dirty="0"/>
          </a:p>
        </p:txBody>
      </p:sp>
    </p:spTree>
    <p:extLst>
      <p:ext uri="{BB962C8B-B14F-4D97-AF65-F5344CB8AC3E}">
        <p14:creationId xmlns:p14="http://schemas.microsoft.com/office/powerpoint/2010/main" val="29614568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No Fear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Surely </a:t>
            </a:r>
            <a:r>
              <a:rPr lang="en-US" sz="4000" b="1" dirty="0"/>
              <a:t>he will save you from the fowler's snare and from the deadly pestilence.</a:t>
            </a:r>
          </a:p>
          <a:p>
            <a:pPr marL="0" indent="0">
              <a:buNone/>
            </a:pPr>
            <a:r>
              <a:rPr lang="en-US" sz="4000" b="1" dirty="0" smtClean="0"/>
              <a:t>He </a:t>
            </a:r>
            <a:r>
              <a:rPr lang="en-US" sz="4000" b="1" dirty="0"/>
              <a:t>will cover you with his feathers, and under his wings you will find refuge; his faithfulness will be your shield and rampart.</a:t>
            </a:r>
          </a:p>
          <a:p>
            <a:pPr marL="0" indent="0">
              <a:buNone/>
            </a:pPr>
            <a:r>
              <a:rPr lang="en-US" sz="4000" b="1" dirty="0" smtClean="0"/>
              <a:t>You </a:t>
            </a:r>
            <a:r>
              <a:rPr lang="en-US" sz="4000" b="1" dirty="0"/>
              <a:t>will not fear the terror of night, nor the arrow that flies by </a:t>
            </a:r>
            <a:r>
              <a:rPr lang="en-US" sz="4000" b="1" dirty="0" smtClean="0"/>
              <a:t>day, nor </a:t>
            </a:r>
            <a:r>
              <a:rPr lang="en-US" sz="4000" b="1" dirty="0"/>
              <a:t>the pestilence that stalks in the darkness, nor the plague that destroys at midday</a:t>
            </a:r>
            <a:r>
              <a:rPr lang="en-US" sz="4000" b="1" dirty="0" smtClean="0"/>
              <a:t>.  Psalm 91:3-6</a:t>
            </a:r>
            <a:endParaRPr lang="en-US" sz="4000" b="1" dirty="0"/>
          </a:p>
        </p:txBody>
      </p:sp>
    </p:spTree>
    <p:extLst>
      <p:ext uri="{BB962C8B-B14F-4D97-AF65-F5344CB8AC3E}">
        <p14:creationId xmlns:p14="http://schemas.microsoft.com/office/powerpoint/2010/main" val="16322971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Fowler’s Snare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For the director of music. A psalm of David. In you, Yahuwah, I have taken refuge; let me never be put to shame; deliver me in your righteousness</a:t>
            </a:r>
            <a:r>
              <a:rPr lang="en-US" sz="4000" b="1" dirty="0" smtClean="0"/>
              <a:t>.  </a:t>
            </a:r>
            <a:r>
              <a:rPr lang="en-US" sz="4000" b="1" dirty="0"/>
              <a:t>Turn your ear to me, come quickly to my rescue; be my rock of refuge, a strong fortress to save me.</a:t>
            </a:r>
          </a:p>
          <a:p>
            <a:pPr marL="0" indent="0">
              <a:buNone/>
            </a:pPr>
            <a:r>
              <a:rPr lang="en-US" sz="4000" b="1" dirty="0" smtClean="0"/>
              <a:t>Since </a:t>
            </a:r>
            <a:r>
              <a:rPr lang="en-US" sz="4000" b="1" dirty="0"/>
              <a:t>you are my rock and my fortress, for the sake of your name lead and guide me</a:t>
            </a:r>
            <a:r>
              <a:rPr lang="en-US" sz="4000" b="1" dirty="0" smtClean="0"/>
              <a:t>.  </a:t>
            </a:r>
            <a:r>
              <a:rPr lang="en-US" sz="4000" b="1" u="sng" dirty="0"/>
              <a:t>Free me from the trap that is set for me</a:t>
            </a:r>
            <a:r>
              <a:rPr lang="en-US" sz="4000" b="1" dirty="0"/>
              <a:t>, for you are my refuge</a:t>
            </a:r>
            <a:r>
              <a:rPr lang="en-US" sz="4000" b="1" dirty="0" smtClean="0"/>
              <a:t>.  </a:t>
            </a:r>
            <a:r>
              <a:rPr lang="en-US" sz="4000" b="1" dirty="0"/>
              <a:t>Into your hands I commit my spirit; redeem me, Yahuwah, the Elohim of truth</a:t>
            </a:r>
            <a:r>
              <a:rPr lang="en-US" sz="4000" b="1" dirty="0" smtClean="0"/>
              <a:t>.   Psalm 31:1-5</a:t>
            </a:r>
            <a:endParaRPr lang="en-US" sz="4000" b="1" dirty="0"/>
          </a:p>
        </p:txBody>
      </p:sp>
    </p:spTree>
    <p:extLst>
      <p:ext uri="{BB962C8B-B14F-4D97-AF65-F5344CB8AC3E}">
        <p14:creationId xmlns:p14="http://schemas.microsoft.com/office/powerpoint/2010/main" val="20685085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Shadow of His Wings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He will cover you with his feathers, and under his wings you will find </a:t>
            </a:r>
            <a:r>
              <a:rPr lang="en-US" sz="4000" b="1" dirty="0" smtClean="0"/>
              <a:t>refuge  Psalm 91:4</a:t>
            </a:r>
          </a:p>
          <a:p>
            <a:pPr marL="0" indent="0">
              <a:buNone/>
            </a:pPr>
            <a:r>
              <a:rPr lang="en-US" sz="4000" b="1" dirty="0" smtClean="0"/>
              <a:t>How </a:t>
            </a:r>
            <a:r>
              <a:rPr lang="en-US" sz="4000" b="1" dirty="0"/>
              <a:t>priceless is your unfailing love! Both high and low among men find </a:t>
            </a:r>
            <a:r>
              <a:rPr lang="en-US" sz="4000" b="1" u="sng" dirty="0"/>
              <a:t>refuge in the shadow of your wings</a:t>
            </a:r>
            <a:r>
              <a:rPr lang="en-US" sz="4000" b="1" dirty="0"/>
              <a:t>.</a:t>
            </a:r>
          </a:p>
          <a:p>
            <a:pPr marL="0" indent="0">
              <a:buNone/>
            </a:pPr>
            <a:r>
              <a:rPr lang="en-US" sz="4000" b="1" dirty="0" smtClean="0"/>
              <a:t>Psalm 36:7</a:t>
            </a:r>
            <a:endParaRPr lang="en-US" sz="4000" b="1" dirty="0"/>
          </a:p>
        </p:txBody>
      </p:sp>
    </p:spTree>
    <p:extLst>
      <p:ext uri="{BB962C8B-B14F-4D97-AF65-F5344CB8AC3E}">
        <p14:creationId xmlns:p14="http://schemas.microsoft.com/office/powerpoint/2010/main" val="14287958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Shadow of His Wings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3900" b="1" dirty="0"/>
              <a:t>For the director of music. [To the tune of] "Do Not Destroy." Of David. A </a:t>
            </a:r>
            <a:r>
              <a:rPr lang="en-US" sz="3900" b="1" dirty="0" err="1"/>
              <a:t>miktam</a:t>
            </a:r>
            <a:r>
              <a:rPr lang="en-US" sz="3900" b="1" dirty="0"/>
              <a:t>. When he had fled from </a:t>
            </a:r>
            <a:r>
              <a:rPr lang="en-US" sz="3900" b="1" dirty="0" err="1"/>
              <a:t>Sha'ul</a:t>
            </a:r>
            <a:r>
              <a:rPr lang="en-US" sz="3900" b="1" dirty="0"/>
              <a:t> into the cave. Have mercy on me, O Elohim, have mercy on me, for in you my soul takes refuge. I will take refuge in the </a:t>
            </a:r>
            <a:r>
              <a:rPr lang="en-US" sz="3900" b="1" u="sng" dirty="0"/>
              <a:t>shadow of your wings</a:t>
            </a:r>
            <a:r>
              <a:rPr lang="en-US" sz="3900" b="1" dirty="0"/>
              <a:t> until the disaster has passed.</a:t>
            </a:r>
          </a:p>
          <a:p>
            <a:pPr marL="0" indent="0">
              <a:buNone/>
            </a:pPr>
            <a:r>
              <a:rPr lang="en-US" sz="3900" b="1" dirty="0" smtClean="0"/>
              <a:t>I </a:t>
            </a:r>
            <a:r>
              <a:rPr lang="en-US" sz="3900" b="1" dirty="0"/>
              <a:t>cry out to Elohim Most High, to Elohim, who fulfills [his purpose] for me</a:t>
            </a:r>
            <a:r>
              <a:rPr lang="en-US" sz="3900" b="1" dirty="0" smtClean="0"/>
              <a:t>. He </a:t>
            </a:r>
            <a:r>
              <a:rPr lang="en-US" sz="3900" b="1" dirty="0"/>
              <a:t>sends from heaven and saves me, rebuking those who hotly pursue me; Selah Elohim sends his love and his faithfulness</a:t>
            </a:r>
            <a:r>
              <a:rPr lang="en-US" sz="3900" b="1" dirty="0" smtClean="0"/>
              <a:t>.  </a:t>
            </a:r>
            <a:r>
              <a:rPr lang="en-US" sz="4000" b="1" dirty="0" smtClean="0"/>
              <a:t>Psalm 57:1-3</a:t>
            </a:r>
            <a:endParaRPr lang="en-US" sz="4000" b="1" dirty="0"/>
          </a:p>
        </p:txBody>
      </p:sp>
    </p:spTree>
    <p:extLst>
      <p:ext uri="{BB962C8B-B14F-4D97-AF65-F5344CB8AC3E}">
        <p14:creationId xmlns:p14="http://schemas.microsoft.com/office/powerpoint/2010/main" val="39931913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Explains the Metaphor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 </a:t>
            </a:r>
            <a:r>
              <a:rPr lang="en-US" sz="4000" b="1" dirty="0" err="1"/>
              <a:t>Yerushalayim</a:t>
            </a:r>
            <a:r>
              <a:rPr lang="en-US" sz="4000" b="1" dirty="0"/>
              <a:t>, </a:t>
            </a:r>
            <a:r>
              <a:rPr lang="en-US" sz="4000" b="1" dirty="0" err="1"/>
              <a:t>Yerushalayim</a:t>
            </a:r>
            <a:r>
              <a:rPr lang="en-US" sz="4000" b="1" dirty="0"/>
              <a:t>, you who kill the prophets and stone those sent to you, how often I have longed to gather your children together, as a hen gathers her chicks under her wings, but you were not willing.</a:t>
            </a:r>
          </a:p>
          <a:p>
            <a:pPr marL="0" indent="0">
              <a:buNone/>
            </a:pPr>
            <a:r>
              <a:rPr lang="en-US" sz="4000" b="1" dirty="0" smtClean="0"/>
              <a:t>Matthew 23:37</a:t>
            </a:r>
            <a:endParaRPr lang="en-US" sz="4000" b="1" dirty="0"/>
          </a:p>
        </p:txBody>
      </p:sp>
    </p:spTree>
    <p:extLst>
      <p:ext uri="{BB962C8B-B14F-4D97-AF65-F5344CB8AC3E}">
        <p14:creationId xmlns:p14="http://schemas.microsoft.com/office/powerpoint/2010/main" val="240099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Explains the Metaphor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Christ chose the common chicken for his metaphor because of the hen's selfless devotion to its chicks. Allis-Pike explained that a chicken is almost defenseless, yet it will never abandon its offspring when danger arises. It also is an active mother and will gather its offspring together to protect them. If necessary it will shield its little chicks with its own body — offering itself to preserve their lives.</a:t>
            </a:r>
            <a:endParaRPr lang="en-US" sz="5400" b="1" dirty="0"/>
          </a:p>
        </p:txBody>
      </p:sp>
    </p:spTree>
    <p:extLst>
      <p:ext uri="{BB962C8B-B14F-4D97-AF65-F5344CB8AC3E}">
        <p14:creationId xmlns:p14="http://schemas.microsoft.com/office/powerpoint/2010/main" val="4353985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endParaRPr lang="en-US" sz="4800" b="1" dirty="0">
              <a:latin typeface="+mn-lt"/>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6534" y="448574"/>
            <a:ext cx="7588266" cy="5924445"/>
          </a:xfrm>
        </p:spPr>
      </p:pic>
    </p:spTree>
    <p:extLst>
      <p:ext uri="{BB962C8B-B14F-4D97-AF65-F5344CB8AC3E}">
        <p14:creationId xmlns:p14="http://schemas.microsoft.com/office/powerpoint/2010/main" val="3621691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Explains the Metaphor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To the hen, its chicks are valued greatly. It actively will call to them. </a:t>
            </a:r>
            <a:r>
              <a:rPr lang="en-US" sz="4000" b="1" dirty="0" smtClean="0"/>
              <a:t>Perhaps </a:t>
            </a:r>
            <a:r>
              <a:rPr lang="en-US" sz="4000" b="1" dirty="0"/>
              <a:t>the most important point about the chicks in this metaphor is what is assumed. These chickens obey instinct. They come to their mother ... this means that when the hen calls they come without hesitation, without delay and without question run to the safety that is only found underneath their mother's </a:t>
            </a:r>
            <a:r>
              <a:rPr lang="en-US" sz="4000" b="1" dirty="0" smtClean="0"/>
              <a:t>wings.</a:t>
            </a:r>
            <a:endParaRPr lang="en-US" sz="7200" b="1" dirty="0"/>
          </a:p>
        </p:txBody>
      </p:sp>
    </p:spTree>
    <p:extLst>
      <p:ext uri="{BB962C8B-B14F-4D97-AF65-F5344CB8AC3E}">
        <p14:creationId xmlns:p14="http://schemas.microsoft.com/office/powerpoint/2010/main" val="25479349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Terror Arrow Pestilence Plague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You will not fear the terror of night, nor the arrow that flies by day, nor the pestilence that stalks in the darkness, nor the plague that destroys at midday.  Psalm </a:t>
            </a:r>
            <a:r>
              <a:rPr lang="en-US" sz="4000" b="1" dirty="0" smtClean="0"/>
              <a:t>91:6</a:t>
            </a:r>
          </a:p>
          <a:p>
            <a:pPr marL="0" indent="0">
              <a:buNone/>
            </a:pPr>
            <a:r>
              <a:rPr lang="en-US" sz="4000" b="1" dirty="0" smtClean="0"/>
              <a:t>The plagues of Deuteronomy 28…</a:t>
            </a:r>
          </a:p>
          <a:p>
            <a:pPr marL="0" indent="0">
              <a:buNone/>
            </a:pPr>
            <a:endParaRPr lang="en-US" sz="3600" b="1" dirty="0"/>
          </a:p>
          <a:p>
            <a:pPr marL="0" indent="0">
              <a:buNone/>
            </a:pPr>
            <a:r>
              <a:rPr lang="en-US" sz="4000" b="1" dirty="0"/>
              <a:t>For God hath not given us the spirit of fear; but of power, and of love, and of a sound mind.</a:t>
            </a:r>
          </a:p>
          <a:p>
            <a:pPr marL="0" indent="0">
              <a:buNone/>
            </a:pPr>
            <a:r>
              <a:rPr lang="en-US" sz="4000" b="1" dirty="0" smtClean="0"/>
              <a:t>2 Timothy 1:7 KJV</a:t>
            </a:r>
          </a:p>
          <a:p>
            <a:pPr marL="0" indent="0">
              <a:buNone/>
            </a:pPr>
            <a:endParaRPr lang="en-US" sz="3600" b="1" dirty="0"/>
          </a:p>
        </p:txBody>
      </p:sp>
    </p:spTree>
    <p:extLst>
      <p:ext uri="{BB962C8B-B14F-4D97-AF65-F5344CB8AC3E}">
        <p14:creationId xmlns:p14="http://schemas.microsoft.com/office/powerpoint/2010/main" val="19491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Terror Arrow Pestilence Plague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All </a:t>
            </a:r>
            <a:r>
              <a:rPr lang="en-US" sz="4000" b="1" dirty="0"/>
              <a:t>your sons will be taught by Yahuwah, and great will be your children's </a:t>
            </a:r>
            <a:r>
              <a:rPr lang="en-US" sz="4000" b="1" dirty="0" smtClean="0"/>
              <a:t>peace.  In </a:t>
            </a:r>
            <a:r>
              <a:rPr lang="en-US" sz="4000" b="1" dirty="0"/>
              <a:t>righteousness you will be established: Tyranny will be far from you; you will have nothing to fear. </a:t>
            </a:r>
            <a:r>
              <a:rPr lang="en-US" sz="4000" b="1" u="sng" dirty="0"/>
              <a:t>Terror will be far removed; it will not come near you</a:t>
            </a:r>
            <a:r>
              <a:rPr lang="en-US" sz="4000" b="1" dirty="0"/>
              <a:t>.</a:t>
            </a:r>
          </a:p>
          <a:p>
            <a:pPr marL="0" indent="0">
              <a:buNone/>
            </a:pPr>
            <a:r>
              <a:rPr lang="en-US" sz="4000" b="1" dirty="0" smtClean="0"/>
              <a:t>If </a:t>
            </a:r>
            <a:r>
              <a:rPr lang="en-US" sz="4000" b="1" dirty="0"/>
              <a:t>anyone does attack you, it will not be my doing; whoever attacks you will surrender to you</a:t>
            </a:r>
            <a:r>
              <a:rPr lang="en-US" sz="4000" b="1" dirty="0" smtClean="0"/>
              <a:t>.  Isaiah 54:13-15</a:t>
            </a:r>
            <a:endParaRPr lang="en-US" sz="4000" b="1" dirty="0"/>
          </a:p>
          <a:p>
            <a:pPr marL="0" indent="0">
              <a:buNone/>
            </a:pPr>
            <a:endParaRPr lang="en-US" sz="3600" b="1" dirty="0" smtClean="0"/>
          </a:p>
          <a:p>
            <a:pPr marL="0" indent="0">
              <a:buNone/>
            </a:pPr>
            <a:endParaRPr lang="en-US" sz="3600" b="1" dirty="0"/>
          </a:p>
        </p:txBody>
      </p:sp>
    </p:spTree>
    <p:extLst>
      <p:ext uri="{BB962C8B-B14F-4D97-AF65-F5344CB8AC3E}">
        <p14:creationId xmlns:p14="http://schemas.microsoft.com/office/powerpoint/2010/main" val="1133020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Terror Arrow Pestilence Plague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t>
            </a:r>
            <a:r>
              <a:rPr lang="en-US" sz="4000" b="1" dirty="0"/>
              <a:t>See, it is I who created the blacksmith who fans the coals into flame and forges a weapon fit for its work. And it is I who have created the destroyer to work </a:t>
            </a:r>
            <a:r>
              <a:rPr lang="en-US" sz="4000" b="1" dirty="0" smtClean="0"/>
              <a:t>havoc; </a:t>
            </a:r>
            <a:r>
              <a:rPr lang="en-US" sz="4000" b="1" u="sng" dirty="0" smtClean="0"/>
              <a:t>no </a:t>
            </a:r>
            <a:r>
              <a:rPr lang="en-US" sz="4000" b="1" u="sng" dirty="0"/>
              <a:t>weapon forged against you will prevail</a:t>
            </a:r>
            <a:r>
              <a:rPr lang="en-US" sz="4000" b="1" dirty="0"/>
              <a:t>, and you will refute every tongue that accuses you. This is the heritage of the servants of Yahuwah, and this is their vindication from me," declares Yahuwah.</a:t>
            </a:r>
          </a:p>
          <a:p>
            <a:pPr marL="0" indent="0">
              <a:buNone/>
            </a:pPr>
            <a:r>
              <a:rPr lang="en-US" sz="3600" b="1" dirty="0" smtClean="0"/>
              <a:t>Isaiah 54:16-17</a:t>
            </a:r>
          </a:p>
          <a:p>
            <a:pPr marL="0" indent="0">
              <a:buNone/>
            </a:pPr>
            <a:endParaRPr lang="en-US" sz="3600" b="1" dirty="0"/>
          </a:p>
        </p:txBody>
      </p:sp>
    </p:spTree>
    <p:extLst>
      <p:ext uri="{BB962C8B-B14F-4D97-AF65-F5344CB8AC3E}">
        <p14:creationId xmlns:p14="http://schemas.microsoft.com/office/powerpoint/2010/main" val="25801975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Looking Upon Your Enemies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 </a:t>
            </a:r>
            <a:r>
              <a:rPr lang="en-US" sz="4000" b="1" dirty="0"/>
              <a:t>thousand may fall at your side, ten thousand at your right hand, but it will not come near you.</a:t>
            </a:r>
          </a:p>
          <a:p>
            <a:pPr marL="0" indent="0">
              <a:buNone/>
            </a:pPr>
            <a:r>
              <a:rPr lang="en-US" sz="4000" b="1" dirty="0" smtClean="0"/>
              <a:t>You </a:t>
            </a:r>
            <a:r>
              <a:rPr lang="en-US" sz="4000" b="1" dirty="0"/>
              <a:t>will only observe with your eyes and see the punishment of the wicked</a:t>
            </a:r>
            <a:r>
              <a:rPr lang="en-US" sz="4000" b="1" dirty="0" smtClean="0"/>
              <a:t>.  Psalm 91:7-8</a:t>
            </a:r>
          </a:p>
          <a:p>
            <a:pPr marL="0" indent="0">
              <a:buNone/>
            </a:pPr>
            <a:endParaRPr lang="en-US" sz="4000" b="1" dirty="0"/>
          </a:p>
          <a:p>
            <a:pPr marL="0" indent="0">
              <a:buNone/>
            </a:pPr>
            <a:r>
              <a:rPr lang="en-US" sz="4000" b="1" dirty="0" smtClean="0"/>
              <a:t>Reminder of the plagues in Egypt, especially the death of the firstborn</a:t>
            </a:r>
            <a:endParaRPr lang="en-US" sz="4000" b="1" dirty="0"/>
          </a:p>
        </p:txBody>
      </p:sp>
    </p:spTree>
    <p:extLst>
      <p:ext uri="{BB962C8B-B14F-4D97-AF65-F5344CB8AC3E}">
        <p14:creationId xmlns:p14="http://schemas.microsoft.com/office/powerpoint/2010/main" val="26604402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One Against a Thousand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How could one man chase a thousand, or two put ten thousand to flight, unless their Rock had sold them, unless Yahuwah had given them up?</a:t>
            </a:r>
          </a:p>
          <a:p>
            <a:pPr marL="0" indent="0">
              <a:buNone/>
            </a:pPr>
            <a:r>
              <a:rPr lang="en-US" sz="4000" b="1" dirty="0" smtClean="0"/>
              <a:t>For </a:t>
            </a:r>
            <a:r>
              <a:rPr lang="en-US" sz="4000" b="1" dirty="0"/>
              <a:t>their rock is not like our Rock, as even our enemies concede.</a:t>
            </a:r>
          </a:p>
          <a:p>
            <a:pPr marL="0" indent="0">
              <a:buNone/>
            </a:pPr>
            <a:r>
              <a:rPr lang="en-US" sz="4000" b="1" dirty="0" smtClean="0"/>
              <a:t>Deuteronomy 32:30-31</a:t>
            </a:r>
            <a:endParaRPr lang="en-US" sz="4000" b="1" dirty="0"/>
          </a:p>
        </p:txBody>
      </p:sp>
    </p:spTree>
    <p:extLst>
      <p:ext uri="{BB962C8B-B14F-4D97-AF65-F5344CB8AC3E}">
        <p14:creationId xmlns:p14="http://schemas.microsoft.com/office/powerpoint/2010/main" val="22043426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Shadow Pictures of Yah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They </a:t>
            </a:r>
            <a:r>
              <a:rPr lang="en-US" sz="4000" b="1" dirty="0"/>
              <a:t>serve at a sanctuary that is a copy and </a:t>
            </a:r>
            <a:r>
              <a:rPr lang="en-US" sz="4000" b="1" u="sng" dirty="0"/>
              <a:t>shadow</a:t>
            </a:r>
            <a:r>
              <a:rPr lang="en-US" sz="4000" b="1" dirty="0"/>
              <a:t> of what is in heaven. This is why Mosheh was warned when he was about to build the tabernacle: "See to it that you make everything according to the pattern shown you on the mountain</a:t>
            </a:r>
            <a:r>
              <a:rPr lang="en-US" sz="4000" b="1" dirty="0" smtClean="0"/>
              <a:t>.“  Hebrews 8:5</a:t>
            </a:r>
          </a:p>
          <a:p>
            <a:pPr marL="0" indent="0">
              <a:buNone/>
            </a:pPr>
            <a:endParaRPr lang="en-US" sz="4000" b="1" dirty="0"/>
          </a:p>
          <a:p>
            <a:pPr marL="0" indent="0">
              <a:buNone/>
            </a:pPr>
            <a:r>
              <a:rPr lang="en-US" sz="4000" b="1" dirty="0" smtClean="0"/>
              <a:t>What is the shadow of the Almighty?  If not where his presence is.</a:t>
            </a:r>
            <a:endParaRPr lang="en-US" sz="4000" b="1" dirty="0"/>
          </a:p>
          <a:p>
            <a:pPr marL="0" indent="0">
              <a:buNone/>
            </a:pPr>
            <a:endParaRPr lang="en-US" sz="4000" b="1" dirty="0"/>
          </a:p>
        </p:txBody>
      </p:sp>
    </p:spTree>
    <p:extLst>
      <p:ext uri="{BB962C8B-B14F-4D97-AF65-F5344CB8AC3E}">
        <p14:creationId xmlns:p14="http://schemas.microsoft.com/office/powerpoint/2010/main" val="33815284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Shadow Pictures of Yah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law is only a </a:t>
            </a:r>
            <a:r>
              <a:rPr lang="en-US" sz="4000" b="1" u="sng" dirty="0"/>
              <a:t>shadow</a:t>
            </a:r>
            <a:r>
              <a:rPr lang="en-US" sz="4000" b="1" dirty="0"/>
              <a:t> of the good things that are coming-- not the realities themselves. For this reason it can never, by the same sacrifices repeated endlessly year after year, make perfect those who draw near to worship.</a:t>
            </a:r>
          </a:p>
          <a:p>
            <a:pPr marL="0" indent="0">
              <a:buNone/>
            </a:pPr>
            <a:r>
              <a:rPr lang="en-US" sz="4000" b="1" dirty="0" smtClean="0"/>
              <a:t>Hebrews 10:1</a:t>
            </a:r>
          </a:p>
          <a:p>
            <a:pPr marL="0" indent="0">
              <a:buNone/>
            </a:pPr>
            <a:endParaRPr lang="en-US" sz="4000" b="1" dirty="0"/>
          </a:p>
          <a:p>
            <a:pPr marL="0" indent="0">
              <a:buNone/>
            </a:pPr>
            <a:r>
              <a:rPr lang="en-US" sz="4000" b="1" dirty="0" smtClean="0"/>
              <a:t>What law?  The law of sacrifice and offering.</a:t>
            </a:r>
            <a:endParaRPr lang="en-US" sz="4000" b="1" dirty="0"/>
          </a:p>
          <a:p>
            <a:pPr marL="0" indent="0">
              <a:buNone/>
            </a:pPr>
            <a:endParaRPr lang="en-US" sz="4000" b="1" dirty="0"/>
          </a:p>
        </p:txBody>
      </p:sp>
    </p:spTree>
    <p:extLst>
      <p:ext uri="{BB962C8B-B14F-4D97-AF65-F5344CB8AC3E}">
        <p14:creationId xmlns:p14="http://schemas.microsoft.com/office/powerpoint/2010/main" val="492342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No Harm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u="sng" dirty="0" smtClean="0"/>
              <a:t>When</a:t>
            </a:r>
            <a:r>
              <a:rPr lang="en-US" sz="4000" b="1" dirty="0" smtClean="0"/>
              <a:t> </a:t>
            </a:r>
            <a:r>
              <a:rPr lang="en-US" sz="4000" b="1" dirty="0"/>
              <a:t>you make the Most High your dwelling-- even Yahuwah, who is my refuge-</a:t>
            </a:r>
            <a:r>
              <a:rPr lang="en-US" sz="4000" b="1" dirty="0" smtClean="0"/>
              <a:t>- </a:t>
            </a:r>
            <a:r>
              <a:rPr lang="en-US" sz="4000" b="1" dirty="0"/>
              <a:t>then no harm will befall you, no disaster will come near your tent.</a:t>
            </a:r>
          </a:p>
          <a:p>
            <a:pPr marL="0" indent="0">
              <a:buNone/>
            </a:pPr>
            <a:r>
              <a:rPr lang="en-US" sz="4000" b="1" dirty="0" smtClean="0"/>
              <a:t>For </a:t>
            </a:r>
            <a:r>
              <a:rPr lang="en-US" sz="4000" b="1" dirty="0"/>
              <a:t>he will command his angels concerning you to guard you in all your </a:t>
            </a:r>
            <a:r>
              <a:rPr lang="en-US" sz="4000" b="1" dirty="0" smtClean="0"/>
              <a:t>ways; they </a:t>
            </a:r>
            <a:r>
              <a:rPr lang="en-US" sz="4000" b="1" dirty="0"/>
              <a:t>will lift you up in their hands, so that you will not strike your foot against a stone.</a:t>
            </a:r>
          </a:p>
          <a:p>
            <a:pPr marL="0" indent="0">
              <a:buNone/>
            </a:pPr>
            <a:r>
              <a:rPr lang="en-US" sz="4000" b="1" dirty="0" smtClean="0"/>
              <a:t>You </a:t>
            </a:r>
            <a:r>
              <a:rPr lang="en-US" sz="4000" b="1" dirty="0"/>
              <a:t>will tread upon the lion and the cobra; you will trample the great lion and the serpent.</a:t>
            </a:r>
          </a:p>
          <a:p>
            <a:pPr marL="0" indent="0">
              <a:buNone/>
            </a:pPr>
            <a:r>
              <a:rPr lang="en-US" sz="4000" b="1" dirty="0" smtClean="0"/>
              <a:t>Psalm 91:9-13</a:t>
            </a:r>
            <a:endParaRPr lang="en-US" sz="4000" b="1" dirty="0"/>
          </a:p>
        </p:txBody>
      </p:sp>
    </p:spTree>
    <p:extLst>
      <p:ext uri="{BB962C8B-B14F-4D97-AF65-F5344CB8AC3E}">
        <p14:creationId xmlns:p14="http://schemas.microsoft.com/office/powerpoint/2010/main" val="14845174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All In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u="sng" dirty="0" smtClean="0"/>
              <a:t>When</a:t>
            </a:r>
            <a:r>
              <a:rPr lang="en-US" sz="4000" b="1" dirty="0" smtClean="0"/>
              <a:t> </a:t>
            </a:r>
            <a:r>
              <a:rPr lang="en-US" sz="4000" b="1" dirty="0"/>
              <a:t>you make the Most High your dwelling-- even Yahuwah, who is my refuge-</a:t>
            </a:r>
            <a:r>
              <a:rPr lang="en-US" sz="4000" b="1" dirty="0" smtClean="0"/>
              <a:t>- </a:t>
            </a:r>
            <a:r>
              <a:rPr lang="en-US" sz="4000" b="1" dirty="0"/>
              <a:t>then no harm will befall you, no disaster will come near your tent</a:t>
            </a:r>
            <a:r>
              <a:rPr lang="en-US" sz="4000" b="1" dirty="0" smtClean="0"/>
              <a:t>.</a:t>
            </a:r>
          </a:p>
          <a:p>
            <a:pPr marL="0" indent="0">
              <a:buNone/>
            </a:pPr>
            <a:r>
              <a:rPr lang="en-US" sz="4000" b="1" dirty="0" smtClean="0"/>
              <a:t>This promise is for those who are “all in” “fully committed”</a:t>
            </a:r>
          </a:p>
          <a:p>
            <a:pPr marL="0" indent="0">
              <a:buNone/>
            </a:pPr>
            <a:endParaRPr lang="en-US" sz="4000" b="1" dirty="0"/>
          </a:p>
        </p:txBody>
      </p:sp>
    </p:spTree>
    <p:extLst>
      <p:ext uri="{BB962C8B-B14F-4D97-AF65-F5344CB8AC3E}">
        <p14:creationId xmlns:p14="http://schemas.microsoft.com/office/powerpoint/2010/main" val="39250238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Tested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Then </a:t>
            </a:r>
            <a:r>
              <a:rPr lang="en-US" sz="4000" b="1" dirty="0" err="1"/>
              <a:t>Yahusha</a:t>
            </a:r>
            <a:r>
              <a:rPr lang="en-US" sz="4000" b="1" dirty="0"/>
              <a:t> was led by the Spirit into the desert to be tempted by the devil.</a:t>
            </a:r>
          </a:p>
          <a:p>
            <a:pPr marL="0" indent="0">
              <a:buNone/>
            </a:pPr>
            <a:r>
              <a:rPr lang="en-US" sz="4000" b="1" dirty="0" smtClean="0"/>
              <a:t>After </a:t>
            </a:r>
            <a:r>
              <a:rPr lang="en-US" sz="4000" b="1" dirty="0"/>
              <a:t>fasting forty days and forty nights, he was hungry.</a:t>
            </a:r>
          </a:p>
          <a:p>
            <a:pPr marL="0" indent="0">
              <a:buNone/>
            </a:pPr>
            <a:r>
              <a:rPr lang="en-US" sz="4000" b="1" dirty="0" smtClean="0"/>
              <a:t>The </a:t>
            </a:r>
            <a:r>
              <a:rPr lang="en-US" sz="4000" b="1" dirty="0"/>
              <a:t>tempter came to him and said, "If you are the Son of Elohim, tell these stones to become bread."</a:t>
            </a:r>
          </a:p>
          <a:p>
            <a:pPr marL="0" indent="0">
              <a:buNone/>
            </a:pPr>
            <a:r>
              <a:rPr lang="en-US" sz="4000" b="1" dirty="0" err="1" smtClean="0"/>
              <a:t>Yahusha</a:t>
            </a:r>
            <a:r>
              <a:rPr lang="en-US" sz="4000" b="1" dirty="0" smtClean="0"/>
              <a:t> </a:t>
            </a:r>
            <a:r>
              <a:rPr lang="en-US" sz="4000" b="1" dirty="0"/>
              <a:t>answered, "It is written: 'Man does not live on bread alone, but on every word that comes from the mouth of Elohim.'"</a:t>
            </a:r>
          </a:p>
          <a:p>
            <a:pPr marL="0" indent="0">
              <a:buNone/>
            </a:pPr>
            <a:r>
              <a:rPr lang="en-US" sz="4000" b="1" dirty="0" smtClean="0"/>
              <a:t>Matthew 4:1-4</a:t>
            </a:r>
            <a:endParaRPr lang="en-US" sz="4000" b="1" dirty="0"/>
          </a:p>
        </p:txBody>
      </p:sp>
    </p:spTree>
    <p:extLst>
      <p:ext uri="{BB962C8B-B14F-4D97-AF65-F5344CB8AC3E}">
        <p14:creationId xmlns:p14="http://schemas.microsoft.com/office/powerpoint/2010/main" val="6593055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Tested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Then </a:t>
            </a:r>
            <a:r>
              <a:rPr lang="en-US" sz="4000" b="1" dirty="0"/>
              <a:t>the devil took him to the holy city and had him stand on the highest point of the temple.</a:t>
            </a:r>
          </a:p>
          <a:p>
            <a:pPr marL="0" indent="0">
              <a:buNone/>
            </a:pPr>
            <a:r>
              <a:rPr lang="en-US" sz="4000" b="1" dirty="0" smtClean="0"/>
              <a:t>"</a:t>
            </a:r>
            <a:r>
              <a:rPr lang="en-US" sz="4000" b="1" dirty="0"/>
              <a:t>If you are the Son of Elohim," he said, "throw yourself down. For it is written: "'He will command his angels concerning you, and they will lift you up in their hands, so that you will not strike your foot against a stone.'"</a:t>
            </a:r>
          </a:p>
          <a:p>
            <a:pPr marL="0" indent="0">
              <a:buNone/>
            </a:pPr>
            <a:r>
              <a:rPr lang="en-US" sz="4000" b="1" dirty="0" err="1" smtClean="0"/>
              <a:t>Yahusha</a:t>
            </a:r>
            <a:r>
              <a:rPr lang="en-US" sz="4000" b="1" dirty="0" smtClean="0"/>
              <a:t> </a:t>
            </a:r>
            <a:r>
              <a:rPr lang="en-US" sz="4000" b="1" dirty="0"/>
              <a:t>answered him, "It is also written: 'Do not put Yahuwah your Elohim to the test.'"</a:t>
            </a:r>
          </a:p>
          <a:p>
            <a:pPr marL="0" indent="0">
              <a:buNone/>
            </a:pPr>
            <a:r>
              <a:rPr lang="en-US" sz="4000" b="1" dirty="0" smtClean="0"/>
              <a:t>Matthew 4:5-7</a:t>
            </a:r>
            <a:endParaRPr lang="en-US" sz="4000" b="1" dirty="0"/>
          </a:p>
        </p:txBody>
      </p:sp>
    </p:spTree>
    <p:extLst>
      <p:ext uri="{BB962C8B-B14F-4D97-AF65-F5344CB8AC3E}">
        <p14:creationId xmlns:p14="http://schemas.microsoft.com/office/powerpoint/2010/main" val="6394208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Tested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3600" b="1" dirty="0" smtClean="0"/>
              <a:t>Again</a:t>
            </a:r>
            <a:r>
              <a:rPr lang="en-US" sz="3600" b="1" dirty="0"/>
              <a:t>, the devil took him to a very high mountain and showed him all the kingdoms of the world and their splendor.</a:t>
            </a:r>
          </a:p>
          <a:p>
            <a:pPr marL="0" indent="0">
              <a:buNone/>
            </a:pPr>
            <a:r>
              <a:rPr lang="en-US" sz="3600" b="1" dirty="0" smtClean="0"/>
              <a:t>"</a:t>
            </a:r>
            <a:r>
              <a:rPr lang="en-US" sz="3600" b="1" dirty="0"/>
              <a:t>All this I will give you," he said, "if you will bow down and worship me."</a:t>
            </a:r>
          </a:p>
          <a:p>
            <a:pPr marL="0" indent="0">
              <a:buNone/>
            </a:pPr>
            <a:r>
              <a:rPr lang="en-US" sz="3600" b="1" dirty="0" err="1" smtClean="0"/>
              <a:t>Yahusha</a:t>
            </a:r>
            <a:r>
              <a:rPr lang="en-US" sz="3600" b="1" dirty="0" smtClean="0"/>
              <a:t> </a:t>
            </a:r>
            <a:r>
              <a:rPr lang="en-US" sz="3600" b="1" dirty="0"/>
              <a:t>said to him, "Away from me, Satan! For it is written: 'Worship Yahuwah your Elohim, and serve him only.'"</a:t>
            </a:r>
          </a:p>
          <a:p>
            <a:pPr marL="0" indent="0">
              <a:buNone/>
            </a:pPr>
            <a:r>
              <a:rPr lang="en-US" sz="3600" b="1" dirty="0" smtClean="0"/>
              <a:t>Then </a:t>
            </a:r>
            <a:r>
              <a:rPr lang="en-US" sz="3600" b="1" dirty="0"/>
              <a:t>the devil left him, and angels came and attended him.</a:t>
            </a:r>
          </a:p>
          <a:p>
            <a:pPr marL="0" indent="0">
              <a:buNone/>
            </a:pPr>
            <a:r>
              <a:rPr lang="en-US" sz="4000" b="1" dirty="0" smtClean="0"/>
              <a:t>Matthew 4:8-11</a:t>
            </a:r>
            <a:endParaRPr lang="en-US" sz="4000" b="1" dirty="0"/>
          </a:p>
        </p:txBody>
      </p:sp>
    </p:spTree>
    <p:extLst>
      <p:ext uri="{BB962C8B-B14F-4D97-AF65-F5344CB8AC3E}">
        <p14:creationId xmlns:p14="http://schemas.microsoft.com/office/powerpoint/2010/main" val="1273282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Yahuwah’s Promise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t>
            </a:r>
            <a:r>
              <a:rPr lang="en-US" sz="4000" b="1" dirty="0"/>
              <a:t>Because he </a:t>
            </a:r>
            <a:r>
              <a:rPr lang="en-US" sz="4000" b="1" dirty="0" smtClean="0"/>
              <a:t>has attached to me in love," </a:t>
            </a:r>
            <a:r>
              <a:rPr lang="en-US" sz="4000" b="1" dirty="0"/>
              <a:t>says Yahuwah, "I will rescue him; I will protect him, for he acknowledges my name.</a:t>
            </a:r>
          </a:p>
          <a:p>
            <a:pPr marL="0" indent="0">
              <a:buNone/>
            </a:pPr>
            <a:r>
              <a:rPr lang="en-US" sz="4000" b="1" dirty="0" smtClean="0"/>
              <a:t>He </a:t>
            </a:r>
            <a:r>
              <a:rPr lang="en-US" sz="4000" b="1" dirty="0"/>
              <a:t>will call upon me, and I will answer him; I will be with him in trouble, I will deliver him and honor him.</a:t>
            </a:r>
          </a:p>
          <a:p>
            <a:pPr marL="0" indent="0">
              <a:buNone/>
            </a:pPr>
            <a:r>
              <a:rPr lang="en-US" sz="4000" b="1" dirty="0" smtClean="0"/>
              <a:t>With </a:t>
            </a:r>
            <a:r>
              <a:rPr lang="en-US" sz="4000" b="1" dirty="0"/>
              <a:t>long life will I satisfy him and show him my salvation."</a:t>
            </a:r>
          </a:p>
          <a:p>
            <a:pPr marL="0" indent="0">
              <a:buNone/>
            </a:pPr>
            <a:r>
              <a:rPr lang="en-US" sz="4000" b="1" dirty="0" smtClean="0"/>
              <a:t>Psalm 91:14-16</a:t>
            </a:r>
            <a:endParaRPr lang="en-US" sz="4000" b="1" dirty="0"/>
          </a:p>
        </p:txBody>
      </p:sp>
    </p:spTree>
    <p:extLst>
      <p:ext uri="{BB962C8B-B14F-4D97-AF65-F5344CB8AC3E}">
        <p14:creationId xmlns:p14="http://schemas.microsoft.com/office/powerpoint/2010/main" val="5961310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Attached in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latin typeface="Bwhebb" panose="00000400000000000000" pitchFamily="2" charset="0"/>
              </a:rPr>
              <a:t>qv;x</a:t>
            </a:r>
            <a:r>
              <a:rPr lang="en-US" sz="4000" b="1" dirty="0">
                <a:latin typeface="Bwhebb" panose="00000400000000000000" pitchFamily="2" charset="0"/>
              </a:rPr>
              <a:t>' </a:t>
            </a:r>
            <a:r>
              <a:rPr lang="en-US" sz="4000" b="1" dirty="0" smtClean="0">
                <a:latin typeface="Bwhebb" panose="00000400000000000000" pitchFamily="2" charset="0"/>
              </a:rPr>
              <a:t> </a:t>
            </a:r>
            <a:r>
              <a:rPr lang="en-US" sz="4000" b="1" dirty="0" err="1" smtClean="0"/>
              <a:t>chashak</a:t>
            </a:r>
            <a:r>
              <a:rPr lang="en-US" sz="4000" b="1" dirty="0" smtClean="0"/>
              <a:t> - </a:t>
            </a:r>
            <a:r>
              <a:rPr lang="en-US" sz="4000" b="1" dirty="0"/>
              <a:t>be attached to, </a:t>
            </a:r>
            <a:r>
              <a:rPr lang="en-US" sz="4000" b="1" dirty="0" smtClean="0"/>
              <a:t>love; press together, bind, join together; of loving a woman</a:t>
            </a:r>
          </a:p>
          <a:p>
            <a:pPr marL="0" indent="0">
              <a:buNone/>
            </a:pPr>
            <a:r>
              <a:rPr lang="en-US" sz="4000" b="1" dirty="0" smtClean="0"/>
              <a:t>But </a:t>
            </a:r>
            <a:r>
              <a:rPr lang="en-US" sz="4000" b="1" dirty="0" err="1"/>
              <a:t>Hamor</a:t>
            </a:r>
            <a:r>
              <a:rPr lang="en-US" sz="4000" b="1" dirty="0"/>
              <a:t> said to them, "My son </a:t>
            </a:r>
            <a:r>
              <a:rPr lang="en-US" sz="4000" b="1" dirty="0" err="1"/>
              <a:t>Shechem</a:t>
            </a:r>
            <a:r>
              <a:rPr lang="en-US" sz="4000" b="1" dirty="0"/>
              <a:t> has his heart set on your daughter. Please give her to him as his wife</a:t>
            </a:r>
            <a:r>
              <a:rPr lang="en-US" sz="4000" b="1" dirty="0" smtClean="0"/>
              <a:t>.  Genesis 34:8</a:t>
            </a:r>
          </a:p>
          <a:p>
            <a:pPr marL="0" indent="0">
              <a:buNone/>
            </a:pPr>
            <a:r>
              <a:rPr lang="en-US" sz="4000" b="1" dirty="0" smtClean="0"/>
              <a:t>Literally, “</a:t>
            </a:r>
            <a:r>
              <a:rPr lang="en-US" sz="4000" b="1" dirty="0" err="1" smtClean="0"/>
              <a:t>Shechem</a:t>
            </a:r>
            <a:r>
              <a:rPr lang="en-US" sz="4000" b="1" dirty="0" smtClean="0"/>
              <a:t> has attached his soul with your daughter”</a:t>
            </a:r>
            <a:endParaRPr lang="en-US" sz="4000" b="1" dirty="0"/>
          </a:p>
        </p:txBody>
      </p:sp>
    </p:spTree>
    <p:extLst>
      <p:ext uri="{BB962C8B-B14F-4D97-AF65-F5344CB8AC3E}">
        <p14:creationId xmlns:p14="http://schemas.microsoft.com/office/powerpoint/2010/main" val="9185855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Attached in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Yahuwah did not </a:t>
            </a:r>
            <a:r>
              <a:rPr lang="en-US" sz="4000" b="1" u="sng" dirty="0"/>
              <a:t>set his affection on you</a:t>
            </a:r>
            <a:r>
              <a:rPr lang="en-US" sz="4000" b="1" dirty="0"/>
              <a:t> and choose you because you were more numerous than other peoples, for you were the fewest of all peoples.</a:t>
            </a:r>
          </a:p>
          <a:p>
            <a:pPr marL="0" indent="0">
              <a:buNone/>
            </a:pPr>
            <a:r>
              <a:rPr lang="en-US" sz="4000" b="1" dirty="0" smtClean="0"/>
              <a:t>But </a:t>
            </a:r>
            <a:r>
              <a:rPr lang="en-US" sz="4000" b="1" dirty="0"/>
              <a:t>it was because Yahuwah loved you and kept the oath he swore to your forefathers that he brought you out with a mighty hand and redeemed you from the land of slavery, from the power of Pharaoh king of </a:t>
            </a:r>
            <a:r>
              <a:rPr lang="en-US" sz="4000" b="1" dirty="0" err="1"/>
              <a:t>Mitzrayim</a:t>
            </a:r>
            <a:r>
              <a:rPr lang="en-US" sz="4000" b="1" dirty="0" smtClean="0"/>
              <a:t>. </a:t>
            </a:r>
            <a:r>
              <a:rPr lang="en-US" sz="4000" b="1" dirty="0" err="1" smtClean="0"/>
              <a:t>Devarim</a:t>
            </a:r>
            <a:r>
              <a:rPr lang="en-US" sz="4000" b="1" dirty="0" smtClean="0"/>
              <a:t>/Deuteronomy 7:7-8</a:t>
            </a:r>
            <a:endParaRPr lang="en-US" sz="4000" b="1" dirty="0"/>
          </a:p>
        </p:txBody>
      </p:sp>
    </p:spTree>
    <p:extLst>
      <p:ext uri="{BB962C8B-B14F-4D97-AF65-F5344CB8AC3E}">
        <p14:creationId xmlns:p14="http://schemas.microsoft.com/office/powerpoint/2010/main" val="29448418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Attached in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To Yahuwah your Elohim belong the heavens, even the highest heavens, the earth and everything in it.</a:t>
            </a:r>
          </a:p>
          <a:p>
            <a:pPr marL="0" indent="0">
              <a:buNone/>
            </a:pPr>
            <a:r>
              <a:rPr lang="en-US" sz="4000" b="1" dirty="0" smtClean="0"/>
              <a:t>Yet </a:t>
            </a:r>
            <a:r>
              <a:rPr lang="en-US" sz="4000" b="1" dirty="0"/>
              <a:t>Yahuwah </a:t>
            </a:r>
            <a:r>
              <a:rPr lang="en-US" sz="4000" b="1" u="sng" dirty="0"/>
              <a:t>set his affection</a:t>
            </a:r>
            <a:r>
              <a:rPr lang="en-US" sz="4000" b="1" dirty="0"/>
              <a:t> on your forefathers and loved them, and he chose you, their descendants, above all the nations, as it is today.</a:t>
            </a:r>
          </a:p>
          <a:p>
            <a:pPr marL="0" indent="0">
              <a:buNone/>
            </a:pPr>
            <a:r>
              <a:rPr lang="en-US" sz="4000" b="1" dirty="0" smtClean="0"/>
              <a:t>Circumcise </a:t>
            </a:r>
            <a:r>
              <a:rPr lang="en-US" sz="4000" b="1" dirty="0"/>
              <a:t>your hearts, therefore, and do not be stiff-necked any longer.</a:t>
            </a:r>
          </a:p>
          <a:p>
            <a:pPr marL="0" indent="0">
              <a:buNone/>
            </a:pPr>
            <a:r>
              <a:rPr lang="en-US" sz="4000" b="1" dirty="0" err="1" smtClean="0"/>
              <a:t>Devarim</a:t>
            </a:r>
            <a:r>
              <a:rPr lang="en-US" sz="4000" b="1" dirty="0" smtClean="0"/>
              <a:t>/Deuteronomy 10:14-16</a:t>
            </a:r>
            <a:endParaRPr lang="en-US" sz="4000" b="1" dirty="0"/>
          </a:p>
        </p:txBody>
      </p:sp>
    </p:spTree>
    <p:extLst>
      <p:ext uri="{BB962C8B-B14F-4D97-AF65-F5344CB8AC3E}">
        <p14:creationId xmlns:p14="http://schemas.microsoft.com/office/powerpoint/2010/main" val="9827864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Yahuwah’s Promise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t>
            </a:r>
            <a:r>
              <a:rPr lang="en-US" sz="4000" b="1" dirty="0"/>
              <a:t>Because he </a:t>
            </a:r>
            <a:r>
              <a:rPr lang="en-US" sz="4000" b="1" dirty="0" smtClean="0"/>
              <a:t>has attached to me in love," </a:t>
            </a:r>
            <a:r>
              <a:rPr lang="en-US" sz="4000" b="1" dirty="0"/>
              <a:t>says Yahuwah, "I will rescue him; I will protect him, for he acknowledges my name.</a:t>
            </a:r>
          </a:p>
          <a:p>
            <a:pPr marL="0" indent="0">
              <a:buNone/>
            </a:pPr>
            <a:r>
              <a:rPr lang="en-US" sz="4000" b="1" dirty="0" smtClean="0"/>
              <a:t>He </a:t>
            </a:r>
            <a:r>
              <a:rPr lang="en-US" sz="4000" b="1" dirty="0"/>
              <a:t>will call upon me, and I will answer him; I will be with him in trouble, I will deliver him and honor him.</a:t>
            </a:r>
          </a:p>
          <a:p>
            <a:pPr marL="0" indent="0">
              <a:buNone/>
            </a:pPr>
            <a:r>
              <a:rPr lang="en-US" sz="4000" b="1" dirty="0" smtClean="0"/>
              <a:t>With </a:t>
            </a:r>
            <a:r>
              <a:rPr lang="en-US" sz="4000" b="1" dirty="0"/>
              <a:t>long life will I satisfy him and show him my salvation."</a:t>
            </a:r>
          </a:p>
          <a:p>
            <a:pPr marL="0" indent="0">
              <a:buNone/>
            </a:pPr>
            <a:r>
              <a:rPr lang="en-US" sz="4000" b="1" dirty="0" smtClean="0"/>
              <a:t>Psalm 91:14-16</a:t>
            </a:r>
            <a:endParaRPr lang="en-US" sz="4000" b="1" dirty="0"/>
          </a:p>
        </p:txBody>
      </p:sp>
    </p:spTree>
    <p:extLst>
      <p:ext uri="{BB962C8B-B14F-4D97-AF65-F5344CB8AC3E}">
        <p14:creationId xmlns:p14="http://schemas.microsoft.com/office/powerpoint/2010/main" val="6430469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Phrases of Belonging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Dwell in the Shelter</a:t>
            </a:r>
          </a:p>
          <a:p>
            <a:pPr marL="0" indent="0">
              <a:buNone/>
            </a:pPr>
            <a:r>
              <a:rPr lang="en-US" sz="4000" b="1" dirty="0" smtClean="0"/>
              <a:t>Rest in the Shadow</a:t>
            </a:r>
          </a:p>
          <a:p>
            <a:pPr marL="0" indent="0">
              <a:buNone/>
            </a:pPr>
            <a:r>
              <a:rPr lang="en-US" sz="4000" b="1" dirty="0" smtClean="0"/>
              <a:t>Make </a:t>
            </a:r>
            <a:r>
              <a:rPr lang="en-US" sz="4000" b="1" dirty="0" err="1" smtClean="0"/>
              <a:t>Elyon</a:t>
            </a:r>
            <a:r>
              <a:rPr lang="en-US" sz="4000" b="1" dirty="0" smtClean="0"/>
              <a:t> Your Refuge and Fortress</a:t>
            </a:r>
          </a:p>
          <a:p>
            <a:pPr marL="0" indent="0">
              <a:buNone/>
            </a:pPr>
            <a:r>
              <a:rPr lang="en-US" sz="4000" b="1" dirty="0"/>
              <a:t>Trust in Him</a:t>
            </a:r>
          </a:p>
          <a:p>
            <a:pPr marL="0" indent="0">
              <a:buNone/>
            </a:pPr>
            <a:r>
              <a:rPr lang="en-US" sz="4000" b="1" dirty="0" smtClean="0"/>
              <a:t>Attached in Love – Set Your Affection on Him</a:t>
            </a:r>
          </a:p>
          <a:p>
            <a:pPr marL="0" indent="0">
              <a:buNone/>
            </a:pPr>
            <a:r>
              <a:rPr lang="en-US" sz="4000" b="1" dirty="0" smtClean="0"/>
              <a:t>Acknowledge His Name </a:t>
            </a:r>
            <a:endParaRPr lang="en-US" sz="4000" b="1" dirty="0"/>
          </a:p>
        </p:txBody>
      </p:sp>
    </p:spTree>
    <p:extLst>
      <p:ext uri="{BB962C8B-B14F-4D97-AF65-F5344CB8AC3E}">
        <p14:creationId xmlns:p14="http://schemas.microsoft.com/office/powerpoint/2010/main" val="27732385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11095</TotalTime>
  <Words>2968</Words>
  <Application>Microsoft Office PowerPoint</Application>
  <PresentationFormat>Widescreen</PresentationFormat>
  <Paragraphs>186</Paragraphs>
  <Slides>44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Bwhebb</vt:lpstr>
      <vt:lpstr>Calibri</vt:lpstr>
      <vt:lpstr>Calibri Light</vt:lpstr>
      <vt:lpstr>Helvetica</vt:lpstr>
      <vt:lpstr>Office Theme</vt:lpstr>
      <vt:lpstr>PowerPoint Presentation</vt:lpstr>
      <vt:lpstr>PowerPoint Presentation</vt:lpstr>
      <vt:lpstr>The Recipients of Yah’s Protection</vt:lpstr>
      <vt:lpstr>No Fear</vt:lpstr>
      <vt:lpstr>Looking Upon Your Enemies</vt:lpstr>
      <vt:lpstr>No Harm</vt:lpstr>
      <vt:lpstr>Yahuwah’s Promise</vt:lpstr>
      <vt:lpstr>Who Wrote Psalm 91?</vt:lpstr>
      <vt:lpstr>The Recipients of Yah’s Protection</vt:lpstr>
      <vt:lpstr>Pass the Night</vt:lpstr>
      <vt:lpstr>Pass the Night</vt:lpstr>
      <vt:lpstr>Shelter From the Intrigues of Men</vt:lpstr>
      <vt:lpstr>Protection From Trouble</vt:lpstr>
      <vt:lpstr>Praying in a Secret Place</vt:lpstr>
      <vt:lpstr>A Mighty Fortress</vt:lpstr>
      <vt:lpstr>Father is a Stronghold</vt:lpstr>
      <vt:lpstr>Safety</vt:lpstr>
      <vt:lpstr>Shadow of the Almighty</vt:lpstr>
      <vt:lpstr>No Fear</vt:lpstr>
      <vt:lpstr>Fowler’s Snare</vt:lpstr>
      <vt:lpstr>Shadow of His Wings</vt:lpstr>
      <vt:lpstr>Shadow of His Wings</vt:lpstr>
      <vt:lpstr>Messiah Explains the Metaphor</vt:lpstr>
      <vt:lpstr>Messiah Explains the Metaphor</vt:lpstr>
      <vt:lpstr>PowerPoint Presentation</vt:lpstr>
      <vt:lpstr>Messiah Explains the Metaphor</vt:lpstr>
      <vt:lpstr>Terror Arrow Pestilence Plague</vt:lpstr>
      <vt:lpstr>Terror Arrow Pestilence Plague</vt:lpstr>
      <vt:lpstr>Terror Arrow Pestilence Plague</vt:lpstr>
      <vt:lpstr>Looking Upon Your Enemies</vt:lpstr>
      <vt:lpstr>One Against a Thousand</vt:lpstr>
      <vt:lpstr>The Shadow Pictures of Yah</vt:lpstr>
      <vt:lpstr>The Shadow Pictures of Yah</vt:lpstr>
      <vt:lpstr>No Harm</vt:lpstr>
      <vt:lpstr>All In</vt:lpstr>
      <vt:lpstr>Messiah Tested</vt:lpstr>
      <vt:lpstr>Messiah Tested</vt:lpstr>
      <vt:lpstr>Messiah Tested</vt:lpstr>
      <vt:lpstr>Yahuwah’s Promise</vt:lpstr>
      <vt:lpstr>Attached in Love</vt:lpstr>
      <vt:lpstr>Attached in Love</vt:lpstr>
      <vt:lpstr>Attached in Love</vt:lpstr>
      <vt:lpstr>Yahuwah’s Promise</vt:lpstr>
      <vt:lpstr>The Phrases of Belonging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101</cp:revision>
  <dcterms:created xsi:type="dcterms:W3CDTF">2018-11-07T08:55:54Z</dcterms:created>
  <dcterms:modified xsi:type="dcterms:W3CDTF">2019-06-29T15:19:29Z</dcterms:modified>
</cp:coreProperties>
</file>