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4" r:id="rId2"/>
    <p:sldId id="257" r:id="rId3"/>
    <p:sldId id="912" r:id="rId4"/>
    <p:sldId id="913" r:id="rId5"/>
    <p:sldId id="895" r:id="rId6"/>
    <p:sldId id="896" r:id="rId7"/>
    <p:sldId id="886" r:id="rId8"/>
    <p:sldId id="908" r:id="rId9"/>
    <p:sldId id="914" r:id="rId10"/>
    <p:sldId id="915" r:id="rId11"/>
    <p:sldId id="911" r:id="rId12"/>
    <p:sldId id="916" r:id="rId13"/>
    <p:sldId id="909" r:id="rId14"/>
    <p:sldId id="910" r:id="rId15"/>
    <p:sldId id="897" r:id="rId16"/>
    <p:sldId id="917" r:id="rId17"/>
    <p:sldId id="898" r:id="rId18"/>
    <p:sldId id="901" r:id="rId19"/>
    <p:sldId id="918" r:id="rId20"/>
    <p:sldId id="900" r:id="rId21"/>
    <p:sldId id="902" r:id="rId22"/>
    <p:sldId id="919" r:id="rId23"/>
    <p:sldId id="899" r:id="rId24"/>
    <p:sldId id="903" r:id="rId25"/>
    <p:sldId id="920" r:id="rId26"/>
    <p:sldId id="905" r:id="rId27"/>
    <p:sldId id="904" r:id="rId28"/>
    <p:sldId id="906" r:id="rId29"/>
    <p:sldId id="907" r:id="rId30"/>
    <p:sldId id="844" r:id="rId31"/>
    <p:sldId id="628" r:id="rId32"/>
    <p:sldId id="77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19" autoAdjust="0"/>
    <p:restoredTop sz="94723" autoAdjust="0"/>
  </p:normalViewPr>
  <p:slideViewPr>
    <p:cSldViewPr snapToGrid="0">
      <p:cViewPr varScale="1">
        <p:scale>
          <a:sx n="72" d="100"/>
          <a:sy n="72" d="100"/>
        </p:scale>
        <p:origin x="96" y="5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93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65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May 23, 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Psalm 119:129-176 (Pt 4)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/>
              <a:t>Guarding the Torah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97624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7896" y="0"/>
            <a:ext cx="995238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 smtClean="0">
                <a:latin typeface="+mn-lt"/>
              </a:rPr>
              <a:t>A Masterpiece of Hebrew Poetry</a:t>
            </a:r>
            <a:endParaRPr lang="en-US" altLang="en-US" b="1" dirty="0"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000" dirty="0" smtClean="0"/>
              <a:t>“Rhyme” is in the beginning of the stanza, in the first letter</a:t>
            </a:r>
          </a:p>
          <a:p>
            <a:pPr>
              <a:buNone/>
            </a:pPr>
            <a:r>
              <a:rPr lang="en-US" altLang="en-US" sz="4000" dirty="0" smtClean="0"/>
              <a:t>Uses synonyms (words that mean the same thing) frequently</a:t>
            </a:r>
          </a:p>
          <a:p>
            <a:pPr>
              <a:buNone/>
            </a:pPr>
            <a:r>
              <a:rPr lang="en-US" altLang="en-US" sz="4000" dirty="0" smtClean="0"/>
              <a:t>Statements are repeated using different words to emphasize a point</a:t>
            </a:r>
          </a:p>
          <a:p>
            <a:pPr>
              <a:buNone/>
            </a:pP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5186678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7896" y="0"/>
            <a:ext cx="995238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 smtClean="0">
                <a:latin typeface="+mn-lt"/>
              </a:rPr>
              <a:t>Themes in Psalm 119</a:t>
            </a:r>
            <a:endParaRPr lang="en-US" altLang="en-US" b="1" dirty="0"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000" dirty="0" smtClean="0"/>
              <a:t>David’s love for the Torah – the Word of Yahuwah</a:t>
            </a:r>
          </a:p>
          <a:p>
            <a:pPr>
              <a:buNone/>
            </a:pPr>
            <a:r>
              <a:rPr lang="en-US" altLang="en-US" sz="4000" dirty="0" smtClean="0"/>
              <a:t>Benefits of walking in Torah – protection, joy, peace, life, encouragement, favor from Yah</a:t>
            </a:r>
          </a:p>
          <a:p>
            <a:pPr>
              <a:buNone/>
            </a:pPr>
            <a:r>
              <a:rPr lang="en-US" altLang="en-US" sz="4000" dirty="0" smtClean="0"/>
              <a:t>The Way of Faith is the Way of the Commandments</a:t>
            </a:r>
          </a:p>
          <a:p>
            <a:pPr>
              <a:buNone/>
            </a:pPr>
            <a:r>
              <a:rPr lang="en-US" altLang="en-US" sz="4000" dirty="0" smtClean="0"/>
              <a:t>The Torah is the Way, the Truth and the Life</a:t>
            </a:r>
          </a:p>
          <a:p>
            <a:pPr>
              <a:buNone/>
            </a:pPr>
            <a:r>
              <a:rPr lang="en-US" altLang="en-US" sz="4000" dirty="0" smtClean="0"/>
              <a:t>Affliction is designed to bring us back to our Creator</a:t>
            </a:r>
          </a:p>
          <a:p>
            <a:pPr>
              <a:buNone/>
            </a:pP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059805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algn="ctr"/>
            <a:r>
              <a:rPr lang="en-US" altLang="en-US" b="1" dirty="0" smtClean="0">
                <a:latin typeface="+mn-lt"/>
              </a:rPr>
              <a:t>Hebrew Terminology at a Glance</a:t>
            </a:r>
            <a:endParaRPr lang="en-US" altLang="en-US" b="1" dirty="0"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4000" u="sng" dirty="0"/>
              <a:t>Torah</a:t>
            </a:r>
            <a:r>
              <a:rPr lang="en-US" altLang="en-US" sz="4000" dirty="0"/>
              <a:t> = </a:t>
            </a:r>
            <a:r>
              <a:rPr lang="en-US" altLang="en-US" sz="4000" u="sng" dirty="0"/>
              <a:t>Instruction</a:t>
            </a:r>
            <a:r>
              <a:rPr lang="en-US" altLang="en-US" sz="4000" dirty="0"/>
              <a:t>, </a:t>
            </a:r>
            <a:r>
              <a:rPr lang="en-US" altLang="en-US" sz="4000" dirty="0" smtClean="0"/>
              <a:t>Teaching, Covenant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/>
              <a:t>Mitzvah</a:t>
            </a:r>
            <a:r>
              <a:rPr lang="en-US" altLang="en-US" sz="4000" dirty="0"/>
              <a:t> = A </a:t>
            </a:r>
            <a:r>
              <a:rPr lang="en-US" altLang="en-US" sz="4000" u="sng" dirty="0"/>
              <a:t>commandment</a:t>
            </a:r>
            <a:r>
              <a:rPr lang="en-US" altLang="en-US" sz="4000" dirty="0"/>
              <a:t>, </a:t>
            </a:r>
            <a:r>
              <a:rPr lang="en-US" altLang="en-US" sz="4000" dirty="0" smtClean="0"/>
              <a:t>the Covenant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Torah = Mitzvah (sometimes used </a:t>
            </a:r>
            <a:r>
              <a:rPr lang="en-US" altLang="en-US" sz="4000" dirty="0" smtClean="0"/>
              <a:t>interchangeably)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 smtClean="0"/>
              <a:t>Torah = </a:t>
            </a:r>
            <a:r>
              <a:rPr lang="en-US" altLang="en-US" sz="4000" dirty="0" err="1" smtClean="0"/>
              <a:t>Chukot</a:t>
            </a:r>
            <a:r>
              <a:rPr lang="en-US" altLang="en-US" sz="4000" dirty="0" smtClean="0"/>
              <a:t> + </a:t>
            </a:r>
            <a:r>
              <a:rPr lang="en-US" altLang="en-US" sz="4000" dirty="0" err="1" smtClean="0"/>
              <a:t>Mishpatim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 err="1" smtClean="0"/>
              <a:t>Chukot</a:t>
            </a:r>
            <a:r>
              <a:rPr lang="en-US" altLang="en-US" sz="4000" dirty="0" smtClean="0"/>
              <a:t> </a:t>
            </a:r>
            <a:r>
              <a:rPr lang="en-US" altLang="en-US" sz="4000" dirty="0"/>
              <a:t>are the prescriptions or direct (non-negotiable) orders, edicts, </a:t>
            </a:r>
            <a:r>
              <a:rPr lang="en-US" altLang="en-US" sz="4000" dirty="0" smtClean="0"/>
              <a:t>rules, </a:t>
            </a:r>
            <a:r>
              <a:rPr lang="en-US" altLang="en-US" sz="4000" u="sng" dirty="0" smtClean="0"/>
              <a:t>precepts</a:t>
            </a:r>
            <a:r>
              <a:rPr lang="en-US" altLang="en-US" sz="4000" dirty="0" smtClean="0"/>
              <a:t>, “carved”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 err="1"/>
              <a:t>Mishpatim</a:t>
            </a:r>
            <a:r>
              <a:rPr lang="en-US" altLang="en-US" sz="4000" dirty="0"/>
              <a:t> are the “righteous applications” of the </a:t>
            </a:r>
            <a:r>
              <a:rPr lang="en-US" altLang="en-US" sz="4000" dirty="0" err="1"/>
              <a:t>chukim</a:t>
            </a:r>
            <a:r>
              <a:rPr lang="en-US" altLang="en-US" sz="4000" dirty="0"/>
              <a:t> in some given situation, “decisions”, rulings</a:t>
            </a:r>
            <a:r>
              <a:rPr lang="en-US" altLang="en-US" sz="4000" dirty="0" smtClean="0"/>
              <a:t>, </a:t>
            </a:r>
            <a:r>
              <a:rPr lang="en-US" altLang="en-US" sz="4000" u="sng" dirty="0" smtClean="0"/>
              <a:t>right-rulings</a:t>
            </a:r>
            <a:r>
              <a:rPr lang="en-US" altLang="en-US" sz="4000" dirty="0" smtClean="0"/>
              <a:t>, </a:t>
            </a:r>
            <a:r>
              <a:rPr lang="en-US" altLang="en-US" sz="4000" dirty="0"/>
              <a:t>judgments, settlements (of a dispute)</a:t>
            </a:r>
          </a:p>
        </p:txBody>
      </p:sp>
    </p:spTree>
    <p:extLst>
      <p:ext uri="{BB962C8B-B14F-4D97-AF65-F5344CB8AC3E}">
        <p14:creationId xmlns:p14="http://schemas.microsoft.com/office/powerpoint/2010/main" val="2172622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7896" y="0"/>
            <a:ext cx="995238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 smtClean="0">
                <a:latin typeface="+mn-lt"/>
              </a:rPr>
              <a:t>Synonyms </a:t>
            </a:r>
            <a:r>
              <a:rPr lang="en-US" altLang="en-US" b="1" dirty="0" smtClean="0">
                <a:latin typeface="+mn-lt"/>
              </a:rPr>
              <a:t>of </a:t>
            </a:r>
            <a:r>
              <a:rPr lang="en-US" altLang="en-US" b="1" dirty="0" smtClean="0">
                <a:latin typeface="+mn-lt"/>
              </a:rPr>
              <a:t>“Torah”</a:t>
            </a:r>
            <a:endParaRPr lang="en-US" altLang="en-US" b="1" dirty="0"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Mishmeret</a:t>
            </a:r>
            <a:r>
              <a:rPr lang="en-US" altLang="en-US" sz="4000" dirty="0" smtClean="0"/>
              <a:t> = Guardians (none in Ps 119)</a:t>
            </a:r>
            <a:endParaRPr lang="en-US" altLang="en-US" sz="4000" dirty="0"/>
          </a:p>
          <a:p>
            <a:pPr>
              <a:buNone/>
            </a:pPr>
            <a:r>
              <a:rPr lang="en-US" altLang="en-US" sz="4000" dirty="0"/>
              <a:t>	</a:t>
            </a:r>
            <a:r>
              <a:rPr lang="en-US" altLang="en-US" sz="4000" dirty="0" err="1"/>
              <a:t>Edah</a:t>
            </a:r>
            <a:r>
              <a:rPr lang="en-US" altLang="en-US" sz="4000" dirty="0"/>
              <a:t> </a:t>
            </a:r>
            <a:r>
              <a:rPr lang="en-US" altLang="en-US" sz="4000" dirty="0" smtClean="0"/>
              <a:t>– </a:t>
            </a:r>
            <a:r>
              <a:rPr lang="en-US" altLang="en-US" sz="4000" dirty="0" err="1" smtClean="0"/>
              <a:t>Edot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Testimonies</a:t>
            </a:r>
          </a:p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Piqud</a:t>
            </a:r>
            <a:r>
              <a:rPr lang="en-US" altLang="en-US" sz="4000" dirty="0" smtClean="0"/>
              <a:t> – </a:t>
            </a:r>
            <a:r>
              <a:rPr lang="en-US" altLang="en-US" sz="4000" dirty="0" err="1" smtClean="0"/>
              <a:t>piqudim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overseers</a:t>
            </a:r>
            <a:r>
              <a:rPr lang="en-US" altLang="en-US" sz="4000" dirty="0" smtClean="0"/>
              <a:t>, precepts, inspectors, custodians </a:t>
            </a:r>
            <a:endParaRPr lang="en-US" altLang="en-US" sz="4000" dirty="0"/>
          </a:p>
          <a:p>
            <a:pPr>
              <a:buNone/>
            </a:pPr>
            <a:r>
              <a:rPr lang="en-US" altLang="en-US" sz="4000" dirty="0"/>
              <a:t>	</a:t>
            </a:r>
            <a:r>
              <a:rPr lang="en-US" altLang="en-US" sz="4000" dirty="0" err="1" smtClean="0"/>
              <a:t>Imrah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Spoken words</a:t>
            </a:r>
          </a:p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Davar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Word</a:t>
            </a:r>
            <a:r>
              <a:rPr lang="en-US" altLang="en-US" sz="4000" dirty="0" smtClean="0"/>
              <a:t>, thing, matter</a:t>
            </a:r>
            <a:endParaRPr lang="en-US" altLang="en-US" sz="4000" dirty="0"/>
          </a:p>
          <a:p>
            <a:pPr>
              <a:buNone/>
            </a:pP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664232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119:129-132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 129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Peh</a:t>
            </a:r>
            <a:r>
              <a:rPr lang="en-US" sz="4000" b="1" dirty="0"/>
              <a:t>. Your testimonies are wonders; So my being </a:t>
            </a:r>
            <a:r>
              <a:rPr lang="en-US" sz="4000" b="1" u="sng" dirty="0" smtClean="0"/>
              <a:t>guards</a:t>
            </a:r>
            <a:r>
              <a:rPr lang="en-US" sz="4000" b="1" dirty="0" smtClean="0"/>
              <a:t> </a:t>
            </a:r>
            <a:r>
              <a:rPr lang="en-US" sz="4000" b="1" dirty="0"/>
              <a:t>them.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4059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latin typeface="+mn-lt"/>
              </a:rPr>
              <a:t>Wondors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112776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So </a:t>
            </a:r>
            <a:r>
              <a:rPr lang="en-US" sz="4000" b="1" dirty="0"/>
              <a:t>I will stretch out My hand and strike </a:t>
            </a:r>
            <a:r>
              <a:rPr lang="en-US" sz="4000" b="1" dirty="0" err="1"/>
              <a:t>Mitzrayim</a:t>
            </a:r>
            <a:r>
              <a:rPr lang="en-US" sz="4000" b="1" dirty="0"/>
              <a:t> with all My </a:t>
            </a:r>
            <a:r>
              <a:rPr lang="en-US" sz="4000" b="1" u="sng" dirty="0"/>
              <a:t>miracles</a:t>
            </a:r>
            <a:r>
              <a:rPr lang="en-US" sz="4000" b="1" dirty="0"/>
              <a:t> which I shall do in the midst of it; and </a:t>
            </a:r>
            <a:r>
              <a:rPr lang="en-US" sz="4000" b="1" dirty="0" smtClean="0"/>
              <a:t>after </a:t>
            </a:r>
            <a:r>
              <a:rPr lang="en-US" sz="4000" b="1" dirty="0"/>
              <a:t>that he will let you go</a:t>
            </a:r>
            <a:r>
              <a:rPr lang="en-US" sz="4000" b="1" dirty="0" smtClean="0"/>
              <a:t>.</a:t>
            </a:r>
            <a:r>
              <a:rPr lang="en-US" sz="4000" b="1" dirty="0"/>
              <a:t> </a:t>
            </a:r>
            <a:r>
              <a:rPr lang="en-US" sz="4000" b="1" dirty="0" err="1" smtClean="0"/>
              <a:t>Shemot</a:t>
            </a:r>
            <a:r>
              <a:rPr lang="en-US" sz="4000" b="1" dirty="0" smtClean="0"/>
              <a:t> 3:20</a:t>
            </a:r>
          </a:p>
          <a:p>
            <a:pPr marL="0" indent="0">
              <a:buNone/>
            </a:pPr>
            <a:r>
              <a:rPr lang="en-US" sz="4000" b="1" dirty="0" smtClean="0"/>
              <a:t>Who </a:t>
            </a:r>
            <a:r>
              <a:rPr lang="en-US" sz="4000" b="1" dirty="0"/>
              <a:t>is like You among the gods, O Yahuwah? Who is like You, majestic in holiness, Awesome in praises, working </a:t>
            </a:r>
            <a:r>
              <a:rPr lang="en-US" sz="4000" b="1" u="sng" dirty="0"/>
              <a:t>wonders</a:t>
            </a:r>
            <a:r>
              <a:rPr lang="en-US" sz="4000" b="1" dirty="0" smtClean="0"/>
              <a:t>?</a:t>
            </a:r>
            <a:r>
              <a:rPr lang="en-US" sz="4000" b="1" dirty="0"/>
              <a:t> </a:t>
            </a:r>
            <a:r>
              <a:rPr lang="en-US" sz="4000" b="1" dirty="0" err="1" smtClean="0"/>
              <a:t>Shemot</a:t>
            </a:r>
            <a:r>
              <a:rPr lang="en-US" sz="4000" b="1" dirty="0" smtClean="0"/>
              <a:t> 15:11</a:t>
            </a:r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a child will be born to us, a son will be given to us; And the government will rest on His shoulders; And His name will be called </a:t>
            </a:r>
            <a:r>
              <a:rPr lang="en-US" sz="4000" b="1" u="sng" dirty="0"/>
              <a:t>Wonderful</a:t>
            </a:r>
            <a:r>
              <a:rPr lang="en-US" sz="4000" b="1" dirty="0"/>
              <a:t> Counselor, Mighty Elohim, Eternal Father, Prince of </a:t>
            </a:r>
            <a:r>
              <a:rPr lang="en-US" sz="4000" b="1" dirty="0" smtClean="0"/>
              <a:t>Peace. Is 9:6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3699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Guard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David uses two words we translate “guard”</a:t>
            </a:r>
          </a:p>
          <a:p>
            <a:pPr marL="0" indent="0">
              <a:buNone/>
            </a:pPr>
            <a:r>
              <a:rPr lang="en-US" sz="4000" b="1" dirty="0" smtClean="0"/>
              <a:t>Here, </a:t>
            </a:r>
            <a:r>
              <a:rPr lang="en-US" sz="4800" dirty="0" err="1">
                <a:latin typeface="Bwhebb" panose="00000400000000000000" pitchFamily="2" charset="0"/>
              </a:rPr>
              <a:t>rc;n</a:t>
            </a:r>
            <a:r>
              <a:rPr lang="en-US" sz="4800" dirty="0">
                <a:latin typeface="Bwhebb" panose="00000400000000000000" pitchFamily="2" charset="0"/>
              </a:rPr>
              <a:t>"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nazar</a:t>
            </a:r>
            <a:r>
              <a:rPr lang="en-US" sz="4000" dirty="0" smtClean="0"/>
              <a:t>) is used. </a:t>
            </a:r>
            <a:r>
              <a:rPr lang="en-US" sz="4000" dirty="0"/>
              <a:t>watch, guard, keep </a:t>
            </a:r>
            <a:r>
              <a:rPr lang="en-US" sz="4000" i="1" dirty="0" smtClean="0"/>
              <a:t>watch </a:t>
            </a:r>
            <a:r>
              <a:rPr lang="en-US" sz="4000" i="1" dirty="0"/>
              <a:t>over, protect; </a:t>
            </a:r>
            <a:r>
              <a:rPr lang="en-US" sz="4000" dirty="0"/>
              <a:t>to perceive with the eyes, to see and to look after, to care for, </a:t>
            </a:r>
            <a:r>
              <a:rPr lang="en-US" sz="4000" dirty="0" smtClean="0"/>
              <a:t>10 times in Psalm 119</a:t>
            </a:r>
          </a:p>
          <a:p>
            <a:pPr marL="0" indent="0">
              <a:buNone/>
            </a:pPr>
            <a:r>
              <a:rPr lang="en-US" sz="4400" b="1" dirty="0" err="1" smtClean="0">
                <a:latin typeface="Bwhebb" panose="00000400000000000000" pitchFamily="2" charset="0"/>
              </a:rPr>
              <a:t>rm;v</a:t>
            </a:r>
            <a:r>
              <a:rPr lang="en-US" sz="4400" dirty="0" smtClean="0">
                <a:latin typeface="Bwhebb" panose="00000400000000000000" pitchFamily="2" charset="0"/>
              </a:rPr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shamar</a:t>
            </a:r>
            <a:r>
              <a:rPr lang="en-US" sz="4000" dirty="0" smtClean="0"/>
              <a:t>)  </a:t>
            </a:r>
            <a:r>
              <a:rPr lang="en-US" sz="4000" b="1" dirty="0"/>
              <a:t>vb. </a:t>
            </a:r>
            <a:r>
              <a:rPr lang="en-US" sz="4000" dirty="0"/>
              <a:t>keep, watch, </a:t>
            </a:r>
            <a:r>
              <a:rPr lang="en-US" sz="4000" dirty="0" smtClean="0"/>
              <a:t>preserve, as a watchman, 21 times in Psalm 119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21349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119:130-131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130</a:t>
            </a:r>
            <a:r>
              <a:rPr lang="en-US" sz="4000" b="1" dirty="0" smtClean="0"/>
              <a:t> </a:t>
            </a:r>
            <a:r>
              <a:rPr lang="en-US" sz="4000" b="1" dirty="0"/>
              <a:t>The </a:t>
            </a:r>
            <a:r>
              <a:rPr lang="en-US" sz="4000" b="1" u="sng" dirty="0"/>
              <a:t>opening</a:t>
            </a:r>
            <a:r>
              <a:rPr lang="en-US" sz="4000" b="1" dirty="0"/>
              <a:t> up of Your words gives light, Giving understanding to the simple.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131</a:t>
            </a:r>
            <a:r>
              <a:rPr lang="en-US" sz="4000" b="1" dirty="0"/>
              <a:t> I have </a:t>
            </a:r>
            <a:r>
              <a:rPr lang="en-US" sz="4000" b="1" u="sng" dirty="0" smtClean="0"/>
              <a:t>opened wide</a:t>
            </a:r>
            <a:r>
              <a:rPr lang="en-US" sz="4000" b="1" dirty="0" smtClean="0"/>
              <a:t> </a:t>
            </a:r>
            <a:r>
              <a:rPr lang="en-US" sz="4000" b="1" dirty="0"/>
              <a:t>my mouth and panted, For I have longed for Your commands.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89529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Open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David uses two words we translate “open”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4400" dirty="0" err="1">
                <a:latin typeface="Bwhebb" panose="00000400000000000000" pitchFamily="2" charset="0"/>
              </a:rPr>
              <a:t>xt;P</a:t>
            </a:r>
            <a:r>
              <a:rPr lang="en-US" sz="4400" dirty="0">
                <a:latin typeface="Bwhebb" panose="00000400000000000000" pitchFamily="2" charset="0"/>
              </a:rPr>
              <a:t>'</a:t>
            </a:r>
            <a:r>
              <a:rPr lang="en-US" dirty="0"/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patach</a:t>
            </a:r>
            <a:r>
              <a:rPr lang="en-US" sz="4000" dirty="0" smtClean="0"/>
              <a:t>)</a:t>
            </a:r>
            <a:r>
              <a:rPr lang="en-US" sz="4000" b="1" dirty="0" smtClean="0"/>
              <a:t> </a:t>
            </a:r>
            <a:r>
              <a:rPr lang="en-US" sz="4000" dirty="0" smtClean="0"/>
              <a:t>open (eyes, a door, </a:t>
            </a:r>
            <a:r>
              <a:rPr lang="en-US" sz="4000" dirty="0" err="1" smtClean="0"/>
              <a:t>etc</a:t>
            </a:r>
            <a:r>
              <a:rPr lang="en-US" sz="4000" dirty="0" smtClean="0"/>
              <a:t>)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400" dirty="0" smtClean="0">
                <a:latin typeface="Bwhebb" panose="00000400000000000000" pitchFamily="2" charset="0"/>
              </a:rPr>
              <a:t>r[;P'] </a:t>
            </a:r>
            <a:r>
              <a:rPr lang="en-US" sz="4000" dirty="0" smtClean="0"/>
              <a:t>(</a:t>
            </a:r>
            <a:r>
              <a:rPr lang="en-US" sz="4000" dirty="0" err="1" smtClean="0"/>
              <a:t>pa’ar</a:t>
            </a:r>
            <a:r>
              <a:rPr lang="en-US" sz="4000" dirty="0" smtClean="0"/>
              <a:t>) </a:t>
            </a:r>
            <a:r>
              <a:rPr lang="en-US" sz="4000" b="1" dirty="0" smtClean="0"/>
              <a:t>vb. </a:t>
            </a:r>
            <a:r>
              <a:rPr lang="en-US" sz="4000" dirty="0" smtClean="0"/>
              <a:t>open wide (the mouth) 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14311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119:132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132</a:t>
            </a:r>
            <a:r>
              <a:rPr lang="en-US" sz="4000" b="1" dirty="0" smtClean="0"/>
              <a:t> Turn to me and show me </a:t>
            </a:r>
            <a:r>
              <a:rPr lang="en-US" sz="4000" b="1" u="sng" dirty="0" err="1" smtClean="0"/>
              <a:t>favour</a:t>
            </a:r>
            <a:r>
              <a:rPr lang="en-US" sz="4000" b="1" dirty="0" smtClean="0"/>
              <a:t>, according to Your right-ruling, toward those who love Your Name.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22747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Grace/Favor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>
                <a:latin typeface="Bwhebb" panose="00000400000000000000" pitchFamily="2" charset="0"/>
              </a:rPr>
              <a:t>!</a:t>
            </a:r>
            <a:r>
              <a:rPr lang="en-US" sz="4400" dirty="0" err="1">
                <a:latin typeface="Bwhebb" panose="00000400000000000000" pitchFamily="2" charset="0"/>
              </a:rPr>
              <a:t>n:x</a:t>
            </a:r>
            <a:r>
              <a:rPr lang="en-US" sz="4400" dirty="0">
                <a:latin typeface="Bwhebb" panose="00000400000000000000" pitchFamily="2" charset="0"/>
              </a:rPr>
              <a:t>' </a:t>
            </a:r>
            <a:r>
              <a:rPr lang="en-US" sz="4000" dirty="0"/>
              <a:t>vb. shew </a:t>
            </a:r>
            <a:r>
              <a:rPr lang="en-US" sz="4000" dirty="0" err="1"/>
              <a:t>favour</a:t>
            </a:r>
            <a:r>
              <a:rPr lang="en-US" sz="4000" dirty="0"/>
              <a:t>, be gracious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b="1" dirty="0" smtClean="0"/>
              <a:t>For David, he expected that his obedience brings grace/favor from Elohim</a:t>
            </a:r>
          </a:p>
          <a:p>
            <a:pPr marL="0" indent="0">
              <a:buNone/>
            </a:pPr>
            <a:r>
              <a:rPr lang="en-US" sz="4000" b="1" baseline="30000" dirty="0" smtClean="0"/>
              <a:t>29</a:t>
            </a:r>
            <a:r>
              <a:rPr lang="en-US" sz="4000" b="1" dirty="0" smtClean="0"/>
              <a:t> </a:t>
            </a:r>
            <a:r>
              <a:rPr lang="en-US" sz="4000" b="1" dirty="0"/>
              <a:t>Remove from me the way of falsehood, And </a:t>
            </a:r>
            <a:r>
              <a:rPr lang="en-US" sz="4000" b="1" dirty="0" err="1"/>
              <a:t>favour</a:t>
            </a:r>
            <a:r>
              <a:rPr lang="en-US" sz="4000" b="1" dirty="0"/>
              <a:t> me with Your instruction.</a:t>
            </a:r>
          </a:p>
          <a:p>
            <a:pPr marL="0" indent="0">
              <a:buNone/>
            </a:pPr>
            <a:r>
              <a:rPr lang="en-US" sz="4000" b="1" baseline="30000" dirty="0"/>
              <a:t>58</a:t>
            </a:r>
            <a:r>
              <a:rPr lang="en-US" sz="4000" b="1" dirty="0"/>
              <a:t> I have sought Your face with all my heart; Show me </a:t>
            </a:r>
            <a:r>
              <a:rPr lang="en-US" sz="4000" b="1" dirty="0" err="1"/>
              <a:t>favour</a:t>
            </a:r>
            <a:r>
              <a:rPr lang="en-US" sz="4000" b="1" dirty="0"/>
              <a:t> according to Your word</a:t>
            </a:r>
            <a:r>
              <a:rPr lang="en-US" sz="4000" b="1" dirty="0" smtClean="0"/>
              <a:t>.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2390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Favoritism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Does Elohim show favoritism? </a:t>
            </a:r>
            <a:r>
              <a:rPr lang="en-US" sz="4000" b="1" dirty="0"/>
              <a:t>My brethren, do not hold your faith in our glorious Lord Yahusha Messiah with [an attitude of] personal favoritism</a:t>
            </a:r>
            <a:r>
              <a:rPr lang="en-US" sz="4000" b="1" dirty="0" smtClean="0"/>
              <a:t>.  James 2:1</a:t>
            </a:r>
          </a:p>
          <a:p>
            <a:pPr marL="0" indent="0">
              <a:buNone/>
            </a:pPr>
            <a:r>
              <a:rPr lang="en-US" sz="4000" b="1" dirty="0" smtClean="0"/>
              <a:t>Elohim shows favor, not on the basis of human qualities – looks, height, gender, social status – but he favors on the basis of obedience and relationship with Him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92612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119:133-136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133</a:t>
            </a:r>
            <a:r>
              <a:rPr lang="en-US" sz="4000" b="1" dirty="0"/>
              <a:t> </a:t>
            </a:r>
            <a:r>
              <a:rPr lang="en-US" sz="4000" b="1" u="sng" dirty="0"/>
              <a:t>Establish my footsteps by Your word</a:t>
            </a:r>
            <a:r>
              <a:rPr lang="en-US" sz="4000" b="1" dirty="0"/>
              <a:t>, and let no wickedness have rule over me.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134</a:t>
            </a:r>
            <a:r>
              <a:rPr lang="en-US" sz="4000" b="1" dirty="0"/>
              <a:t> Redeem me from the oppression of man, That I might </a:t>
            </a:r>
            <a:r>
              <a:rPr lang="en-US" sz="4000" b="1" u="sng" dirty="0"/>
              <a:t>guard</a:t>
            </a:r>
            <a:r>
              <a:rPr lang="en-US" sz="4000" b="1" dirty="0"/>
              <a:t> Your overseers.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135</a:t>
            </a:r>
            <a:r>
              <a:rPr lang="en-US" sz="4000" b="1" dirty="0"/>
              <a:t> Make Your face shine upon Your servant, and teach me Your statutes.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136</a:t>
            </a:r>
            <a:r>
              <a:rPr lang="en-US" sz="4000" b="1" dirty="0"/>
              <a:t> Streams of water have run down from my eyes, because they did not </a:t>
            </a:r>
            <a:r>
              <a:rPr lang="en-US" sz="4000" b="1" u="sng" dirty="0"/>
              <a:t>guard</a:t>
            </a:r>
            <a:r>
              <a:rPr lang="en-US" sz="4000" b="1" dirty="0"/>
              <a:t> Your instruction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75073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Aaronic Blessing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 smtClean="0"/>
              <a:t>135</a:t>
            </a:r>
            <a:r>
              <a:rPr lang="en-US" sz="4000" b="1" dirty="0" smtClean="0"/>
              <a:t> </a:t>
            </a:r>
            <a:r>
              <a:rPr lang="en-US" sz="4000" b="1" dirty="0"/>
              <a:t>Make Your face shine upon Your servant, and teach me Your statutes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3600" b="1" baseline="30000" dirty="0" smtClean="0"/>
              <a:t>23</a:t>
            </a:r>
            <a:r>
              <a:rPr lang="en-US" sz="3600" b="1" dirty="0" smtClean="0"/>
              <a:t> </a:t>
            </a:r>
            <a:r>
              <a:rPr lang="en-US" sz="3600" b="1" dirty="0"/>
              <a:t>"Speak to </a:t>
            </a:r>
            <a:r>
              <a:rPr lang="en-US" sz="3600" b="1" dirty="0" err="1"/>
              <a:t>Aharon</a:t>
            </a:r>
            <a:r>
              <a:rPr lang="en-US" sz="3600" b="1" dirty="0"/>
              <a:t> and to his sons, saying, 'Thus you shall bless the sons of Israel. You shall say to them:</a:t>
            </a:r>
          </a:p>
          <a:p>
            <a:pPr marL="0" indent="0">
              <a:buNone/>
            </a:pPr>
            <a:r>
              <a:rPr lang="en-US" sz="3600" b="1" dirty="0"/>
              <a:t> </a:t>
            </a:r>
            <a:r>
              <a:rPr lang="en-US" sz="3600" b="1" baseline="30000" dirty="0"/>
              <a:t>24</a:t>
            </a:r>
            <a:r>
              <a:rPr lang="en-US" sz="3600" b="1" dirty="0"/>
              <a:t> Yahuwah bless you, and guard you</a:t>
            </a:r>
            <a:r>
              <a:rPr lang="en-US" sz="3600" b="1" dirty="0" smtClean="0"/>
              <a:t>; </a:t>
            </a:r>
            <a:r>
              <a:rPr lang="en-US" sz="3600" b="1" baseline="30000" dirty="0"/>
              <a:t>25</a:t>
            </a:r>
            <a:r>
              <a:rPr lang="en-US" sz="3600" b="1" dirty="0"/>
              <a:t> Yahuwah make His face shine on you, And be favoring to you</a:t>
            </a:r>
            <a:r>
              <a:rPr lang="en-US" sz="3600" b="1" dirty="0" smtClean="0"/>
              <a:t>; </a:t>
            </a:r>
            <a:r>
              <a:rPr lang="en-US" sz="3600" b="1" baseline="30000" dirty="0"/>
              <a:t>26</a:t>
            </a:r>
            <a:r>
              <a:rPr lang="en-US" sz="3600" b="1" dirty="0"/>
              <a:t> Yahuwah lift up His countenance on you, And give you peace.'</a:t>
            </a:r>
          </a:p>
          <a:p>
            <a:pPr marL="0" indent="0">
              <a:buNone/>
            </a:pPr>
            <a:r>
              <a:rPr lang="en-US" sz="3600" b="1" dirty="0"/>
              <a:t> </a:t>
            </a:r>
            <a:r>
              <a:rPr lang="en-US" sz="3600" b="1" baseline="30000" dirty="0"/>
              <a:t>27</a:t>
            </a:r>
            <a:r>
              <a:rPr lang="en-US" sz="3600" b="1" dirty="0"/>
              <a:t> "So they shall invoke My name on the sons of Israel, and I [then] will bless them</a:t>
            </a:r>
            <a:r>
              <a:rPr lang="en-US" sz="3600" b="1" dirty="0" smtClean="0"/>
              <a:t>.“ </a:t>
            </a:r>
            <a:r>
              <a:rPr lang="en-US" sz="3600" b="1" dirty="0" err="1" smtClean="0"/>
              <a:t>Bemidbar</a:t>
            </a:r>
            <a:r>
              <a:rPr lang="en-US" sz="3600" b="1" dirty="0" smtClean="0"/>
              <a:t> 6:23-27</a:t>
            </a:r>
            <a:endParaRPr lang="en-US" sz="48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3985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119:137-140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137</a:t>
            </a:r>
            <a:r>
              <a:rPr lang="en-US" sz="4000" b="1" dirty="0"/>
              <a:t> </a:t>
            </a:r>
            <a:r>
              <a:rPr lang="en-US" sz="4000" b="1" dirty="0" err="1"/>
              <a:t>Tsade</a:t>
            </a:r>
            <a:r>
              <a:rPr lang="en-US" sz="4000" b="1" dirty="0"/>
              <a:t>. Righteous are You, O Yahuwah, And Your right-rulings are straight.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138</a:t>
            </a:r>
            <a:r>
              <a:rPr lang="en-US" sz="4000" b="1" dirty="0"/>
              <a:t> You have commanded Your testimonies in righteousness and truth, exceedingly.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139</a:t>
            </a:r>
            <a:r>
              <a:rPr lang="en-US" sz="4000" b="1" dirty="0"/>
              <a:t> </a:t>
            </a:r>
            <a:r>
              <a:rPr lang="en-US" sz="4000" b="1" u="sng" dirty="0"/>
              <a:t>My </a:t>
            </a:r>
            <a:r>
              <a:rPr lang="en-US" sz="4000" b="1" u="sng" dirty="0" err="1"/>
              <a:t>ardour</a:t>
            </a:r>
            <a:r>
              <a:rPr lang="en-US" sz="4000" b="1" u="sng" dirty="0"/>
              <a:t> has consumed me</a:t>
            </a:r>
            <a:r>
              <a:rPr lang="en-US" sz="4000" b="1" dirty="0"/>
              <a:t>, for my adversaries have forgotten Your words</a:t>
            </a:r>
            <a:r>
              <a:rPr lang="en-US" sz="4000" b="1" dirty="0" smtClean="0"/>
              <a:t>. (4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Gospel 2:17, see also Psalm 69:9)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140</a:t>
            </a:r>
            <a:r>
              <a:rPr lang="en-US" sz="4000" b="1" dirty="0"/>
              <a:t> </a:t>
            </a:r>
            <a:r>
              <a:rPr lang="en-US" sz="4000" b="1" u="sng" dirty="0"/>
              <a:t>Your </a:t>
            </a:r>
            <a:r>
              <a:rPr lang="en-US" sz="4000" b="1" u="sng" dirty="0" smtClean="0"/>
              <a:t>spoken word </a:t>
            </a:r>
            <a:r>
              <a:rPr lang="en-US" sz="4000" b="1" u="sng" dirty="0"/>
              <a:t>is tried</a:t>
            </a:r>
            <a:r>
              <a:rPr lang="en-US" sz="4000" b="1" dirty="0"/>
              <a:t>, exceedingly; And Your servant has loved it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smelted, tested, proven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89639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119:141-144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141</a:t>
            </a:r>
            <a:r>
              <a:rPr lang="en-US" sz="4000" b="1" dirty="0"/>
              <a:t> I am small and despised; I have not forgotten Your overseers.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142</a:t>
            </a:r>
            <a:r>
              <a:rPr lang="en-US" sz="4000" b="1" dirty="0"/>
              <a:t> Your righteousness is righteousness forever, And Your instruction is truth.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143</a:t>
            </a:r>
            <a:r>
              <a:rPr lang="en-US" sz="4000" b="1" dirty="0"/>
              <a:t> Distress and anguish have found me; Your commands are my delight.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144</a:t>
            </a:r>
            <a:r>
              <a:rPr lang="en-US" sz="4000" b="1" dirty="0"/>
              <a:t> The righteousness of Your testimonies is forever; Make me understand, that I might live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0351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Word is Righteous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138</a:t>
            </a:r>
            <a:r>
              <a:rPr lang="en-US" sz="4000" b="1" dirty="0" smtClean="0"/>
              <a:t> </a:t>
            </a:r>
            <a:r>
              <a:rPr lang="en-US" sz="4000" b="1" dirty="0"/>
              <a:t>You have commanded Your testimonies in righteousness and truth, exceedingly.</a:t>
            </a:r>
          </a:p>
          <a:p>
            <a:pPr marL="0" indent="0">
              <a:buNone/>
            </a:pPr>
            <a:r>
              <a:rPr lang="en-US" sz="4000" b="1" baseline="30000" dirty="0" smtClean="0"/>
              <a:t>142</a:t>
            </a:r>
            <a:r>
              <a:rPr lang="en-US" sz="4000" b="1" dirty="0" smtClean="0"/>
              <a:t> </a:t>
            </a:r>
            <a:r>
              <a:rPr lang="en-US" sz="4000" b="1" dirty="0"/>
              <a:t>Your righteousness is righteousness forever, And Your instruction is truth.</a:t>
            </a:r>
          </a:p>
          <a:p>
            <a:pPr marL="0" indent="0">
              <a:buNone/>
            </a:pPr>
            <a:r>
              <a:rPr lang="en-US" sz="4000" b="1" baseline="30000" dirty="0" smtClean="0"/>
              <a:t>144</a:t>
            </a:r>
            <a:r>
              <a:rPr lang="en-US" sz="4000" b="1" dirty="0" smtClean="0"/>
              <a:t> </a:t>
            </a:r>
            <a:r>
              <a:rPr lang="en-US" sz="4000" b="1" dirty="0"/>
              <a:t>The righteousness of Your testimonies is forever; Make me understand, that I might live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baseline="30000" dirty="0"/>
              <a:t>164</a:t>
            </a:r>
            <a:r>
              <a:rPr lang="en-US" sz="4000" b="1" dirty="0"/>
              <a:t> I have praised You seven times a day, Because of Your righteous right-rulings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baseline="30000" dirty="0" smtClean="0"/>
              <a:t>172</a:t>
            </a:r>
            <a:r>
              <a:rPr lang="en-US" sz="4000" b="1" dirty="0" smtClean="0"/>
              <a:t> </a:t>
            </a:r>
            <a:r>
              <a:rPr lang="en-US" sz="4000" b="1" dirty="0"/>
              <a:t>My tongue sings of Your word, for all Your commands are righteousness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41902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119:145-148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145</a:t>
            </a:r>
            <a:r>
              <a:rPr lang="en-US" sz="4000" b="1" dirty="0"/>
              <a:t> </a:t>
            </a:r>
            <a:r>
              <a:rPr lang="en-US" sz="4000" b="1" dirty="0" err="1"/>
              <a:t>Quph</a:t>
            </a:r>
            <a:r>
              <a:rPr lang="en-US" sz="4000" b="1" dirty="0"/>
              <a:t>. I have called with all my heart; Answer me</a:t>
            </a:r>
            <a:r>
              <a:rPr lang="en-US" sz="4000" b="1" dirty="0" smtClean="0"/>
              <a:t>, </a:t>
            </a:r>
            <a:r>
              <a:rPr lang="en-US" sz="4000" b="1" dirty="0"/>
              <a:t>Yahuwah! I </a:t>
            </a:r>
            <a:r>
              <a:rPr lang="en-US" sz="4000" b="1" u="sng" dirty="0" smtClean="0"/>
              <a:t>guard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natzar</a:t>
            </a:r>
            <a:r>
              <a:rPr lang="en-US" sz="4000" b="1" dirty="0" smtClean="0"/>
              <a:t>) </a:t>
            </a:r>
            <a:r>
              <a:rPr lang="en-US" sz="4000" b="1" dirty="0"/>
              <a:t>Your statutes.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146</a:t>
            </a:r>
            <a:r>
              <a:rPr lang="en-US" sz="4000" b="1" dirty="0"/>
              <a:t> I have called upon You; Save me, that I might </a:t>
            </a:r>
            <a:r>
              <a:rPr lang="en-US" sz="4000" b="1" u="sng" dirty="0"/>
              <a:t>guard</a:t>
            </a:r>
            <a:r>
              <a:rPr lang="en-US" sz="4000" b="1" dirty="0"/>
              <a:t>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shamar</a:t>
            </a:r>
            <a:r>
              <a:rPr lang="en-US" sz="4000" b="1" dirty="0" smtClean="0"/>
              <a:t>) Your </a:t>
            </a:r>
            <a:r>
              <a:rPr lang="en-US" sz="4000" b="1" dirty="0"/>
              <a:t>testimonies.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147</a:t>
            </a:r>
            <a:r>
              <a:rPr lang="en-US" sz="4000" b="1" dirty="0"/>
              <a:t> I rise before dawn, and cry for help; I have waited for Your word.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148</a:t>
            </a:r>
            <a:r>
              <a:rPr lang="en-US" sz="4000" b="1" dirty="0"/>
              <a:t> My eyes have gone before the night watches, to study Your word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85935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119:149-152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149</a:t>
            </a:r>
            <a:r>
              <a:rPr lang="en-US" sz="4000" b="1" dirty="0"/>
              <a:t> Hear my voice according to Your kindness; O Yahuwah, revive me according to Your right-ruling.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150</a:t>
            </a:r>
            <a:r>
              <a:rPr lang="en-US" sz="4000" b="1" dirty="0"/>
              <a:t> Those who pursue mischief have drawn near; They have been far from Your instruction.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151</a:t>
            </a:r>
            <a:r>
              <a:rPr lang="en-US" sz="4000" b="1" dirty="0"/>
              <a:t> You are near, O Yahuwah, and all Your commands are truth.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152</a:t>
            </a:r>
            <a:r>
              <a:rPr lang="en-US" sz="4000" b="1" dirty="0"/>
              <a:t> Of old I have known Your testimonies, That You have founded them forever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97857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Commands of Yah are Eternal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44</a:t>
            </a:r>
            <a:r>
              <a:rPr lang="en-US" sz="4000" b="1" dirty="0"/>
              <a:t> That I might guard Your instruction continually, Forever and ever</a:t>
            </a:r>
            <a:r>
              <a:rPr lang="en-US" sz="4000" b="1" dirty="0" smtClean="0"/>
              <a:t>;</a:t>
            </a:r>
          </a:p>
          <a:p>
            <a:pPr marL="0" indent="0">
              <a:buNone/>
            </a:pPr>
            <a:r>
              <a:rPr lang="en-US" sz="4000" b="1" baseline="30000" dirty="0" smtClean="0"/>
              <a:t>89</a:t>
            </a:r>
            <a:r>
              <a:rPr lang="en-US" sz="4000" b="1" dirty="0" smtClean="0"/>
              <a:t> Forever</a:t>
            </a:r>
            <a:r>
              <a:rPr lang="en-US" sz="4000" b="1" dirty="0"/>
              <a:t>, O Yahuwah, your word stands firm in the heavens.</a:t>
            </a:r>
          </a:p>
          <a:p>
            <a:pPr marL="0" indent="0">
              <a:buNone/>
            </a:pPr>
            <a:r>
              <a:rPr lang="en-US" sz="4000" b="1" baseline="30000" dirty="0"/>
              <a:t>111</a:t>
            </a:r>
            <a:r>
              <a:rPr lang="en-US" sz="4000" b="1" dirty="0"/>
              <a:t> Your testimonies are my inheritance forever, for they are the joy of my heart.</a:t>
            </a:r>
          </a:p>
          <a:p>
            <a:pPr marL="0" indent="0">
              <a:buNone/>
            </a:pPr>
            <a:r>
              <a:rPr lang="en-US" sz="4000" b="1" baseline="30000" dirty="0" smtClean="0"/>
              <a:t>112</a:t>
            </a:r>
            <a:r>
              <a:rPr lang="en-US" sz="4000" b="1" dirty="0" smtClean="0"/>
              <a:t> </a:t>
            </a:r>
            <a:r>
              <a:rPr lang="en-US" sz="4000" b="1" dirty="0"/>
              <a:t>I have inclined my heart to do Your statutes forever, to the end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baseline="30000" dirty="0" smtClean="0"/>
              <a:t>152</a:t>
            </a:r>
            <a:r>
              <a:rPr lang="en-US" sz="4000" b="1" dirty="0" smtClean="0"/>
              <a:t> </a:t>
            </a:r>
            <a:r>
              <a:rPr lang="en-US" sz="4000" b="1" dirty="0"/>
              <a:t>Of old I have known Your testimonies, That You have founded them forever.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15518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119:153-156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153</a:t>
            </a:r>
            <a:r>
              <a:rPr lang="en-US" sz="4000" b="1" dirty="0"/>
              <a:t> </a:t>
            </a:r>
            <a:r>
              <a:rPr lang="en-US" sz="4000" b="1" dirty="0" err="1"/>
              <a:t>Resh</a:t>
            </a:r>
            <a:r>
              <a:rPr lang="en-US" sz="4000" b="1" dirty="0"/>
              <a:t>. See my affliction and deliver me, For I have not forgotten Your instruction.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154</a:t>
            </a:r>
            <a:r>
              <a:rPr lang="en-US" sz="4000" b="1" dirty="0"/>
              <a:t> Plead my cause and redeem me; Revive me according to Your word.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155</a:t>
            </a:r>
            <a:r>
              <a:rPr lang="en-US" sz="4000" b="1" dirty="0"/>
              <a:t> Deliverance is far from the wrong ones, for they have not sought Your statutes.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156</a:t>
            </a:r>
            <a:r>
              <a:rPr lang="en-US" sz="4000" b="1" dirty="0"/>
              <a:t> Your compassions are many, O Yahuwah; Revive me according to Your right-rulings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29860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119:157-160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157</a:t>
            </a:r>
            <a:r>
              <a:rPr lang="en-US" sz="4000" b="1" dirty="0"/>
              <a:t> My persecutors and adversaries are many; I have not turned aside from Your testimonies.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158</a:t>
            </a:r>
            <a:r>
              <a:rPr lang="en-US" sz="4000" b="1" dirty="0"/>
              <a:t> I saw traitors and was grieved, because they did not </a:t>
            </a:r>
            <a:r>
              <a:rPr lang="en-US" sz="4000" b="1" u="sng" dirty="0"/>
              <a:t>guard</a:t>
            </a:r>
            <a:r>
              <a:rPr lang="en-US" sz="4000" b="1" dirty="0"/>
              <a:t> Your word.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159</a:t>
            </a:r>
            <a:r>
              <a:rPr lang="en-US" sz="4000" b="1" dirty="0"/>
              <a:t> See how I have loved Your overseers, Yahuwah, </a:t>
            </a:r>
            <a:r>
              <a:rPr lang="en-US" sz="4000" b="1" u="sng" dirty="0"/>
              <a:t>revive me</a:t>
            </a:r>
            <a:r>
              <a:rPr lang="en-US" sz="4000" b="1" dirty="0"/>
              <a:t> according to Your kindness.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160</a:t>
            </a:r>
            <a:r>
              <a:rPr lang="en-US" sz="4000" b="1" dirty="0"/>
              <a:t> The sum of Your word is truth, and all Your righteous right-rulings are forever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78610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Word Brings Revival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/>
              <a:t>149</a:t>
            </a:r>
            <a:r>
              <a:rPr lang="en-US" sz="4000" b="1" dirty="0"/>
              <a:t> Hear my voice according to Your kindness; O Yahuwah, revive me according to Your right-ruling</a:t>
            </a:r>
            <a:r>
              <a:rPr lang="en-US" sz="4000" b="1" dirty="0" smtClean="0"/>
              <a:t>.</a:t>
            </a:r>
            <a:endParaRPr lang="en-US" sz="4000" b="1" baseline="30000" dirty="0" smtClean="0"/>
          </a:p>
          <a:p>
            <a:pPr marL="0" indent="0">
              <a:buNone/>
            </a:pPr>
            <a:r>
              <a:rPr lang="en-US" sz="4000" b="1" baseline="30000" dirty="0" smtClean="0"/>
              <a:t>154</a:t>
            </a:r>
            <a:r>
              <a:rPr lang="en-US" sz="4000" b="1" dirty="0" smtClean="0"/>
              <a:t> </a:t>
            </a:r>
            <a:r>
              <a:rPr lang="en-US" sz="4000" b="1" dirty="0"/>
              <a:t>Plead my cause and redeem me; Revive me according to Your word.</a:t>
            </a:r>
          </a:p>
          <a:p>
            <a:pPr marL="0" indent="0">
              <a:buNone/>
            </a:pPr>
            <a:r>
              <a:rPr lang="en-US" sz="4000" b="1" baseline="30000" dirty="0" smtClean="0"/>
              <a:t>156</a:t>
            </a:r>
            <a:r>
              <a:rPr lang="en-US" sz="4000" b="1" dirty="0" smtClean="0"/>
              <a:t> </a:t>
            </a:r>
            <a:r>
              <a:rPr lang="en-US" sz="4000" b="1" dirty="0"/>
              <a:t>Your compassions are many, O Yahuwah; Revive me according to Your right-rulings.</a:t>
            </a:r>
          </a:p>
          <a:p>
            <a:pPr marL="0" indent="0">
              <a:buNone/>
            </a:pPr>
            <a:r>
              <a:rPr lang="en-US" sz="4000" b="1" baseline="30000" dirty="0" smtClean="0"/>
              <a:t>159</a:t>
            </a:r>
            <a:r>
              <a:rPr lang="en-US" sz="4000" b="1" dirty="0" smtClean="0"/>
              <a:t> </a:t>
            </a:r>
            <a:r>
              <a:rPr lang="en-US" sz="4000" b="1" dirty="0"/>
              <a:t>See how I have loved Your overseers, Yahuwah, revive me according to Your </a:t>
            </a:r>
            <a:r>
              <a:rPr lang="en-US" sz="4000" b="1" dirty="0" smtClean="0"/>
              <a:t>kindness</a:t>
            </a:r>
          </a:p>
          <a:p>
            <a:pPr marL="0" indent="0">
              <a:buNone/>
            </a:pPr>
            <a:r>
              <a:rPr lang="en-US" sz="4000" b="1" dirty="0" smtClean="0"/>
              <a:t>(and 5 other times in 119)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7449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119:161-164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161</a:t>
            </a:r>
            <a:r>
              <a:rPr lang="en-US" sz="4000" b="1" dirty="0"/>
              <a:t> Shin. Rulers have persecuted me without a cause, but at Your word my heart stood in awe.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162</a:t>
            </a:r>
            <a:r>
              <a:rPr lang="en-US" sz="4000" b="1" dirty="0"/>
              <a:t> I </a:t>
            </a:r>
            <a:r>
              <a:rPr lang="en-US" sz="4000" b="1" u="sng" dirty="0"/>
              <a:t>rejoice</a:t>
            </a:r>
            <a:r>
              <a:rPr lang="en-US" sz="4000" b="1" dirty="0"/>
              <a:t> at Your word as one who finds great treasure.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163</a:t>
            </a:r>
            <a:r>
              <a:rPr lang="en-US" sz="4000" b="1" dirty="0"/>
              <a:t> I have hated falsehood and loathe it, your instruction I have </a:t>
            </a:r>
            <a:r>
              <a:rPr lang="en-US" sz="4000" b="1" u="sng" dirty="0"/>
              <a:t>loved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164</a:t>
            </a:r>
            <a:r>
              <a:rPr lang="en-US" sz="4000" b="1" dirty="0"/>
              <a:t> I have </a:t>
            </a:r>
            <a:r>
              <a:rPr lang="en-US" sz="4000" b="1" u="sng" dirty="0"/>
              <a:t>praised</a:t>
            </a:r>
            <a:r>
              <a:rPr lang="en-US" sz="4000" b="1" dirty="0"/>
              <a:t> You seven times a day, Because of Your righteous right-rulings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4021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119:165-168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165</a:t>
            </a:r>
            <a:r>
              <a:rPr lang="en-US" sz="4000" b="1" dirty="0"/>
              <a:t> </a:t>
            </a:r>
            <a:r>
              <a:rPr lang="en-US" sz="4000" b="1" u="sng" dirty="0"/>
              <a:t>Great peace have those loving Your instruction, and for them there is no stumbling-block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166</a:t>
            </a:r>
            <a:r>
              <a:rPr lang="en-US" sz="4000" b="1" dirty="0"/>
              <a:t> Yahuwah, I have waited for Your deliverance, And I have done Your commands.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167</a:t>
            </a:r>
            <a:r>
              <a:rPr lang="en-US" sz="4000" b="1" dirty="0"/>
              <a:t> My being has </a:t>
            </a:r>
            <a:r>
              <a:rPr lang="en-US" sz="4000" b="1" u="sng" dirty="0"/>
              <a:t>guarded</a:t>
            </a:r>
            <a:r>
              <a:rPr lang="en-US" sz="4000" b="1" dirty="0"/>
              <a:t> Your testimonies, And I love them exceedingly.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168</a:t>
            </a:r>
            <a:r>
              <a:rPr lang="en-US" sz="4000" b="1" dirty="0"/>
              <a:t> I have </a:t>
            </a:r>
            <a:r>
              <a:rPr lang="en-US" sz="4000" b="1" u="sng" dirty="0"/>
              <a:t>guarded</a:t>
            </a:r>
            <a:r>
              <a:rPr lang="en-US" sz="4000" b="1" dirty="0"/>
              <a:t> Your overseers and Your testimonies, for all my ways are before You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95007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119:169-172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/>
              <a:t>169</a:t>
            </a:r>
            <a:r>
              <a:rPr lang="en-US" sz="4000" b="1" dirty="0"/>
              <a:t> Tau. </a:t>
            </a:r>
            <a:r>
              <a:rPr lang="en-US" sz="4000" b="1" u="sng" dirty="0"/>
              <a:t>My cry</a:t>
            </a:r>
            <a:r>
              <a:rPr lang="en-US" sz="4000" b="1" dirty="0"/>
              <a:t> comes before You, O Yahuwah; Make me understand according to </a:t>
            </a:r>
            <a:r>
              <a:rPr lang="en-US" sz="4000" b="1" u="sng" dirty="0"/>
              <a:t>Your word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170</a:t>
            </a:r>
            <a:r>
              <a:rPr lang="en-US" sz="4000" b="1" dirty="0"/>
              <a:t> Let </a:t>
            </a:r>
            <a:r>
              <a:rPr lang="en-US" sz="4000" b="1" u="sng" dirty="0"/>
              <a:t>my prayer</a:t>
            </a:r>
            <a:r>
              <a:rPr lang="en-US" sz="4000" b="1" dirty="0"/>
              <a:t> come before You; Deliver me according to </a:t>
            </a:r>
            <a:r>
              <a:rPr lang="en-US" sz="4000" b="1" u="sng" dirty="0"/>
              <a:t>Your word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171</a:t>
            </a:r>
            <a:r>
              <a:rPr lang="en-US" sz="4000" b="1" dirty="0"/>
              <a:t> </a:t>
            </a:r>
            <a:r>
              <a:rPr lang="en-US" sz="4000" b="1" u="sng" dirty="0"/>
              <a:t>My lips</a:t>
            </a:r>
            <a:r>
              <a:rPr lang="en-US" sz="4000" b="1" dirty="0"/>
              <a:t> pour forth praise, For You teach me </a:t>
            </a:r>
            <a:r>
              <a:rPr lang="en-US" sz="4000" b="1" u="sng" dirty="0"/>
              <a:t>Your statutes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172</a:t>
            </a:r>
            <a:r>
              <a:rPr lang="en-US" sz="4000" b="1" dirty="0"/>
              <a:t> </a:t>
            </a:r>
            <a:r>
              <a:rPr lang="en-US" sz="4000" b="1" u="sng" dirty="0"/>
              <a:t>My tongue</a:t>
            </a:r>
            <a:r>
              <a:rPr lang="en-US" sz="4000" b="1" dirty="0"/>
              <a:t> sings of </a:t>
            </a:r>
            <a:r>
              <a:rPr lang="en-US" sz="4000" b="1" u="sng" dirty="0"/>
              <a:t>Your word</a:t>
            </a:r>
            <a:r>
              <a:rPr lang="en-US" sz="4000" b="1" dirty="0"/>
              <a:t>, for all </a:t>
            </a:r>
            <a:r>
              <a:rPr lang="en-US" sz="4000" b="1" u="sng" dirty="0"/>
              <a:t>Your commands</a:t>
            </a:r>
            <a:r>
              <a:rPr lang="en-US" sz="4000" b="1" dirty="0"/>
              <a:t> are righteousness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61164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119:173-176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173</a:t>
            </a:r>
            <a:r>
              <a:rPr lang="en-US" sz="4000" b="1" dirty="0"/>
              <a:t> </a:t>
            </a:r>
            <a:r>
              <a:rPr lang="en-US" sz="4000" b="1" u="sng" dirty="0"/>
              <a:t>Your hand</a:t>
            </a:r>
            <a:r>
              <a:rPr lang="en-US" sz="4000" b="1" dirty="0"/>
              <a:t> is a help to me, For I have chosen Your overseers.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174</a:t>
            </a:r>
            <a:r>
              <a:rPr lang="en-US" sz="4000" b="1" dirty="0"/>
              <a:t> I have longed for </a:t>
            </a:r>
            <a:r>
              <a:rPr lang="en-US" sz="4000" b="1" u="sng" dirty="0"/>
              <a:t>Your deliverance</a:t>
            </a:r>
            <a:r>
              <a:rPr lang="en-US" sz="4000" b="1" dirty="0"/>
              <a:t>, O Yahuwah, And </a:t>
            </a:r>
            <a:r>
              <a:rPr lang="en-US" sz="4000" b="1" u="sng" dirty="0"/>
              <a:t>Your instruction</a:t>
            </a:r>
            <a:r>
              <a:rPr lang="en-US" sz="4000" b="1" dirty="0"/>
              <a:t> is my delight.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175</a:t>
            </a:r>
            <a:r>
              <a:rPr lang="en-US" sz="4000" b="1" dirty="0"/>
              <a:t> My being lives, and it praises You; And </a:t>
            </a:r>
            <a:r>
              <a:rPr lang="en-US" sz="4000" b="1" u="sng" dirty="0"/>
              <a:t>Your right-rulings</a:t>
            </a:r>
            <a:r>
              <a:rPr lang="en-US" sz="4000" b="1" dirty="0"/>
              <a:t> help me.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176</a:t>
            </a:r>
            <a:r>
              <a:rPr lang="en-US" sz="4000" b="1" dirty="0"/>
              <a:t> I have strayed like a lost sheep; Seek </a:t>
            </a:r>
            <a:r>
              <a:rPr lang="en-US" sz="4000" b="1" u="sng" dirty="0"/>
              <a:t>Your servant</a:t>
            </a:r>
            <a:r>
              <a:rPr lang="en-US" sz="4000" b="1" dirty="0"/>
              <a:t>, For I have not forgotten Your commands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88233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Summary of </a:t>
            </a:r>
            <a:r>
              <a:rPr lang="en-US" sz="4800" b="1" dirty="0" smtClean="0">
                <a:latin typeface="+mn-lt"/>
              </a:rPr>
              <a:t>Psalm 119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Nowhere else is the attitude we should take toward </a:t>
            </a:r>
            <a:r>
              <a:rPr lang="en-US" sz="4000" b="1" dirty="0" err="1" smtClean="0"/>
              <a:t>Yah’s</a:t>
            </a:r>
            <a:r>
              <a:rPr lang="en-US" sz="4000" b="1" dirty="0" smtClean="0"/>
              <a:t> Word better expressed</a:t>
            </a:r>
          </a:p>
          <a:p>
            <a:pPr marL="0" indent="0">
              <a:buNone/>
            </a:pPr>
            <a:r>
              <a:rPr lang="en-US" sz="4000" b="1" dirty="0" smtClean="0"/>
              <a:t>The benefits of obedience are many</a:t>
            </a:r>
          </a:p>
          <a:p>
            <a:pPr marL="0" indent="0">
              <a:buNone/>
            </a:pPr>
            <a:r>
              <a:rPr lang="en-US" sz="4000" b="1" dirty="0" smtClean="0"/>
              <a:t>The Word of Elohim is life to us; therefore we should love it enough to immerse ourselves in it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4785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/>
              <a:t>Prophesies</a:t>
            </a:r>
          </a:p>
          <a:p>
            <a:pPr marL="0" indent="0">
              <a:buNone/>
            </a:pPr>
            <a:r>
              <a:rPr lang="en-US" sz="4000" b="1" dirty="0"/>
              <a:t>Prayer Requests</a:t>
            </a:r>
          </a:p>
        </p:txBody>
      </p:sp>
    </p:spTree>
    <p:extLst>
      <p:ext uri="{BB962C8B-B14F-4D97-AF65-F5344CB8AC3E}">
        <p14:creationId xmlns:p14="http://schemas.microsoft.com/office/powerpoint/2010/main" val="9005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88457</TotalTime>
  <Words>1903</Words>
  <Application>Microsoft Office PowerPoint</Application>
  <PresentationFormat>Widescreen</PresentationFormat>
  <Paragraphs>159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Bwhebb</vt:lpstr>
      <vt:lpstr>Calibri</vt:lpstr>
      <vt:lpstr>Calibri Light</vt:lpstr>
      <vt:lpstr>Helvetica</vt:lpstr>
      <vt:lpstr>Times New Roman</vt:lpstr>
      <vt:lpstr>Wingdings</vt:lpstr>
      <vt:lpstr>Office Theme</vt:lpstr>
      <vt:lpstr>PowerPoint Presentation</vt:lpstr>
      <vt:lpstr>PowerPoint Presentation</vt:lpstr>
      <vt:lpstr>A Masterpiece of Hebrew Poetry</vt:lpstr>
      <vt:lpstr>Themes in Psalm 119</vt:lpstr>
      <vt:lpstr>Hebrew Terminology at a Glance</vt:lpstr>
      <vt:lpstr>Synonyms of “Torah”</vt:lpstr>
      <vt:lpstr>Psalm 119:129-132</vt:lpstr>
      <vt:lpstr>Wondors</vt:lpstr>
      <vt:lpstr>Guard</vt:lpstr>
      <vt:lpstr>Psalm 119:130-131</vt:lpstr>
      <vt:lpstr>Open</vt:lpstr>
      <vt:lpstr>Psalm 119:132</vt:lpstr>
      <vt:lpstr>Grace/Favor</vt:lpstr>
      <vt:lpstr>Favoritism</vt:lpstr>
      <vt:lpstr>Psalm 119:133-136</vt:lpstr>
      <vt:lpstr>The Aaronic Blessing</vt:lpstr>
      <vt:lpstr>Psalm 119:137-140</vt:lpstr>
      <vt:lpstr>Psalm 119:141-144</vt:lpstr>
      <vt:lpstr>The Word is Righteous</vt:lpstr>
      <vt:lpstr>Psalm 119:145-148</vt:lpstr>
      <vt:lpstr>Psalm 119:149-152</vt:lpstr>
      <vt:lpstr>The Commands of Yah are Eternal</vt:lpstr>
      <vt:lpstr>Psalm 119:153-156</vt:lpstr>
      <vt:lpstr>Psalm 119:157-160</vt:lpstr>
      <vt:lpstr>The Word Brings Revival</vt:lpstr>
      <vt:lpstr>Psalm 119:161-164</vt:lpstr>
      <vt:lpstr>Psalm 119:165-168</vt:lpstr>
      <vt:lpstr>Psalm 119:169-172</vt:lpstr>
      <vt:lpstr>Psalm 119:173-176</vt:lpstr>
      <vt:lpstr>Summary of Psalm 119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889</cp:revision>
  <dcterms:created xsi:type="dcterms:W3CDTF">2018-11-07T08:55:54Z</dcterms:created>
  <dcterms:modified xsi:type="dcterms:W3CDTF">2020-05-23T15:42:12Z</dcterms:modified>
</cp:coreProperties>
</file>