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64" r:id="rId2"/>
    <p:sldId id="257" r:id="rId3"/>
    <p:sldId id="915" r:id="rId4"/>
    <p:sldId id="916" r:id="rId5"/>
    <p:sldId id="914" r:id="rId6"/>
    <p:sldId id="895" r:id="rId7"/>
    <p:sldId id="896" r:id="rId8"/>
    <p:sldId id="886" r:id="rId9"/>
    <p:sldId id="913" r:id="rId10"/>
    <p:sldId id="911" r:id="rId11"/>
    <p:sldId id="897" r:id="rId12"/>
    <p:sldId id="912" r:id="rId13"/>
    <p:sldId id="899" r:id="rId14"/>
    <p:sldId id="898" r:id="rId15"/>
    <p:sldId id="909" r:id="rId16"/>
    <p:sldId id="900" r:id="rId17"/>
    <p:sldId id="910" r:id="rId18"/>
    <p:sldId id="901" r:id="rId19"/>
    <p:sldId id="917" r:id="rId20"/>
    <p:sldId id="902" r:id="rId21"/>
    <p:sldId id="918" r:id="rId22"/>
    <p:sldId id="903" r:id="rId23"/>
    <p:sldId id="904" r:id="rId24"/>
    <p:sldId id="919" r:id="rId25"/>
    <p:sldId id="905" r:id="rId26"/>
    <p:sldId id="920" r:id="rId27"/>
    <p:sldId id="906" r:id="rId28"/>
    <p:sldId id="921" r:id="rId29"/>
    <p:sldId id="907" r:id="rId30"/>
    <p:sldId id="844" r:id="rId31"/>
    <p:sldId id="628" r:id="rId32"/>
    <p:sldId id="77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723" autoAdjust="0"/>
  </p:normalViewPr>
  <p:slideViewPr>
    <p:cSldViewPr snapToGrid="0">
      <p:cViewPr varScale="1">
        <p:scale>
          <a:sx n="76" d="100"/>
          <a:sy n="76" d="100"/>
        </p:scale>
        <p:origin x="114" y="6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936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065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7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57" y="598715"/>
            <a:ext cx="11489633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Shabbat Shalom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Our Biblical Roots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May 16, 2020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8" y="598715"/>
            <a:ext cx="11948159" cy="603068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sz="66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Psalm 119:81-128 (Pt 3)</a:t>
            </a:r>
            <a:endParaRPr lang="en-US" sz="60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4400" b="1" dirty="0" smtClean="0"/>
              <a:t>The Torah as Protection Against My Oppressors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97624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David’s Heart of Love for </a:t>
            </a:r>
            <a:r>
              <a:rPr lang="en-US" sz="4800" b="1" dirty="0" err="1" smtClean="0">
                <a:latin typeface="+mn-lt"/>
              </a:rPr>
              <a:t>Yah’s</a:t>
            </a:r>
            <a:r>
              <a:rPr lang="en-US" sz="4800" b="1" dirty="0" smtClean="0">
                <a:latin typeface="+mn-lt"/>
              </a:rPr>
              <a:t> Word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/>
              <a:t>10</a:t>
            </a:r>
            <a:r>
              <a:rPr lang="en-US" sz="4000" b="1" dirty="0"/>
              <a:t> I have sought You </a:t>
            </a:r>
            <a:r>
              <a:rPr lang="en-US" sz="4000" b="1" u="sng" dirty="0"/>
              <a:t>with all my heart</a:t>
            </a:r>
            <a:r>
              <a:rPr lang="en-US" sz="4000" b="1" dirty="0"/>
              <a:t>; Let me not stray from Your commands!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11</a:t>
            </a:r>
            <a:r>
              <a:rPr lang="en-US" sz="4000" b="1" dirty="0"/>
              <a:t> I have </a:t>
            </a:r>
            <a:r>
              <a:rPr lang="en-US" sz="4000" b="1" u="sng" dirty="0"/>
              <a:t>treasured up</a:t>
            </a:r>
            <a:r>
              <a:rPr lang="en-US" sz="4000" b="1" dirty="0"/>
              <a:t> Your word in my heart, That I might not sin against You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 </a:t>
            </a:r>
            <a:r>
              <a:rPr lang="en-US" sz="4000" b="1" baseline="30000" dirty="0"/>
              <a:t>15</a:t>
            </a:r>
            <a:r>
              <a:rPr lang="en-US" sz="4000" b="1" dirty="0"/>
              <a:t> I </a:t>
            </a:r>
            <a:r>
              <a:rPr lang="en-US" sz="4000" b="1" u="sng" dirty="0"/>
              <a:t>meditate</a:t>
            </a:r>
            <a:r>
              <a:rPr lang="en-US" sz="4000" b="1" dirty="0"/>
              <a:t> on Your overseers, and regard Your ways.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16</a:t>
            </a:r>
            <a:r>
              <a:rPr lang="en-US" sz="4000" b="1" dirty="0"/>
              <a:t> I </a:t>
            </a:r>
            <a:r>
              <a:rPr lang="en-US" sz="4000" b="1" u="sng" dirty="0"/>
              <a:t>delight myself</a:t>
            </a:r>
            <a:r>
              <a:rPr lang="en-US" sz="4000" b="1" dirty="0"/>
              <a:t> in Your statutes; I do not forget Your word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2840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David’s Love of </a:t>
            </a:r>
            <a:r>
              <a:rPr lang="en-US" sz="4800" b="1" dirty="0" err="1" smtClean="0">
                <a:latin typeface="+mn-lt"/>
              </a:rPr>
              <a:t>Yah’s</a:t>
            </a:r>
            <a:r>
              <a:rPr lang="en-US" sz="4800" b="1" dirty="0" smtClean="0">
                <a:latin typeface="+mn-lt"/>
              </a:rPr>
              <a:t> Word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/>
              <a:t>18</a:t>
            </a:r>
            <a:r>
              <a:rPr lang="en-US" sz="4000" b="1" dirty="0"/>
              <a:t> </a:t>
            </a:r>
            <a:r>
              <a:rPr lang="en-US" sz="4000" b="1" u="sng" dirty="0"/>
              <a:t>Open my eyes</a:t>
            </a:r>
            <a:r>
              <a:rPr lang="en-US" sz="4000" b="1" dirty="0"/>
              <a:t>, that I might see Wonders from Your instruction.</a:t>
            </a:r>
          </a:p>
          <a:p>
            <a:pPr marL="0" indent="0">
              <a:buNone/>
            </a:pPr>
            <a:r>
              <a:rPr lang="en-US" sz="4000" b="1" baseline="30000" dirty="0" smtClean="0"/>
              <a:t>20</a:t>
            </a:r>
            <a:r>
              <a:rPr lang="en-US" sz="4000" b="1" dirty="0" smtClean="0"/>
              <a:t> </a:t>
            </a:r>
            <a:r>
              <a:rPr lang="en-US" sz="4000" b="1" dirty="0"/>
              <a:t>My being is </a:t>
            </a:r>
            <a:r>
              <a:rPr lang="en-US" sz="4000" b="1" u="sng" dirty="0"/>
              <a:t>crushed with longing</a:t>
            </a:r>
            <a:r>
              <a:rPr lang="en-US" sz="4000" b="1" dirty="0"/>
              <a:t> for Your right-rulings at all times.</a:t>
            </a:r>
          </a:p>
          <a:p>
            <a:pPr marL="0" indent="0">
              <a:buNone/>
            </a:pPr>
            <a:r>
              <a:rPr lang="en-US" sz="4000" b="1" baseline="30000" dirty="0"/>
              <a:t>24</a:t>
            </a:r>
            <a:r>
              <a:rPr lang="en-US" sz="4000" b="1" dirty="0"/>
              <a:t> Your testimonies also are </a:t>
            </a:r>
            <a:r>
              <a:rPr lang="en-US" sz="4000" b="1" u="sng" dirty="0"/>
              <a:t>my delight</a:t>
            </a:r>
            <a:r>
              <a:rPr lang="en-US" sz="4000" b="1" dirty="0"/>
              <a:t>, My counsellors.</a:t>
            </a:r>
          </a:p>
          <a:p>
            <a:pPr marL="0" indent="0">
              <a:buNone/>
            </a:pPr>
            <a:r>
              <a:rPr lang="en-US" sz="4000" b="1" baseline="30000" dirty="0"/>
              <a:t>36</a:t>
            </a:r>
            <a:r>
              <a:rPr lang="en-US" sz="4000" b="1" dirty="0"/>
              <a:t> </a:t>
            </a:r>
            <a:r>
              <a:rPr lang="en-US" sz="4000" b="1" u="sng" dirty="0"/>
              <a:t>Incline my heart</a:t>
            </a:r>
            <a:r>
              <a:rPr lang="en-US" sz="4000" b="1" dirty="0"/>
              <a:t> to Your testimonies, and not to own gain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40</a:t>
            </a:r>
            <a:r>
              <a:rPr lang="en-US" sz="4000" b="1" dirty="0"/>
              <a:t> </a:t>
            </a:r>
            <a:r>
              <a:rPr lang="en-US" sz="4000" b="1" dirty="0" smtClean="0"/>
              <a:t>See</a:t>
            </a:r>
            <a:r>
              <a:rPr lang="en-US" sz="4000" b="1" dirty="0"/>
              <a:t>, I have </a:t>
            </a:r>
            <a:r>
              <a:rPr lang="en-US" sz="4000" b="1" u="sng" dirty="0"/>
              <a:t>longed</a:t>
            </a:r>
            <a:r>
              <a:rPr lang="en-US" sz="4000" b="1" dirty="0"/>
              <a:t> for Your overseers; Revive me in Your righteousness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92084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</a:t>
            </a:r>
            <a:r>
              <a:rPr lang="en-US" sz="4800" b="1" dirty="0" smtClean="0">
                <a:latin typeface="+mn-lt"/>
              </a:rPr>
              <a:t>Way of Faith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01700"/>
            <a:ext cx="10972800" cy="58745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27 </a:t>
            </a:r>
            <a:r>
              <a:rPr lang="en-US" sz="4000" b="1" dirty="0" smtClean="0"/>
              <a:t>Make </a:t>
            </a:r>
            <a:r>
              <a:rPr lang="en-US" sz="4000" b="1" dirty="0"/>
              <a:t>me understand </a:t>
            </a:r>
            <a:r>
              <a:rPr lang="en-US" sz="4000" b="1" u="sng" dirty="0"/>
              <a:t>the way of Your </a:t>
            </a:r>
            <a:r>
              <a:rPr lang="en-US" sz="4000" b="1" u="sng" dirty="0" smtClean="0"/>
              <a:t>precepts</a:t>
            </a:r>
            <a:r>
              <a:rPr lang="en-US" sz="4000" b="1" dirty="0" smtClean="0"/>
              <a:t>, </a:t>
            </a:r>
            <a:r>
              <a:rPr lang="en-US" sz="4000" b="1" dirty="0"/>
              <a:t>So I will meditate on Your wonders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30 </a:t>
            </a:r>
            <a:r>
              <a:rPr lang="en-US" sz="4000" b="1" dirty="0" smtClean="0"/>
              <a:t>I </a:t>
            </a:r>
            <a:r>
              <a:rPr lang="en-US" sz="4000" b="1" dirty="0"/>
              <a:t>have chosen </a:t>
            </a:r>
            <a:r>
              <a:rPr lang="en-US" sz="4000" b="1" dirty="0" smtClean="0"/>
              <a:t>the</a:t>
            </a:r>
            <a:r>
              <a:rPr lang="en-US" sz="4000" b="1" u="sng" dirty="0" smtClean="0"/>
              <a:t> </a:t>
            </a:r>
            <a:r>
              <a:rPr lang="en-US" sz="4000" b="1" u="sng" dirty="0"/>
              <a:t>way of </a:t>
            </a:r>
            <a:r>
              <a:rPr lang="en-US" sz="4000" b="1" u="sng" dirty="0" smtClean="0"/>
              <a:t>faith</a:t>
            </a:r>
            <a:r>
              <a:rPr lang="en-US" sz="4000" b="1" dirty="0" smtClean="0"/>
              <a:t>; </a:t>
            </a:r>
            <a:r>
              <a:rPr lang="en-US" sz="4000" b="1" dirty="0"/>
              <a:t>I have placed Your ordinances (</a:t>
            </a:r>
            <a:r>
              <a:rPr lang="en-US" sz="4000" b="1" dirty="0" err="1"/>
              <a:t>mishpat</a:t>
            </a:r>
            <a:r>
              <a:rPr lang="en-US" sz="4000" b="1" dirty="0"/>
              <a:t>) [before me</a:t>
            </a:r>
            <a:r>
              <a:rPr lang="en-US" sz="4000" b="1" dirty="0" smtClean="0"/>
              <a:t>].</a:t>
            </a:r>
          </a:p>
          <a:p>
            <a:pPr marL="0" indent="0">
              <a:buNone/>
            </a:pPr>
            <a:r>
              <a:rPr lang="en-US" sz="4000" b="1" dirty="0"/>
              <a:t>32 I shall run </a:t>
            </a:r>
            <a:r>
              <a:rPr lang="en-US" sz="4000" b="1" u="sng" dirty="0"/>
              <a:t>the way of Your commandments</a:t>
            </a:r>
            <a:r>
              <a:rPr lang="en-US" sz="4000" b="1" dirty="0"/>
              <a:t>, For You will enlarge my heart.</a:t>
            </a:r>
          </a:p>
          <a:p>
            <a:pPr marL="0" indent="0">
              <a:buNone/>
            </a:pPr>
            <a:r>
              <a:rPr lang="en-US" sz="4000" b="1" dirty="0"/>
              <a:t>33 Teach me, O Yahuwah, </a:t>
            </a:r>
            <a:r>
              <a:rPr lang="en-US" sz="4000" b="1" u="sng" dirty="0"/>
              <a:t>the way of Your statutes</a:t>
            </a:r>
            <a:r>
              <a:rPr lang="en-US" sz="4000" b="1" dirty="0"/>
              <a:t> (</a:t>
            </a:r>
            <a:r>
              <a:rPr lang="en-US" sz="4000" b="1" dirty="0" err="1"/>
              <a:t>chukah</a:t>
            </a:r>
            <a:r>
              <a:rPr lang="en-US" sz="4000" b="1" dirty="0"/>
              <a:t>), And I shall observe it to the end.</a:t>
            </a:r>
          </a:p>
          <a:p>
            <a:pPr marL="0" indent="0">
              <a:buNone/>
            </a:pPr>
            <a:r>
              <a:rPr lang="en-US" sz="4000" b="1" dirty="0"/>
              <a:t>35 Make me walk in the </a:t>
            </a:r>
            <a:r>
              <a:rPr lang="en-US" sz="4000" b="1" u="sng" dirty="0"/>
              <a:t>way of Your commandments</a:t>
            </a:r>
            <a:r>
              <a:rPr lang="en-US" sz="4000" b="1" dirty="0"/>
              <a:t> (mitzvah), For I delight in it.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88804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algn="ctr"/>
            <a:r>
              <a:rPr lang="en-US" altLang="en-US" b="1" dirty="0" smtClean="0"/>
              <a:t>Terminology at a Glance</a:t>
            </a:r>
            <a:endParaRPr lang="en-US" altLang="en-US" b="1" dirty="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5821" y="1143000"/>
            <a:ext cx="11288110" cy="5715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4000" u="sng" dirty="0"/>
              <a:t>Torah</a:t>
            </a:r>
            <a:r>
              <a:rPr lang="en-US" altLang="en-US" sz="4000" dirty="0"/>
              <a:t> = </a:t>
            </a:r>
            <a:r>
              <a:rPr lang="en-US" altLang="en-US" sz="4000" u="sng" dirty="0"/>
              <a:t>Instruction</a:t>
            </a:r>
            <a:r>
              <a:rPr lang="en-US" altLang="en-US" sz="4000" dirty="0"/>
              <a:t>, </a:t>
            </a:r>
            <a:r>
              <a:rPr lang="en-US" altLang="en-US" sz="4000" dirty="0" smtClean="0"/>
              <a:t>Teaching, Covenant</a:t>
            </a:r>
            <a:endParaRPr lang="en-US" altLang="en-US" sz="4000" dirty="0"/>
          </a:p>
          <a:p>
            <a:pPr>
              <a:buFont typeface="Wingdings" pitchFamily="2" charset="2"/>
              <a:buNone/>
            </a:pPr>
            <a:r>
              <a:rPr lang="en-US" altLang="en-US" sz="4000" u="sng" dirty="0"/>
              <a:t>Mitzvah</a:t>
            </a:r>
            <a:r>
              <a:rPr lang="en-US" altLang="en-US" sz="4000" dirty="0"/>
              <a:t> = A </a:t>
            </a:r>
            <a:r>
              <a:rPr lang="en-US" altLang="en-US" sz="4000" u="sng" dirty="0"/>
              <a:t>commandment</a:t>
            </a:r>
            <a:r>
              <a:rPr lang="en-US" altLang="en-US" sz="4000" dirty="0"/>
              <a:t>, </a:t>
            </a:r>
            <a:r>
              <a:rPr lang="en-US" altLang="en-US" sz="4000" dirty="0" smtClean="0"/>
              <a:t>the Covenant</a:t>
            </a:r>
            <a:endParaRPr lang="en-US" altLang="en-US" sz="4000" dirty="0"/>
          </a:p>
          <a:p>
            <a:pPr>
              <a:buFont typeface="Wingdings" pitchFamily="2" charset="2"/>
              <a:buNone/>
            </a:pPr>
            <a:r>
              <a:rPr lang="en-US" altLang="en-US" sz="4000" dirty="0"/>
              <a:t>Torah = Mitzvah (sometimes used </a:t>
            </a:r>
            <a:r>
              <a:rPr lang="en-US" altLang="en-US" sz="4000" dirty="0" smtClean="0"/>
              <a:t>interchangeably)</a:t>
            </a:r>
          </a:p>
          <a:p>
            <a:pPr>
              <a:buFont typeface="Wingdings" pitchFamily="2" charset="2"/>
              <a:buNone/>
            </a:pPr>
            <a:r>
              <a:rPr lang="en-US" altLang="en-US" sz="4000" dirty="0" smtClean="0"/>
              <a:t>Torah = </a:t>
            </a:r>
            <a:r>
              <a:rPr lang="en-US" altLang="en-US" sz="4000" dirty="0" err="1" smtClean="0"/>
              <a:t>Chukot</a:t>
            </a:r>
            <a:r>
              <a:rPr lang="en-US" altLang="en-US" sz="4000" dirty="0" smtClean="0"/>
              <a:t> + </a:t>
            </a:r>
            <a:r>
              <a:rPr lang="en-US" altLang="en-US" sz="4000" dirty="0" err="1" smtClean="0"/>
              <a:t>Mishpatim</a:t>
            </a:r>
            <a:endParaRPr lang="en-US" altLang="en-US" sz="4000" dirty="0"/>
          </a:p>
          <a:p>
            <a:pPr>
              <a:buFont typeface="Wingdings" pitchFamily="2" charset="2"/>
              <a:buNone/>
            </a:pPr>
            <a:r>
              <a:rPr lang="en-US" altLang="en-US" sz="4000" u="sng" dirty="0" err="1" smtClean="0"/>
              <a:t>Chukot</a:t>
            </a:r>
            <a:r>
              <a:rPr lang="en-US" altLang="en-US" sz="4000" dirty="0" smtClean="0"/>
              <a:t> </a:t>
            </a:r>
            <a:r>
              <a:rPr lang="en-US" altLang="en-US" sz="4000" dirty="0"/>
              <a:t>are the prescriptions or direct (non-negotiable) orders, edicts, </a:t>
            </a:r>
            <a:r>
              <a:rPr lang="en-US" altLang="en-US" sz="4000" dirty="0" smtClean="0"/>
              <a:t>rules, </a:t>
            </a:r>
            <a:r>
              <a:rPr lang="en-US" altLang="en-US" sz="4000" u="sng" dirty="0" smtClean="0"/>
              <a:t>precepts</a:t>
            </a:r>
            <a:r>
              <a:rPr lang="en-US" altLang="en-US" sz="4000" dirty="0" smtClean="0"/>
              <a:t>, “carved”</a:t>
            </a:r>
            <a:endParaRPr lang="en-US" altLang="en-US" sz="4000" dirty="0"/>
          </a:p>
          <a:p>
            <a:pPr>
              <a:buFont typeface="Wingdings" pitchFamily="2" charset="2"/>
              <a:buNone/>
            </a:pPr>
            <a:r>
              <a:rPr lang="en-US" altLang="en-US" sz="4000" u="sng" dirty="0" err="1"/>
              <a:t>Mishpatim</a:t>
            </a:r>
            <a:r>
              <a:rPr lang="en-US" altLang="en-US" sz="4000" dirty="0"/>
              <a:t> are the “righteous applications” of the </a:t>
            </a:r>
            <a:r>
              <a:rPr lang="en-US" altLang="en-US" sz="4000" dirty="0" err="1"/>
              <a:t>chukim</a:t>
            </a:r>
            <a:r>
              <a:rPr lang="en-US" altLang="en-US" sz="4000" dirty="0"/>
              <a:t> in some given situation, “decisions”, </a:t>
            </a:r>
            <a:r>
              <a:rPr lang="en-US" altLang="en-US" sz="4000" u="sng" dirty="0"/>
              <a:t>rulings</a:t>
            </a:r>
            <a:r>
              <a:rPr lang="en-US" altLang="en-US" sz="4000" dirty="0"/>
              <a:t>, judgments, settlements (of a dispute)</a:t>
            </a:r>
          </a:p>
        </p:txBody>
      </p:sp>
    </p:spTree>
    <p:extLst>
      <p:ext uri="{BB962C8B-B14F-4D97-AF65-F5344CB8AC3E}">
        <p14:creationId xmlns:p14="http://schemas.microsoft.com/office/powerpoint/2010/main" val="2172622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87896" y="0"/>
            <a:ext cx="9952382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/>
              <a:t>Terminology at a </a:t>
            </a:r>
            <a:r>
              <a:rPr lang="en-US" altLang="en-US" b="1" dirty="0" smtClean="0"/>
              <a:t>Glance-Synonyms of Torah</a:t>
            </a:r>
            <a:endParaRPr lang="en-US" altLang="en-US" b="1" dirty="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5821" y="1143000"/>
            <a:ext cx="11288110" cy="571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sz="4000" dirty="0" smtClean="0"/>
              <a:t>  </a:t>
            </a:r>
            <a:r>
              <a:rPr lang="en-US" altLang="en-US" sz="4000" dirty="0" err="1" smtClean="0"/>
              <a:t>Mishmeret</a:t>
            </a:r>
            <a:r>
              <a:rPr lang="en-US" altLang="en-US" sz="4000" dirty="0" smtClean="0"/>
              <a:t> = Guardians (none in Ps 119)</a:t>
            </a:r>
            <a:endParaRPr lang="en-US" altLang="en-US" sz="4000" dirty="0"/>
          </a:p>
          <a:p>
            <a:pPr>
              <a:buNone/>
            </a:pPr>
            <a:r>
              <a:rPr lang="en-US" altLang="en-US" sz="4000" dirty="0"/>
              <a:t>	</a:t>
            </a:r>
            <a:r>
              <a:rPr lang="en-US" altLang="en-US" sz="4000" dirty="0" err="1"/>
              <a:t>Edah</a:t>
            </a:r>
            <a:r>
              <a:rPr lang="en-US" altLang="en-US" sz="4000" dirty="0"/>
              <a:t> </a:t>
            </a:r>
            <a:r>
              <a:rPr lang="en-US" altLang="en-US" sz="4000" dirty="0" smtClean="0"/>
              <a:t>– </a:t>
            </a:r>
            <a:r>
              <a:rPr lang="en-US" altLang="en-US" sz="4000" dirty="0" err="1" smtClean="0"/>
              <a:t>Edot</a:t>
            </a:r>
            <a:r>
              <a:rPr lang="en-US" altLang="en-US" sz="4000" dirty="0" smtClean="0"/>
              <a:t> = </a:t>
            </a:r>
            <a:r>
              <a:rPr lang="en-US" altLang="en-US" sz="4000" u="sng" dirty="0" smtClean="0"/>
              <a:t>Testimonies</a:t>
            </a:r>
          </a:p>
          <a:p>
            <a:pPr>
              <a:buNone/>
            </a:pPr>
            <a:r>
              <a:rPr lang="en-US" altLang="en-US" sz="4000" dirty="0" smtClean="0"/>
              <a:t>  </a:t>
            </a:r>
            <a:r>
              <a:rPr lang="en-US" altLang="en-US" sz="4000" dirty="0" err="1" smtClean="0"/>
              <a:t>Piqud</a:t>
            </a:r>
            <a:r>
              <a:rPr lang="en-US" altLang="en-US" sz="4000" dirty="0" smtClean="0"/>
              <a:t> – </a:t>
            </a:r>
            <a:r>
              <a:rPr lang="en-US" altLang="en-US" sz="4000" dirty="0" err="1" smtClean="0"/>
              <a:t>piqudim</a:t>
            </a:r>
            <a:r>
              <a:rPr lang="en-US" altLang="en-US" sz="4000" dirty="0" smtClean="0"/>
              <a:t> = </a:t>
            </a:r>
            <a:r>
              <a:rPr lang="en-US" altLang="en-US" sz="4000" u="sng" dirty="0" smtClean="0"/>
              <a:t>overseers</a:t>
            </a:r>
            <a:r>
              <a:rPr lang="en-US" altLang="en-US" sz="4000" dirty="0" smtClean="0"/>
              <a:t>, precepts, inspectors, custodians </a:t>
            </a:r>
            <a:endParaRPr lang="en-US" altLang="en-US" sz="4000" dirty="0"/>
          </a:p>
          <a:p>
            <a:pPr>
              <a:buNone/>
            </a:pPr>
            <a:r>
              <a:rPr lang="en-US" altLang="en-US" sz="4000" dirty="0"/>
              <a:t>	</a:t>
            </a:r>
            <a:r>
              <a:rPr lang="en-US" altLang="en-US" sz="4000" dirty="0" err="1" smtClean="0"/>
              <a:t>Imrah</a:t>
            </a:r>
            <a:r>
              <a:rPr lang="en-US" altLang="en-US" sz="4000" dirty="0" smtClean="0"/>
              <a:t> = </a:t>
            </a:r>
            <a:r>
              <a:rPr lang="en-US" altLang="en-US" sz="4000" u="sng" dirty="0" smtClean="0"/>
              <a:t>Spoken words</a:t>
            </a:r>
          </a:p>
          <a:p>
            <a:pPr>
              <a:buNone/>
            </a:pPr>
            <a:r>
              <a:rPr lang="en-US" altLang="en-US" sz="4000" dirty="0" smtClean="0"/>
              <a:t>  </a:t>
            </a:r>
            <a:r>
              <a:rPr lang="en-US" altLang="en-US" sz="4000" dirty="0" err="1" smtClean="0"/>
              <a:t>Davar</a:t>
            </a:r>
            <a:r>
              <a:rPr lang="en-US" altLang="en-US" sz="4000" dirty="0" smtClean="0"/>
              <a:t> = </a:t>
            </a:r>
            <a:r>
              <a:rPr lang="en-US" altLang="en-US" sz="4000" u="sng" dirty="0" smtClean="0"/>
              <a:t>Word</a:t>
            </a:r>
            <a:r>
              <a:rPr lang="en-US" altLang="en-US" sz="4000" dirty="0" smtClean="0"/>
              <a:t>, thing, matter</a:t>
            </a:r>
            <a:endParaRPr lang="en-US" altLang="en-US" sz="4000" dirty="0"/>
          </a:p>
          <a:p>
            <a:pPr>
              <a:buNone/>
            </a:pPr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664232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119:81-84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4000" b="1" baseline="30000" dirty="0"/>
              <a:t>81</a:t>
            </a:r>
            <a:r>
              <a:rPr lang="en-US" sz="4000" b="1" dirty="0"/>
              <a:t> </a:t>
            </a:r>
            <a:r>
              <a:rPr lang="en-US" sz="4000" b="1" dirty="0" err="1"/>
              <a:t>Chaf</a:t>
            </a:r>
            <a:r>
              <a:rPr lang="en-US" sz="4000" b="1" dirty="0"/>
              <a:t>. For Your deliverance my being has </a:t>
            </a:r>
            <a:r>
              <a:rPr lang="en-US" sz="4000" b="1" u="sng" dirty="0"/>
              <a:t>pined</a:t>
            </a:r>
            <a:r>
              <a:rPr lang="en-US" sz="4000" b="1" dirty="0"/>
              <a:t> away, For I have waited for Your word.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82</a:t>
            </a:r>
            <a:r>
              <a:rPr lang="en-US" sz="4000" b="1" dirty="0"/>
              <a:t> My eyes have </a:t>
            </a:r>
            <a:r>
              <a:rPr lang="en-US" sz="4000" b="1" u="sng" dirty="0"/>
              <a:t>pined</a:t>
            </a:r>
            <a:r>
              <a:rPr lang="en-US" sz="4000" b="1" dirty="0"/>
              <a:t> away for Your word, Saying, "When would </a:t>
            </a:r>
            <a:r>
              <a:rPr lang="en-US" sz="4000" b="1" dirty="0" smtClean="0"/>
              <a:t>you </a:t>
            </a:r>
            <a:r>
              <a:rPr lang="en-US" sz="4000" b="1" dirty="0"/>
              <a:t>comfort me?"</a:t>
            </a:r>
          </a:p>
          <a:p>
            <a:pPr marL="0" indent="0">
              <a:buNone/>
            </a:pPr>
            <a:r>
              <a:rPr lang="en-US" sz="4000" b="1" dirty="0" smtClean="0"/>
              <a:t>Pine -  Heb. </a:t>
            </a:r>
            <a:r>
              <a:rPr lang="en-US" sz="4000" b="1" i="1" dirty="0" err="1" smtClean="0"/>
              <a:t>Chalah</a:t>
            </a:r>
            <a:r>
              <a:rPr lang="en-US" sz="4000" b="1" dirty="0" smtClean="0"/>
              <a:t> – to complete, come to an end, vanish, fade away, perish, fail, languish</a:t>
            </a: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40596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Waiting on Yahuwah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He </a:t>
            </a:r>
            <a:r>
              <a:rPr lang="en-US" sz="4000" b="1" dirty="0"/>
              <a:t>gives strength to the weary, And to [him who] lacks might He increases power</a:t>
            </a:r>
            <a:r>
              <a:rPr lang="en-US" sz="4000" b="1" dirty="0" smtClean="0"/>
              <a:t>. </a:t>
            </a:r>
            <a:r>
              <a:rPr lang="en-US" sz="4000" b="1" dirty="0"/>
              <a:t>Though youths grow weary and tired, And vigorous young men stumble badly</a:t>
            </a:r>
            <a:r>
              <a:rPr lang="en-US" sz="4000" b="1" dirty="0" smtClean="0"/>
              <a:t>, Yet </a:t>
            </a:r>
            <a:r>
              <a:rPr lang="en-US" sz="4000" b="1" u="sng" dirty="0"/>
              <a:t>those who wait for Yahuwah </a:t>
            </a:r>
            <a:r>
              <a:rPr lang="en-US" sz="4000" b="1" dirty="0"/>
              <a:t>Will gain new strength; They will mount up [with] wings like eagles, They will run and not get tired, They will walk and not become weary</a:t>
            </a:r>
            <a:r>
              <a:rPr lang="en-US" sz="4000" b="1" dirty="0" smtClean="0"/>
              <a:t>. Isaiah 40:29-31</a:t>
            </a:r>
          </a:p>
          <a:p>
            <a:pPr marL="0" indent="0">
              <a:buNone/>
            </a:pPr>
            <a:r>
              <a:rPr lang="en-US" sz="4000" dirty="0"/>
              <a:t>wait for </a:t>
            </a:r>
            <a:r>
              <a:rPr lang="en-US" sz="4000" dirty="0" smtClean="0"/>
              <a:t>- prob</a:t>
            </a:r>
            <a:r>
              <a:rPr lang="en-US" sz="4000" dirty="0"/>
              <a:t>. orig. </a:t>
            </a:r>
            <a:r>
              <a:rPr lang="en-US" sz="4000" i="1" dirty="0"/>
              <a:t>twist, stretch, </a:t>
            </a:r>
            <a:r>
              <a:rPr lang="en-US" sz="4000" dirty="0"/>
              <a:t>then of </a:t>
            </a:r>
            <a:r>
              <a:rPr lang="en-US" sz="4000" i="1" dirty="0"/>
              <a:t>tension </a:t>
            </a:r>
            <a:r>
              <a:rPr lang="en-US" sz="4000" dirty="0"/>
              <a:t>of enduring, waiting</a:t>
            </a:r>
            <a:r>
              <a:rPr lang="en-US" sz="4000" dirty="0" smtClean="0"/>
              <a:t>: </a:t>
            </a:r>
            <a:r>
              <a:rPr lang="en-US" sz="4000" i="1" dirty="0"/>
              <a:t>strength, </a:t>
            </a:r>
            <a:r>
              <a:rPr lang="en-US" sz="4000" dirty="0"/>
              <a:t>also </a:t>
            </a:r>
            <a:r>
              <a:rPr lang="en-US" sz="4000" i="1" dirty="0"/>
              <a:t>strand </a:t>
            </a:r>
            <a:r>
              <a:rPr lang="en-US" sz="4000" dirty="0"/>
              <a:t>of rope; </a:t>
            </a:r>
            <a:endParaRPr lang="en-US" sz="7200" b="1" dirty="0" smtClean="0"/>
          </a:p>
        </p:txBody>
      </p:sp>
    </p:spTree>
    <p:extLst>
      <p:ext uri="{BB962C8B-B14F-4D97-AF65-F5344CB8AC3E}">
        <p14:creationId xmlns:p14="http://schemas.microsoft.com/office/powerpoint/2010/main" val="372486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119:83-84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83</a:t>
            </a:r>
            <a:r>
              <a:rPr lang="en-US" sz="4000" b="1" dirty="0" smtClean="0"/>
              <a:t> </a:t>
            </a:r>
            <a:r>
              <a:rPr lang="en-US" sz="4000" b="1" dirty="0"/>
              <a:t>For I have become like a wineskin in the smoke, Your statutes I have not forgotten.</a:t>
            </a:r>
          </a:p>
          <a:p>
            <a:pPr marL="0" indent="0">
              <a:buNone/>
            </a:pPr>
            <a:r>
              <a:rPr lang="en-US" sz="4000" b="1" baseline="30000" dirty="0" smtClean="0"/>
              <a:t>84</a:t>
            </a:r>
            <a:r>
              <a:rPr lang="en-US" sz="4000" b="1" dirty="0" smtClean="0"/>
              <a:t> </a:t>
            </a:r>
            <a:r>
              <a:rPr lang="en-US" sz="4000" b="1" dirty="0"/>
              <a:t>How many are the days of Your servant? When do You execute right-ruling On those who persecute me</a:t>
            </a:r>
            <a:r>
              <a:rPr lang="en-US" sz="4000" b="1" dirty="0" smtClean="0"/>
              <a:t>?</a:t>
            </a:r>
          </a:p>
          <a:p>
            <a:pPr marL="0" indent="0">
              <a:buNone/>
            </a:pPr>
            <a:r>
              <a:rPr lang="en-US" sz="4000" dirty="0"/>
              <a:t>A wineskin repeatedly exposed to smoke would shrivel and harden until it lost its flexibility and became useless.</a:t>
            </a: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17005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119:85-88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85</a:t>
            </a:r>
            <a:r>
              <a:rPr lang="en-US" sz="4000" b="1" dirty="0" smtClean="0"/>
              <a:t> </a:t>
            </a:r>
            <a:r>
              <a:rPr lang="en-US" sz="4000" b="1" dirty="0"/>
              <a:t>The proud have dug pits for me, which is not according to Your instruction.</a:t>
            </a:r>
          </a:p>
          <a:p>
            <a:pPr marL="0" indent="0">
              <a:buNone/>
            </a:pPr>
            <a:r>
              <a:rPr lang="en-US" sz="4000" b="1" baseline="30000" dirty="0" smtClean="0"/>
              <a:t>86</a:t>
            </a:r>
            <a:r>
              <a:rPr lang="en-US" sz="4000" b="1" dirty="0" smtClean="0"/>
              <a:t> </a:t>
            </a:r>
            <a:r>
              <a:rPr lang="en-US" sz="4000" b="1" dirty="0"/>
              <a:t>All Your commands are trustworthy; They have persecuted me with lies; Help me!</a:t>
            </a:r>
          </a:p>
          <a:p>
            <a:pPr marL="0" indent="0">
              <a:buNone/>
            </a:pPr>
            <a:r>
              <a:rPr lang="en-US" sz="4000" b="1" baseline="30000" dirty="0" smtClean="0"/>
              <a:t>87</a:t>
            </a:r>
            <a:r>
              <a:rPr lang="en-US" sz="4000" b="1" dirty="0" smtClean="0"/>
              <a:t> </a:t>
            </a:r>
            <a:r>
              <a:rPr lang="en-US" sz="4000" b="1" dirty="0"/>
              <a:t>They almost made an end of me on earth, But I, I did not forsake Your overseers.</a:t>
            </a:r>
          </a:p>
          <a:p>
            <a:pPr marL="0" indent="0">
              <a:buNone/>
            </a:pPr>
            <a:r>
              <a:rPr lang="en-US" sz="4000" b="1" baseline="30000" dirty="0" smtClean="0"/>
              <a:t>88</a:t>
            </a:r>
            <a:r>
              <a:rPr lang="en-US" sz="4000" b="1" dirty="0" smtClean="0"/>
              <a:t> </a:t>
            </a:r>
            <a:r>
              <a:rPr lang="en-US" sz="4000" b="1" dirty="0"/>
              <a:t>Revive me according to Your kindness, That I might guard the witness of Your mouth.</a:t>
            </a:r>
          </a:p>
          <a:p>
            <a:pPr marL="0" indent="0">
              <a:buNone/>
            </a:pPr>
            <a:r>
              <a:rPr lang="en-US" sz="4000" b="1" dirty="0" smtClean="0"/>
              <a:t> 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31687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David’s Agony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David is experiencing intense agony of heart because of his persecutions</a:t>
            </a:r>
          </a:p>
          <a:p>
            <a:pPr marL="0" indent="0">
              <a:buNone/>
            </a:pPr>
            <a:r>
              <a:rPr lang="en-US" sz="4000" b="1" dirty="0" smtClean="0"/>
              <a:t>He languishes</a:t>
            </a:r>
          </a:p>
          <a:p>
            <a:pPr marL="0" indent="0">
              <a:buNone/>
            </a:pPr>
            <a:r>
              <a:rPr lang="en-US" sz="4000" b="1" dirty="0" smtClean="0"/>
              <a:t>H</a:t>
            </a:r>
            <a:r>
              <a:rPr lang="en-US" sz="4000" b="1" dirty="0" smtClean="0"/>
              <a:t>e is shriveling up</a:t>
            </a:r>
          </a:p>
          <a:p>
            <a:pPr marL="0" indent="0">
              <a:buNone/>
            </a:pPr>
            <a:r>
              <a:rPr lang="en-US" sz="4000" b="1" dirty="0" smtClean="0"/>
              <a:t>He is falling into a pit</a:t>
            </a:r>
          </a:p>
          <a:p>
            <a:pPr marL="0" indent="0">
              <a:buNone/>
            </a:pPr>
            <a:r>
              <a:rPr lang="en-US" sz="4000" b="1" dirty="0" smtClean="0"/>
              <a:t>He calls out for help</a:t>
            </a:r>
          </a:p>
          <a:p>
            <a:pPr marL="0" indent="0">
              <a:buNone/>
            </a:pPr>
            <a:r>
              <a:rPr lang="en-US" sz="4000" b="1" dirty="0" smtClean="0"/>
              <a:t>He comes near to the end of his life!</a:t>
            </a:r>
          </a:p>
          <a:p>
            <a:pPr marL="0" indent="0">
              <a:buNone/>
            </a:pPr>
            <a:r>
              <a:rPr lang="en-US" sz="4000" b="1" dirty="0" smtClean="0"/>
              <a:t>Situation: probably when running from King </a:t>
            </a:r>
            <a:r>
              <a:rPr lang="en-US" sz="4000" b="1" dirty="0" err="1" smtClean="0"/>
              <a:t>Sha’ul</a:t>
            </a: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94683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119:89-92 The Word is the Antidote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44600"/>
            <a:ext cx="10972800" cy="55316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89</a:t>
            </a:r>
            <a:r>
              <a:rPr lang="en-US" sz="4000" b="1" dirty="0" smtClean="0"/>
              <a:t> </a:t>
            </a:r>
            <a:r>
              <a:rPr lang="en-US" sz="4000" b="1" dirty="0"/>
              <a:t>Lamed. Forever, O Yahuwah, your word stands firm in the heavens.</a:t>
            </a:r>
          </a:p>
          <a:p>
            <a:pPr marL="0" indent="0">
              <a:buNone/>
            </a:pPr>
            <a:r>
              <a:rPr lang="en-US" sz="4000" b="1" baseline="30000" dirty="0" smtClean="0"/>
              <a:t>90</a:t>
            </a:r>
            <a:r>
              <a:rPr lang="en-US" sz="4000" b="1" dirty="0" smtClean="0"/>
              <a:t> </a:t>
            </a:r>
            <a:r>
              <a:rPr lang="en-US" sz="4000" b="1" dirty="0"/>
              <a:t>Your trustworthiness is to all generations; You established the earth, and it stands.</a:t>
            </a:r>
          </a:p>
          <a:p>
            <a:pPr marL="0" indent="0">
              <a:buNone/>
            </a:pPr>
            <a:r>
              <a:rPr lang="en-US" sz="4000" b="1" baseline="30000" dirty="0" smtClean="0"/>
              <a:t>91</a:t>
            </a:r>
            <a:r>
              <a:rPr lang="en-US" sz="4000" b="1" dirty="0" smtClean="0"/>
              <a:t> </a:t>
            </a:r>
            <a:r>
              <a:rPr lang="en-US" sz="4000" b="1" dirty="0"/>
              <a:t>According to Your right-rulings They have stood to this day, for all are Your servants.</a:t>
            </a:r>
          </a:p>
          <a:p>
            <a:pPr marL="0" indent="0">
              <a:buNone/>
            </a:pPr>
            <a:r>
              <a:rPr lang="en-US" sz="4000" b="1" baseline="30000" dirty="0" smtClean="0"/>
              <a:t>92</a:t>
            </a:r>
            <a:r>
              <a:rPr lang="en-US" sz="4000" b="1" dirty="0" smtClean="0"/>
              <a:t> </a:t>
            </a:r>
            <a:r>
              <a:rPr lang="en-US" sz="4000" b="1" dirty="0"/>
              <a:t>If Your instruction had not been my delight, I would have perished in my affliction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46429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119:93-96 There is Life in His Word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93</a:t>
            </a:r>
            <a:r>
              <a:rPr lang="en-US" sz="4000" b="1" dirty="0" smtClean="0"/>
              <a:t> </a:t>
            </a:r>
            <a:r>
              <a:rPr lang="en-US" sz="4000" b="1" dirty="0"/>
              <a:t>Let me never forget Your overseers, for by them You have given me life.</a:t>
            </a:r>
          </a:p>
          <a:p>
            <a:pPr marL="0" indent="0">
              <a:buNone/>
            </a:pPr>
            <a:r>
              <a:rPr lang="en-US" sz="4000" b="1" baseline="30000" dirty="0" smtClean="0"/>
              <a:t>94</a:t>
            </a:r>
            <a:r>
              <a:rPr lang="en-US" sz="4000" b="1" dirty="0" smtClean="0"/>
              <a:t> </a:t>
            </a:r>
            <a:r>
              <a:rPr lang="en-US" sz="4000" b="1" dirty="0"/>
              <a:t>I am Yours, save me; For I have sought Your overseers.</a:t>
            </a:r>
          </a:p>
          <a:p>
            <a:pPr marL="0" indent="0">
              <a:buNone/>
            </a:pPr>
            <a:r>
              <a:rPr lang="en-US" sz="4000" b="1" baseline="30000" dirty="0" smtClean="0"/>
              <a:t>95</a:t>
            </a:r>
            <a:r>
              <a:rPr lang="en-US" sz="4000" b="1" dirty="0" smtClean="0"/>
              <a:t> </a:t>
            </a:r>
            <a:r>
              <a:rPr lang="en-US" sz="4000" b="1" dirty="0"/>
              <a:t>The wrong ones have waited for me to destroy me; I understand Your testimonies.</a:t>
            </a:r>
          </a:p>
          <a:p>
            <a:pPr marL="0" indent="0">
              <a:buNone/>
            </a:pPr>
            <a:r>
              <a:rPr lang="en-US" sz="4000" b="1" baseline="30000" dirty="0" smtClean="0"/>
              <a:t>96</a:t>
            </a:r>
            <a:r>
              <a:rPr lang="en-US" sz="4000" b="1" dirty="0" smtClean="0"/>
              <a:t> </a:t>
            </a:r>
            <a:r>
              <a:rPr lang="en-US" sz="4000" b="1" dirty="0"/>
              <a:t>I have seen an end of all perfection; Your command is exceedingly broad</a:t>
            </a:r>
            <a:r>
              <a:rPr lang="en-US" sz="40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380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What?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I </a:t>
            </a:r>
            <a:r>
              <a:rPr lang="en-US" sz="4000" b="1" dirty="0"/>
              <a:t>have seen an end of all perfection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u="sng" dirty="0" smtClean="0"/>
              <a:t>F</a:t>
            </a:r>
            <a:r>
              <a:rPr lang="en-US" sz="4000" b="1" u="sng" dirty="0" smtClean="0"/>
              <a:t>or everything completed I have seen an end</a:t>
            </a:r>
          </a:p>
          <a:p>
            <a:pPr marL="0" indent="0">
              <a:buNone/>
            </a:pPr>
            <a:r>
              <a:rPr lang="en-US" sz="4000" b="1" dirty="0" smtClean="0"/>
              <a:t>For every completion I have seen a limit</a:t>
            </a:r>
          </a:p>
          <a:p>
            <a:pPr marL="0" indent="0">
              <a:buNone/>
            </a:pPr>
            <a:r>
              <a:rPr lang="en-US" sz="4000" b="1" dirty="0"/>
              <a:t>From the same root word “to pine away” Elohim brings everything, including affliction, to an </a:t>
            </a:r>
            <a:r>
              <a:rPr lang="en-US" sz="4000" b="1" dirty="0" smtClean="0"/>
              <a:t>end</a:t>
            </a:r>
          </a:p>
          <a:p>
            <a:pPr marL="0" indent="0">
              <a:buNone/>
            </a:pPr>
            <a:r>
              <a:rPr lang="en-US" sz="4000" b="1" baseline="30000" dirty="0"/>
              <a:t>119</a:t>
            </a:r>
            <a:r>
              <a:rPr lang="en-US" sz="4000" b="1" dirty="0"/>
              <a:t> You have made to cease All the wrong of the earth, like </a:t>
            </a:r>
            <a:r>
              <a:rPr lang="en-US" sz="4000" b="1" dirty="0" smtClean="0"/>
              <a:t>dross</a:t>
            </a:r>
          </a:p>
          <a:p>
            <a:pPr marL="0" indent="0">
              <a:buNone/>
            </a:pPr>
            <a:r>
              <a:rPr lang="en-US" sz="4000" b="1" dirty="0" smtClean="0"/>
              <a:t>Elohim brings everything to an end when it is completed, including my adversaries</a:t>
            </a:r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88526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119:97-98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97</a:t>
            </a:r>
            <a:r>
              <a:rPr lang="en-US" sz="4000" b="1" dirty="0" smtClean="0"/>
              <a:t> </a:t>
            </a:r>
            <a:r>
              <a:rPr lang="en-US" sz="4000" b="1" dirty="0"/>
              <a:t>Mem. O how I love Your instruction! It is my study </a:t>
            </a:r>
            <a:r>
              <a:rPr lang="en-US" sz="4000" b="1" dirty="0" smtClean="0"/>
              <a:t>(musing, meditation) all </a:t>
            </a:r>
            <a:r>
              <a:rPr lang="en-US" sz="4000" b="1" dirty="0"/>
              <a:t>day long.</a:t>
            </a:r>
          </a:p>
          <a:p>
            <a:pPr marL="0" indent="0">
              <a:buNone/>
            </a:pPr>
            <a:r>
              <a:rPr lang="en-US" sz="4000" b="1" baseline="30000" dirty="0" smtClean="0"/>
              <a:t>98</a:t>
            </a:r>
            <a:r>
              <a:rPr lang="en-US" sz="4000" b="1" dirty="0" smtClean="0"/>
              <a:t> </a:t>
            </a:r>
            <a:r>
              <a:rPr lang="en-US" sz="4000" b="1" dirty="0"/>
              <a:t>Your </a:t>
            </a:r>
            <a:r>
              <a:rPr lang="en-US" sz="4000" b="1" u="sng" dirty="0" smtClean="0"/>
              <a:t>command</a:t>
            </a:r>
            <a:r>
              <a:rPr lang="en-US" sz="4000" b="1" dirty="0" smtClean="0"/>
              <a:t> makes </a:t>
            </a:r>
            <a:r>
              <a:rPr lang="en-US" sz="4000" b="1" dirty="0"/>
              <a:t>me wiser than my enemies; For it is ever before me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Command = mitzvah. Here mitzvah means the whole body of commands – the covenant seen as a whole. See also </a:t>
            </a:r>
            <a:r>
              <a:rPr lang="en-US" sz="4000" b="1" dirty="0" err="1" smtClean="0"/>
              <a:t>Devarim</a:t>
            </a:r>
            <a:r>
              <a:rPr lang="en-US" sz="4000" b="1" dirty="0" smtClean="0"/>
              <a:t> 6:1 </a:t>
            </a:r>
            <a:r>
              <a:rPr lang="en-US" sz="4000" b="1" dirty="0"/>
              <a:t>Now this is the commandment, the statutes and the judgments which Yahuwah your Elohim has commanded [me] to teach </a:t>
            </a:r>
            <a:r>
              <a:rPr lang="en-US" sz="4000" b="1" dirty="0" smtClean="0"/>
              <a:t>you…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64689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119:99-100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But not only wiser than my enemies… </a:t>
            </a:r>
          </a:p>
          <a:p>
            <a:pPr marL="0" indent="0">
              <a:buNone/>
            </a:pPr>
            <a:r>
              <a:rPr lang="en-US" sz="4000" b="1" baseline="30000" dirty="0" smtClean="0"/>
              <a:t>99</a:t>
            </a:r>
            <a:r>
              <a:rPr lang="en-US" sz="4000" b="1" dirty="0" smtClean="0"/>
              <a:t> </a:t>
            </a:r>
            <a:r>
              <a:rPr lang="en-US" sz="4000" b="1" dirty="0"/>
              <a:t>I have more understanding than all my teachers, For Your testimonies are my study.</a:t>
            </a:r>
          </a:p>
          <a:p>
            <a:pPr marL="0" indent="0">
              <a:buNone/>
            </a:pPr>
            <a:r>
              <a:rPr lang="en-US" sz="4000" b="1" baseline="30000" dirty="0" smtClean="0"/>
              <a:t>100</a:t>
            </a:r>
            <a:r>
              <a:rPr lang="en-US" sz="4000" b="1" dirty="0" smtClean="0"/>
              <a:t> </a:t>
            </a:r>
            <a:r>
              <a:rPr lang="en-US" sz="4000" b="1" dirty="0"/>
              <a:t>I understand more than the aged, For I have observed Your overseers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Torah brings wisdom beyond men’s philosophy</a:t>
            </a:r>
          </a:p>
          <a:p>
            <a:pPr marL="0" indent="0">
              <a:buNone/>
            </a:pPr>
            <a:r>
              <a:rPr lang="en-US" sz="4000" b="1" dirty="0" smtClean="0"/>
              <a:t>You don’t need a Seminary degree to run circles around the “scholars”!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56545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119:101-102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101</a:t>
            </a:r>
            <a:r>
              <a:rPr lang="en-US" sz="4000" b="1" dirty="0" smtClean="0"/>
              <a:t> </a:t>
            </a:r>
            <a:r>
              <a:rPr lang="en-US" sz="4000" b="1" dirty="0"/>
              <a:t>I have restrained my feet from every evil way, That I might guard Your word.</a:t>
            </a:r>
          </a:p>
          <a:p>
            <a:pPr marL="0" indent="0">
              <a:buNone/>
            </a:pPr>
            <a:r>
              <a:rPr lang="en-US" sz="4000" b="1" baseline="30000" dirty="0" smtClean="0"/>
              <a:t>102</a:t>
            </a:r>
            <a:r>
              <a:rPr lang="en-US" sz="4000" b="1" dirty="0" smtClean="0"/>
              <a:t> </a:t>
            </a:r>
            <a:r>
              <a:rPr lang="en-US" sz="4000" b="1" dirty="0"/>
              <a:t>I have not turned aside from Your right-rulings, For You Yourself have taught me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The power of conviction, to set your heart upon Yah, goes hand in hand with walking out the word</a:t>
            </a:r>
          </a:p>
          <a:p>
            <a:pPr marL="0" indent="0">
              <a:buNone/>
            </a:pPr>
            <a:r>
              <a:rPr lang="en-US" sz="4000" b="1" dirty="0" smtClean="0"/>
              <a:t>David determined not to transgress.  This is an example for us.  It doesn’t just happen.  We must be fully engaged in a lifestyle of pleasing Yah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3805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119:103-104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103</a:t>
            </a:r>
            <a:r>
              <a:rPr lang="en-US" sz="4000" b="1" dirty="0" smtClean="0"/>
              <a:t> </a:t>
            </a:r>
            <a:r>
              <a:rPr lang="en-US" sz="4000" b="1" dirty="0"/>
              <a:t>How sweet to my taste has Your word been, More than honey to my mouth!</a:t>
            </a:r>
          </a:p>
          <a:p>
            <a:pPr marL="0" indent="0">
              <a:buNone/>
            </a:pPr>
            <a:r>
              <a:rPr lang="en-US" sz="4000" b="1" baseline="30000" dirty="0" smtClean="0"/>
              <a:t>104</a:t>
            </a:r>
            <a:r>
              <a:rPr lang="en-US" sz="4000" b="1" dirty="0" smtClean="0"/>
              <a:t> </a:t>
            </a:r>
            <a:r>
              <a:rPr lang="en-US" sz="4000" b="1" dirty="0"/>
              <a:t>From Your overseers I get understanding; Therefore, I have hated every false way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The Word can be sweet when we intentionally delight in it.  It’s benefits far outweigh any difficulty in keeping it.</a:t>
            </a:r>
          </a:p>
          <a:p>
            <a:pPr marL="0" indent="0">
              <a:buNone/>
            </a:pPr>
            <a:r>
              <a:rPr lang="en-US" sz="4000" b="1" dirty="0" smtClean="0"/>
              <a:t>Benefits: understanding, joy (vs 111), peace, etc.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9792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119:105-106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105</a:t>
            </a:r>
            <a:r>
              <a:rPr lang="en-US" sz="4000" b="1" dirty="0" smtClean="0"/>
              <a:t> </a:t>
            </a:r>
            <a:r>
              <a:rPr lang="en-US" sz="4000" b="1" dirty="0"/>
              <a:t>Nun. Your word is a lamp to my feet and a light to my path.</a:t>
            </a:r>
          </a:p>
          <a:p>
            <a:pPr marL="0" indent="0">
              <a:buNone/>
            </a:pPr>
            <a:r>
              <a:rPr lang="en-US" sz="4000" b="1" baseline="30000" dirty="0" smtClean="0"/>
              <a:t>106</a:t>
            </a:r>
            <a:r>
              <a:rPr lang="en-US" sz="4000" b="1" dirty="0" smtClean="0"/>
              <a:t> </a:t>
            </a:r>
            <a:r>
              <a:rPr lang="en-US" sz="4000" b="1" dirty="0"/>
              <a:t>I have sworn, and I confirm, to guard Your righteous right-rulings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/>
              <a:t>But the Helper, the Holy Spirit, whom the Father will send in My name, He will teach you all things, and bring to your remembrance all that I said to you</a:t>
            </a:r>
            <a:r>
              <a:rPr lang="en-US" sz="4000" b="1" dirty="0" smtClean="0"/>
              <a:t>.</a:t>
            </a:r>
            <a:r>
              <a:rPr lang="en-US" sz="4000" b="1" dirty="0"/>
              <a:t> </a:t>
            </a:r>
            <a:r>
              <a:rPr lang="en-US" sz="4000" b="1" dirty="0" smtClean="0"/>
              <a:t>4</a:t>
            </a:r>
            <a:r>
              <a:rPr lang="en-US" sz="4000" b="1" baseline="30000" dirty="0" smtClean="0"/>
              <a:t>th</a:t>
            </a:r>
            <a:r>
              <a:rPr lang="en-US" sz="4000" b="1" dirty="0" smtClean="0"/>
              <a:t> Gospel 14:26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2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119:107-108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107</a:t>
            </a:r>
            <a:r>
              <a:rPr lang="en-US" sz="4000" b="1" dirty="0" smtClean="0"/>
              <a:t> </a:t>
            </a:r>
            <a:r>
              <a:rPr lang="en-US" sz="4000" b="1" dirty="0"/>
              <a:t>I have been afflicted very much; O Yahuwah, revive me according to Your word.</a:t>
            </a:r>
          </a:p>
          <a:p>
            <a:pPr marL="0" indent="0">
              <a:buNone/>
            </a:pPr>
            <a:r>
              <a:rPr lang="en-US" sz="4000" b="1" baseline="30000" dirty="0" smtClean="0"/>
              <a:t>108</a:t>
            </a:r>
            <a:r>
              <a:rPr lang="en-US" sz="4000" b="1" dirty="0" smtClean="0"/>
              <a:t> </a:t>
            </a:r>
            <a:r>
              <a:rPr lang="en-US" sz="4000" b="1" dirty="0"/>
              <a:t>Please accept the voluntary offerings of my mouth, O Yahuwah, and teach me Your right-rulings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Offerings? – Praise and thanks. </a:t>
            </a:r>
            <a:r>
              <a:rPr lang="en-US" sz="4000" b="1" dirty="0"/>
              <a:t>Be anxious for nothing, but in everything by prayer and supplication with thanksgiving let your requests be made known to Elohim</a:t>
            </a:r>
            <a:r>
              <a:rPr lang="en-US" sz="4000" b="1" dirty="0" smtClean="0"/>
              <a:t>.  </a:t>
            </a:r>
            <a:r>
              <a:rPr lang="en-US" sz="4000" b="1" dirty="0" smtClean="0"/>
              <a:t>Philippians 4:6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96476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119:109-112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109</a:t>
            </a:r>
            <a:r>
              <a:rPr lang="en-US" sz="4000" b="1" dirty="0" smtClean="0"/>
              <a:t> </a:t>
            </a:r>
            <a:r>
              <a:rPr lang="en-US" sz="4000" b="1" dirty="0"/>
              <a:t>My life is in my hand continually, And Your instruction I have not forgotten.</a:t>
            </a:r>
          </a:p>
          <a:p>
            <a:pPr marL="0" indent="0">
              <a:buNone/>
            </a:pPr>
            <a:r>
              <a:rPr lang="en-US" sz="4000" b="1" baseline="30000" dirty="0" smtClean="0"/>
              <a:t>110</a:t>
            </a:r>
            <a:r>
              <a:rPr lang="en-US" sz="4000" b="1" dirty="0" smtClean="0"/>
              <a:t> </a:t>
            </a:r>
            <a:r>
              <a:rPr lang="en-US" sz="4000" b="1" dirty="0"/>
              <a:t>The wrong ones have laid a snare for me, But I have not strayed from Your overseers.</a:t>
            </a:r>
          </a:p>
          <a:p>
            <a:pPr marL="0" indent="0">
              <a:buNone/>
            </a:pPr>
            <a:r>
              <a:rPr lang="en-US" sz="4000" b="1" baseline="30000" dirty="0" smtClean="0"/>
              <a:t>111</a:t>
            </a:r>
            <a:r>
              <a:rPr lang="en-US" sz="4000" b="1" dirty="0" smtClean="0"/>
              <a:t> </a:t>
            </a:r>
            <a:r>
              <a:rPr lang="en-US" sz="4000" b="1" dirty="0"/>
              <a:t>Your testimonies are my inheritance forever, for </a:t>
            </a:r>
            <a:r>
              <a:rPr lang="en-US" sz="4000" b="1" u="sng" dirty="0"/>
              <a:t>they are the joy of my heart</a:t>
            </a:r>
            <a:r>
              <a:rPr lang="en-US" sz="4000" b="1" dirty="0"/>
              <a:t>.</a:t>
            </a:r>
          </a:p>
          <a:p>
            <a:pPr marL="0" indent="0">
              <a:buNone/>
            </a:pPr>
            <a:r>
              <a:rPr lang="en-US" sz="4000" b="1" baseline="30000" dirty="0" smtClean="0"/>
              <a:t>112</a:t>
            </a:r>
            <a:r>
              <a:rPr lang="en-US" sz="4000" b="1" dirty="0" smtClean="0"/>
              <a:t> </a:t>
            </a:r>
            <a:r>
              <a:rPr lang="en-US" sz="4000" b="1" dirty="0"/>
              <a:t>I have </a:t>
            </a:r>
            <a:r>
              <a:rPr lang="en-US" sz="4000" b="1" u="sng" dirty="0"/>
              <a:t>inclined my heart</a:t>
            </a:r>
            <a:r>
              <a:rPr lang="en-US" sz="4000" b="1" dirty="0"/>
              <a:t> to do Your statutes forever, to the end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Inclined = David’s determination and resolve</a:t>
            </a: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95754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119:113-114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113</a:t>
            </a:r>
            <a:r>
              <a:rPr lang="en-US" sz="4000" b="1" dirty="0" smtClean="0"/>
              <a:t> </a:t>
            </a:r>
            <a:r>
              <a:rPr lang="en-US" sz="4000" b="1" dirty="0" err="1"/>
              <a:t>Sameck</a:t>
            </a:r>
            <a:r>
              <a:rPr lang="en-US" sz="4000" b="1" dirty="0"/>
              <a:t>. I have hated doubting thoughts, But I have loved Your instruction.</a:t>
            </a:r>
          </a:p>
          <a:p>
            <a:pPr marL="0" indent="0">
              <a:buNone/>
            </a:pPr>
            <a:r>
              <a:rPr lang="en-US" sz="4000" b="1" baseline="30000" dirty="0" smtClean="0"/>
              <a:t>114</a:t>
            </a:r>
            <a:r>
              <a:rPr lang="en-US" sz="4000" b="1" dirty="0" smtClean="0"/>
              <a:t> </a:t>
            </a:r>
            <a:r>
              <a:rPr lang="en-US" sz="4000" b="1" dirty="0"/>
              <a:t>You are my hiding place and my shield; I have waited for Your word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/>
              <a:t>But he must ask in faith without any doubting, for the one who doubts is like the surf of the sea, driven and tossed by the </a:t>
            </a:r>
            <a:r>
              <a:rPr lang="en-US" sz="4000" b="1" dirty="0" smtClean="0"/>
              <a:t>wind. </a:t>
            </a:r>
            <a:r>
              <a:rPr lang="en-US" sz="4000" b="1" dirty="0"/>
              <a:t>For that man ought not to expect that he will receive anything from the </a:t>
            </a:r>
            <a:r>
              <a:rPr lang="en-US" sz="4000" b="1" dirty="0" smtClean="0"/>
              <a:t>Lord, </a:t>
            </a:r>
            <a:r>
              <a:rPr lang="en-US" sz="4000" b="1" dirty="0"/>
              <a:t>[being] a double-minded man, unstable in all his ways</a:t>
            </a:r>
            <a:r>
              <a:rPr lang="en-US" sz="4000" b="1" dirty="0" smtClean="0"/>
              <a:t>.</a:t>
            </a:r>
            <a:r>
              <a:rPr lang="en-US" sz="4000" b="1" dirty="0"/>
              <a:t> </a:t>
            </a:r>
            <a:r>
              <a:rPr lang="en-US" sz="4000" b="1" dirty="0" smtClean="0"/>
              <a:t> James 1:6-8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99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119:115-116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115</a:t>
            </a:r>
            <a:r>
              <a:rPr lang="en-US" sz="4000" b="1" dirty="0" smtClean="0"/>
              <a:t> </a:t>
            </a:r>
            <a:r>
              <a:rPr lang="en-US" sz="4000" b="1" dirty="0"/>
              <a:t>Turn away from me, you evil-doers, For I observe the commands of my Elohim!</a:t>
            </a:r>
          </a:p>
          <a:p>
            <a:pPr marL="0" indent="0">
              <a:buNone/>
            </a:pPr>
            <a:r>
              <a:rPr lang="en-US" sz="4000" b="1" baseline="30000" dirty="0" smtClean="0"/>
              <a:t>116</a:t>
            </a:r>
            <a:r>
              <a:rPr lang="en-US" sz="4000" b="1" dirty="0" smtClean="0"/>
              <a:t> </a:t>
            </a:r>
            <a:r>
              <a:rPr lang="en-US" sz="4000" b="1" dirty="0"/>
              <a:t>Support me according to Your word, That I might live; And put me not to shame Because of my expectation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/>
              <a:t>Then you will begin to say, 'We ate and drank in Your presence, and You taught in our streets</a:t>
            </a:r>
            <a:r>
              <a:rPr lang="en-US" sz="4000" b="1" dirty="0" smtClean="0"/>
              <a:t>'; </a:t>
            </a:r>
            <a:r>
              <a:rPr lang="en-US" sz="4000" b="1" dirty="0"/>
              <a:t>and He will say, 'I tell you, I do not know where you are from; DEPART FROM ME, ALL YOU EVILDOERS</a:t>
            </a:r>
            <a:r>
              <a:rPr lang="en-US" sz="4000" b="1" dirty="0" smtClean="0"/>
              <a:t>.‘  Luke 13:26-27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80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119:117-118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117</a:t>
            </a:r>
            <a:r>
              <a:rPr lang="en-US" sz="4000" b="1" dirty="0" smtClean="0"/>
              <a:t> </a:t>
            </a:r>
            <a:r>
              <a:rPr lang="en-US" sz="4000" b="1" dirty="0"/>
              <a:t>Sustain me, that I might be saved, and always look to Your statutes.</a:t>
            </a:r>
          </a:p>
          <a:p>
            <a:pPr marL="0" indent="0">
              <a:buNone/>
            </a:pPr>
            <a:r>
              <a:rPr lang="en-US" sz="4000" b="1" baseline="30000" dirty="0" smtClean="0"/>
              <a:t>118</a:t>
            </a:r>
            <a:r>
              <a:rPr lang="en-US" sz="4000" b="1" dirty="0" smtClean="0"/>
              <a:t> </a:t>
            </a:r>
            <a:r>
              <a:rPr lang="en-US" sz="4000" b="1" dirty="0"/>
              <a:t>You have </a:t>
            </a:r>
            <a:r>
              <a:rPr lang="en-US" sz="4000" b="1" u="sng" dirty="0"/>
              <a:t>made light of</a:t>
            </a:r>
            <a:r>
              <a:rPr lang="en-US" sz="4000" b="1" dirty="0"/>
              <a:t> </a:t>
            </a:r>
            <a:r>
              <a:rPr lang="en-US" sz="4000" b="1" dirty="0" smtClean="0"/>
              <a:t>all </a:t>
            </a:r>
            <a:r>
              <a:rPr lang="en-US" sz="4000" b="1" dirty="0"/>
              <a:t>those Who stray from Your statutes, for falsehood is their deceit.</a:t>
            </a:r>
          </a:p>
          <a:p>
            <a:pPr>
              <a:buFontTx/>
              <a:buChar char="-"/>
            </a:pPr>
            <a:r>
              <a:rPr lang="en-US" sz="4000" b="1" dirty="0" smtClean="0"/>
              <a:t>weigh</a:t>
            </a:r>
            <a:r>
              <a:rPr lang="en-US" sz="4000" b="1" dirty="0"/>
              <a:t>, </a:t>
            </a:r>
            <a:r>
              <a:rPr lang="en-US" sz="4000" b="1" dirty="0" smtClean="0"/>
              <a:t>balance – they don’t measure up, they fall short</a:t>
            </a:r>
          </a:p>
          <a:p>
            <a:pPr>
              <a:buFontTx/>
              <a:buChar char="-"/>
            </a:pPr>
            <a:r>
              <a:rPr lang="en-US" sz="4000" b="1" dirty="0" smtClean="0"/>
              <a:t>Those who wander from the commandments are in transgression and fall shor</a:t>
            </a:r>
            <a:r>
              <a:rPr lang="en-US" sz="4000" b="1" dirty="0" smtClean="0"/>
              <a:t>t of the glory of Yah</a:t>
            </a: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11884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119:119-120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119</a:t>
            </a:r>
            <a:r>
              <a:rPr lang="en-US" sz="4000" b="1" dirty="0" smtClean="0"/>
              <a:t> </a:t>
            </a:r>
            <a:r>
              <a:rPr lang="en-US" sz="4000" b="1" u="sng" dirty="0"/>
              <a:t>You have made to cease All the wrong of the earth</a:t>
            </a:r>
            <a:r>
              <a:rPr lang="en-US" sz="4000" b="1" dirty="0"/>
              <a:t>, like dross; Therefore, I have loved Your testimonies.</a:t>
            </a:r>
          </a:p>
          <a:p>
            <a:pPr marL="0" indent="0">
              <a:buNone/>
            </a:pPr>
            <a:r>
              <a:rPr lang="en-US" sz="4000" b="1" baseline="30000" dirty="0" smtClean="0"/>
              <a:t>120</a:t>
            </a:r>
            <a:r>
              <a:rPr lang="en-US" sz="4000" b="1" dirty="0" smtClean="0"/>
              <a:t> </a:t>
            </a:r>
            <a:r>
              <a:rPr lang="en-US" sz="4000" b="1" dirty="0"/>
              <a:t>My flesh has trembled for fear of You, And I am in awe of Your right-rulings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Judgment comes in the end when Yah will obliterate all unrighteousness – Thus David fears Yahuwah and is in awe of his Word</a:t>
            </a:r>
            <a:endParaRPr lang="en-US" sz="54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9116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119:121-122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121</a:t>
            </a:r>
            <a:r>
              <a:rPr lang="en-US" sz="4000" b="1" dirty="0" smtClean="0"/>
              <a:t> </a:t>
            </a:r>
            <a:r>
              <a:rPr lang="en-US" sz="4000" b="1" dirty="0" err="1"/>
              <a:t>Ayin</a:t>
            </a:r>
            <a:r>
              <a:rPr lang="en-US" sz="4000" b="1" dirty="0"/>
              <a:t>. I have done right-ruling and righteousness; Leave me not to my oppressors.</a:t>
            </a:r>
          </a:p>
          <a:p>
            <a:pPr marL="0" indent="0">
              <a:buNone/>
            </a:pPr>
            <a:r>
              <a:rPr lang="en-US" sz="4000" b="1" baseline="30000" dirty="0" smtClean="0"/>
              <a:t>122</a:t>
            </a:r>
            <a:r>
              <a:rPr lang="en-US" sz="4000" b="1" dirty="0" smtClean="0"/>
              <a:t> *** Guarantee </a:t>
            </a:r>
            <a:r>
              <a:rPr lang="en-US" sz="4000" b="1" dirty="0"/>
              <a:t>Your </a:t>
            </a:r>
            <a:r>
              <a:rPr lang="en-US" sz="4000" b="1" dirty="0" smtClean="0"/>
              <a:t>servant for good; do not </a:t>
            </a:r>
            <a:r>
              <a:rPr lang="en-US" sz="4000" b="1" dirty="0"/>
              <a:t>oppress </a:t>
            </a:r>
            <a:r>
              <a:rPr lang="en-US" sz="4000" b="1" dirty="0" smtClean="0"/>
              <a:t>me, proud ones. </a:t>
            </a:r>
            <a:r>
              <a:rPr lang="en-US" sz="4000" b="1" dirty="0" smtClean="0"/>
              <a:t>***</a:t>
            </a:r>
          </a:p>
          <a:p>
            <a:pPr marL="0" indent="0">
              <a:buNone/>
            </a:pPr>
            <a:r>
              <a:rPr lang="en-US" sz="4000" b="1" dirty="0" smtClean="0"/>
              <a:t>Yahuwah rescues those who are faithful and obedient to his ways</a:t>
            </a:r>
          </a:p>
          <a:p>
            <a:pPr marL="0" indent="0">
              <a:buNone/>
            </a:pPr>
            <a:r>
              <a:rPr lang="en-US" sz="4000" b="1" dirty="0" smtClean="0"/>
              <a:t>The anomaly in Psalm 119 – where is the Hebrew word for Law?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92473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</a:t>
            </a:r>
            <a:r>
              <a:rPr lang="en-US" sz="4800" b="1" dirty="0" smtClean="0">
                <a:latin typeface="+mn-lt"/>
              </a:rPr>
              <a:t>119:123-124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123</a:t>
            </a:r>
            <a:r>
              <a:rPr lang="en-US" sz="4000" b="1" dirty="0" smtClean="0"/>
              <a:t> </a:t>
            </a:r>
            <a:r>
              <a:rPr lang="en-US" sz="4000" b="1" dirty="0"/>
              <a:t>My eyes have pined away for Your deliverance, and for the word of Your righteousness.</a:t>
            </a:r>
          </a:p>
          <a:p>
            <a:pPr marL="0" indent="0">
              <a:buNone/>
            </a:pPr>
            <a:r>
              <a:rPr lang="en-US" sz="4000" b="1" baseline="30000" dirty="0" smtClean="0"/>
              <a:t>124</a:t>
            </a:r>
            <a:r>
              <a:rPr lang="en-US" sz="4000" b="1" dirty="0" smtClean="0"/>
              <a:t> </a:t>
            </a:r>
            <a:r>
              <a:rPr lang="en-US" sz="4000" b="1" dirty="0"/>
              <a:t>Do with Your servant according to Your kindness, and teach me Your statutes</a:t>
            </a:r>
            <a:r>
              <a:rPr lang="en-US" sz="4000" b="1" dirty="0" smtClean="0"/>
              <a:t>.</a:t>
            </a:r>
            <a:endParaRPr lang="en-US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165282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119:125-128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 smtClean="0"/>
              <a:t>125</a:t>
            </a:r>
            <a:r>
              <a:rPr lang="en-US" sz="4000" b="1" dirty="0" smtClean="0"/>
              <a:t> </a:t>
            </a:r>
            <a:r>
              <a:rPr lang="en-US" sz="4000" b="1" dirty="0"/>
              <a:t>I am Your servant – make me understand, That I might know Your testimonies.</a:t>
            </a:r>
          </a:p>
          <a:p>
            <a:pPr marL="0" indent="0">
              <a:buNone/>
            </a:pPr>
            <a:r>
              <a:rPr lang="en-US" sz="4000" b="1" baseline="30000" dirty="0" smtClean="0"/>
              <a:t>126</a:t>
            </a:r>
            <a:r>
              <a:rPr lang="en-US" sz="4000" b="1" dirty="0" smtClean="0"/>
              <a:t> </a:t>
            </a:r>
            <a:r>
              <a:rPr lang="en-US" sz="4000" b="1" dirty="0"/>
              <a:t>It is time for Yahuwah to act! For they have broken Your instruction.</a:t>
            </a:r>
          </a:p>
          <a:p>
            <a:pPr marL="0" indent="0">
              <a:buNone/>
            </a:pPr>
            <a:r>
              <a:rPr lang="en-US" sz="4000" b="1" baseline="30000" dirty="0" smtClean="0"/>
              <a:t>127</a:t>
            </a:r>
            <a:r>
              <a:rPr lang="en-US" sz="4000" b="1" dirty="0" smtClean="0"/>
              <a:t> </a:t>
            </a:r>
            <a:r>
              <a:rPr lang="en-US" sz="4000" b="1" dirty="0"/>
              <a:t>Therefore I have loved Your commands more than gold, even fine gold!</a:t>
            </a:r>
          </a:p>
          <a:p>
            <a:pPr marL="0" indent="0">
              <a:buNone/>
            </a:pPr>
            <a:r>
              <a:rPr lang="en-US" sz="4000" b="1" baseline="30000" dirty="0" smtClean="0"/>
              <a:t>128</a:t>
            </a:r>
            <a:r>
              <a:rPr lang="en-US" sz="4000" b="1" dirty="0" smtClean="0"/>
              <a:t> </a:t>
            </a:r>
            <a:r>
              <a:rPr lang="en-US" sz="4000" b="1" dirty="0"/>
              <a:t>Therefore all Your overseers I count as right; I have hated every false way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05165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Summary of Verses </a:t>
            </a:r>
            <a:r>
              <a:rPr lang="en-US" sz="4800" b="1" dirty="0" smtClean="0">
                <a:latin typeface="+mn-lt"/>
              </a:rPr>
              <a:t>81-128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David pines away because of the oppression (affliction) of his enemies</a:t>
            </a:r>
          </a:p>
          <a:p>
            <a:pPr marL="0" indent="0">
              <a:buNone/>
            </a:pPr>
            <a:r>
              <a:rPr lang="en-US" sz="4000" b="1" dirty="0" smtClean="0"/>
              <a:t>Yahuwah sometimes stretches our faith to the max in his testing of us</a:t>
            </a:r>
          </a:p>
          <a:p>
            <a:pPr marL="0" indent="0">
              <a:buNone/>
            </a:pPr>
            <a:r>
              <a:rPr lang="en-US" sz="4000" b="1" dirty="0"/>
              <a:t>David has resolved to keep </a:t>
            </a:r>
            <a:r>
              <a:rPr lang="en-US" sz="4000" b="1" dirty="0" err="1"/>
              <a:t>Yah’s</a:t>
            </a:r>
            <a:r>
              <a:rPr lang="en-US" sz="4000" b="1" dirty="0"/>
              <a:t> </a:t>
            </a:r>
            <a:r>
              <a:rPr lang="en-US" sz="4000" b="1" dirty="0" smtClean="0"/>
              <a:t>Word</a:t>
            </a:r>
          </a:p>
          <a:p>
            <a:pPr marL="0" indent="0">
              <a:buNone/>
            </a:pPr>
            <a:r>
              <a:rPr lang="en-US" sz="4000" b="1" dirty="0" smtClean="0"/>
              <a:t>In </a:t>
            </a:r>
            <a:r>
              <a:rPr lang="en-US" sz="4000" b="1" dirty="0" err="1" smtClean="0"/>
              <a:t>Yah’s</a:t>
            </a:r>
            <a:r>
              <a:rPr lang="en-US" sz="4000" b="1" dirty="0" smtClean="0"/>
              <a:t> right time, he causes all affliction and testing to cease.</a:t>
            </a:r>
          </a:p>
          <a:p>
            <a:pPr marL="0" indent="0">
              <a:buNone/>
            </a:pPr>
            <a:r>
              <a:rPr lang="en-US" sz="4000" b="1" dirty="0" smtClean="0"/>
              <a:t>Wait patiently on Yahuwah and he will renew your strength.</a:t>
            </a: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47858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What Say You?</a:t>
            </a:r>
          </a:p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Your Turn to Respond to the Teaching </a:t>
            </a:r>
          </a:p>
          <a:p>
            <a:pPr marL="0" indent="0">
              <a:buNone/>
            </a:pPr>
            <a:r>
              <a:rPr lang="en-US" sz="4000" b="1" dirty="0"/>
              <a:t>Questions</a:t>
            </a:r>
          </a:p>
          <a:p>
            <a:pPr marL="0" indent="0">
              <a:buNone/>
            </a:pPr>
            <a:r>
              <a:rPr lang="en-US" sz="4000" b="1" dirty="0"/>
              <a:t>Comments</a:t>
            </a:r>
          </a:p>
          <a:p>
            <a:pPr marL="0" indent="0">
              <a:buNone/>
            </a:pPr>
            <a:r>
              <a:rPr lang="en-US" sz="4000" b="1" dirty="0"/>
              <a:t>Testimonies</a:t>
            </a:r>
          </a:p>
          <a:p>
            <a:pPr marL="0" indent="0">
              <a:buNone/>
            </a:pPr>
            <a:r>
              <a:rPr lang="en-US" sz="4000" b="1" dirty="0"/>
              <a:t>Prophesies</a:t>
            </a:r>
          </a:p>
          <a:p>
            <a:pPr marL="0" indent="0">
              <a:buNone/>
            </a:pPr>
            <a:r>
              <a:rPr lang="en-US" sz="4000" b="1" dirty="0"/>
              <a:t>Prayer Requests</a:t>
            </a:r>
          </a:p>
        </p:txBody>
      </p:sp>
    </p:spTree>
    <p:extLst>
      <p:ext uri="{BB962C8B-B14F-4D97-AF65-F5344CB8AC3E}">
        <p14:creationId xmlns:p14="http://schemas.microsoft.com/office/powerpoint/2010/main" val="90055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462381" cy="51435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chemeClr val="tx1"/>
                </a:solidFill>
                <a:latin typeface="+mn-lt"/>
              </a:rPr>
              <a:t>You Can Get More Information About Many Other Bible Study Topics From a Hebraic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</a:rPr>
              <a:t>Perspective At </a:t>
            </a:r>
            <a:r>
              <a:rPr lang="en-US" sz="4000" b="1" dirty="0">
                <a:solidFill>
                  <a:schemeClr val="tx1"/>
                </a:solidFill>
                <a:latin typeface="+mn-lt"/>
              </a:rPr>
              <a:t>My Website:</a:t>
            </a:r>
          </a:p>
          <a:p>
            <a:pPr algn="ctr">
              <a:buNone/>
            </a:pPr>
            <a:r>
              <a:rPr lang="en-US" sz="6000" b="1" dirty="0">
                <a:solidFill>
                  <a:schemeClr val="tx1"/>
                </a:solidFill>
                <a:latin typeface="+mn-lt"/>
              </a:rPr>
              <a:t>www.BibleTruth.cc</a:t>
            </a:r>
          </a:p>
        </p:txBody>
      </p:sp>
    </p:spTree>
    <p:extLst>
      <p:ext uri="{BB962C8B-B14F-4D97-AF65-F5344CB8AC3E}">
        <p14:creationId xmlns:p14="http://schemas.microsoft.com/office/powerpoint/2010/main" val="9119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91562</TotalTime>
  <Words>2083</Words>
  <Application>Microsoft Office PowerPoint</Application>
  <PresentationFormat>Widescreen</PresentationFormat>
  <Paragraphs>170</Paragraphs>
  <Slides>32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Helvetica</vt:lpstr>
      <vt:lpstr>Times New Roman</vt:lpstr>
      <vt:lpstr>Wingdings</vt:lpstr>
      <vt:lpstr>Office Theme</vt:lpstr>
      <vt:lpstr>PowerPoint Presentation</vt:lpstr>
      <vt:lpstr>PowerPoint Presentation</vt:lpstr>
      <vt:lpstr>David’s Heart of Love for Yah’s Word</vt:lpstr>
      <vt:lpstr>David’s Love of Yah’s Word</vt:lpstr>
      <vt:lpstr>The Way of Faith</vt:lpstr>
      <vt:lpstr>Terminology at a Glance</vt:lpstr>
      <vt:lpstr>Terminology at a Glance-Synonyms of Torah</vt:lpstr>
      <vt:lpstr>Psalm 119:81-84</vt:lpstr>
      <vt:lpstr>Waiting on Yahuwah</vt:lpstr>
      <vt:lpstr>Psalm 119:83-84</vt:lpstr>
      <vt:lpstr>Psalm 119:85-88</vt:lpstr>
      <vt:lpstr>David’s Agony</vt:lpstr>
      <vt:lpstr>Psalm 119:89-92 The Word is the Antidote</vt:lpstr>
      <vt:lpstr>Psalm 119:93-96 There is Life in His Word</vt:lpstr>
      <vt:lpstr>What?</vt:lpstr>
      <vt:lpstr>Psalm 119:97-98</vt:lpstr>
      <vt:lpstr>Psalm 119:99-100</vt:lpstr>
      <vt:lpstr>Psalm 119:101-102</vt:lpstr>
      <vt:lpstr>Psalm 119:103-104</vt:lpstr>
      <vt:lpstr>Psalm 119:105-106</vt:lpstr>
      <vt:lpstr>Psalm 119:107-108</vt:lpstr>
      <vt:lpstr>Psalm 119:109-112</vt:lpstr>
      <vt:lpstr>Psalm 119:113-114</vt:lpstr>
      <vt:lpstr>Psalm 119:115-116</vt:lpstr>
      <vt:lpstr>Psalm 119:117-118</vt:lpstr>
      <vt:lpstr>Psalm 119:119-120</vt:lpstr>
      <vt:lpstr>Psalm 119:121-122</vt:lpstr>
      <vt:lpstr>Psalm 119:123-124</vt:lpstr>
      <vt:lpstr>Psalm 119:125-128</vt:lpstr>
      <vt:lpstr>Summary of Verses 81-128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886</cp:revision>
  <dcterms:created xsi:type="dcterms:W3CDTF">2018-11-07T08:55:54Z</dcterms:created>
  <dcterms:modified xsi:type="dcterms:W3CDTF">2020-05-16T13:38:31Z</dcterms:modified>
</cp:coreProperties>
</file>