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64" r:id="rId2"/>
    <p:sldId id="257" r:id="rId3"/>
    <p:sldId id="265" r:id="rId4"/>
    <p:sldId id="267" r:id="rId5"/>
    <p:sldId id="266" r:id="rId6"/>
    <p:sldId id="268" r:id="rId7"/>
    <p:sldId id="301" r:id="rId8"/>
    <p:sldId id="269" r:id="rId9"/>
    <p:sldId id="270" r:id="rId10"/>
    <p:sldId id="271" r:id="rId11"/>
    <p:sldId id="272" r:id="rId12"/>
    <p:sldId id="273" r:id="rId13"/>
    <p:sldId id="304" r:id="rId14"/>
    <p:sldId id="305" r:id="rId15"/>
    <p:sldId id="303" r:id="rId16"/>
    <p:sldId id="274" r:id="rId17"/>
    <p:sldId id="275" r:id="rId18"/>
    <p:sldId id="276" r:id="rId19"/>
    <p:sldId id="277" r:id="rId20"/>
    <p:sldId id="309" r:id="rId21"/>
    <p:sldId id="308" r:id="rId22"/>
    <p:sldId id="278" r:id="rId23"/>
    <p:sldId id="279" r:id="rId24"/>
    <p:sldId id="280" r:id="rId25"/>
    <p:sldId id="281" r:id="rId26"/>
    <p:sldId id="282" r:id="rId27"/>
    <p:sldId id="283" r:id="rId28"/>
    <p:sldId id="284" r:id="rId29"/>
    <p:sldId id="285" r:id="rId30"/>
    <p:sldId id="302" r:id="rId31"/>
    <p:sldId id="310" r:id="rId32"/>
    <p:sldId id="286" r:id="rId33"/>
    <p:sldId id="287" r:id="rId34"/>
    <p:sldId id="289" r:id="rId35"/>
    <p:sldId id="288" r:id="rId36"/>
    <p:sldId id="290" r:id="rId37"/>
    <p:sldId id="307" r:id="rId38"/>
    <p:sldId id="306" r:id="rId39"/>
    <p:sldId id="291" r:id="rId40"/>
    <p:sldId id="293" r:id="rId41"/>
    <p:sldId id="294"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9" autoAdjust="0"/>
    <p:restoredTop sz="94660"/>
  </p:normalViewPr>
  <p:slideViewPr>
    <p:cSldViewPr snapToGrid="0">
      <p:cViewPr varScale="1">
        <p:scale>
          <a:sx n="77" d="100"/>
          <a:sy n="77" d="100"/>
        </p:scale>
        <p:origin x="1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7/5/2019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62582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7/5/2019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7/5/2019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7/5/2019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7/5/2019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7/5/2019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7/5/2019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7/5/2019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7/5/2019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7/5/2019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7/5/2019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7/5/2019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7/5/2019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200" b="1" dirty="0">
                <a:solidFill>
                  <a:schemeClr val="accent1">
                    <a:lumMod val="50000"/>
                  </a:schemeClr>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Upper Room Chapel</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July 6</a:t>
            </a:r>
            <a:r>
              <a:rPr lang="en-US" sz="5333" b="1" dirty="0" smtClean="0">
                <a:solidFill>
                  <a:schemeClr val="tx1">
                    <a:lumMod val="95000"/>
                    <a:lumOff val="5000"/>
                  </a:schemeClr>
                </a:solidFill>
                <a:latin typeface="Helvetica" pitchFamily="34" charset="0"/>
                <a:cs typeface="Helvetica" pitchFamily="34" charset="0"/>
              </a:rPr>
              <a:t>, </a:t>
            </a:r>
            <a:r>
              <a:rPr lang="en-US" sz="5333" b="1" dirty="0" smtClean="0">
                <a:solidFill>
                  <a:schemeClr val="tx1">
                    <a:lumMod val="95000"/>
                    <a:lumOff val="5000"/>
                  </a:schemeClr>
                </a:solidFill>
                <a:latin typeface="Helvetica" pitchFamily="34" charset="0"/>
                <a:cs typeface="Helvetica" pitchFamily="34" charset="0"/>
              </a:rPr>
              <a:t>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Where’s the Power?</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solidFill>
                  <a:schemeClr val="tx1">
                    <a:lumMod val="95000"/>
                    <a:lumOff val="5000"/>
                  </a:schemeClr>
                </a:solidFill>
                <a:latin typeface="Helvetica" pitchFamily="34" charset="0"/>
                <a:cs typeface="Helvetica" pitchFamily="34" charset="0"/>
              </a:rPr>
              <a:t>The Manifestation of Power in Our Midst</a:t>
            </a:r>
            <a:endParaRPr lang="en-US" sz="4400" b="1" dirty="0" smtClean="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Messiah’s Ministry to His Disciples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In </a:t>
            </a:r>
            <a:r>
              <a:rPr lang="en-US" sz="4000" b="1" dirty="0"/>
              <a:t>my former book, </a:t>
            </a:r>
            <a:r>
              <a:rPr lang="en-US" sz="4000" b="1" dirty="0" err="1"/>
              <a:t>Theophilus</a:t>
            </a:r>
            <a:r>
              <a:rPr lang="en-US" sz="4000" b="1" dirty="0"/>
              <a:t>, I wrote about all that </a:t>
            </a:r>
            <a:r>
              <a:rPr lang="en-US" sz="4000" b="1" dirty="0" err="1"/>
              <a:t>Yahusha</a:t>
            </a:r>
            <a:r>
              <a:rPr lang="en-US" sz="4000" b="1" dirty="0"/>
              <a:t> began to do and to </a:t>
            </a:r>
            <a:r>
              <a:rPr lang="en-US" sz="4000" b="1" dirty="0" smtClean="0"/>
              <a:t>teach until </a:t>
            </a:r>
            <a:r>
              <a:rPr lang="en-US" sz="4000" b="1" dirty="0"/>
              <a:t>the day he was taken up to heaven, after giving instructions through the Holy Spirit to the apostles he had chosen.</a:t>
            </a:r>
          </a:p>
          <a:p>
            <a:pPr marL="0" indent="0">
              <a:buNone/>
            </a:pPr>
            <a:r>
              <a:rPr lang="en-US" sz="4000" b="1" dirty="0" smtClean="0"/>
              <a:t>After </a:t>
            </a:r>
            <a:r>
              <a:rPr lang="en-US" sz="4000" b="1" dirty="0"/>
              <a:t>his suffering, he showed himself to these men and gave many convincing proofs that he was alive. He appeared to them over a period of forty days and spoke about the kingdom of Elohim.</a:t>
            </a:r>
          </a:p>
          <a:p>
            <a:pPr marL="0" indent="0">
              <a:buNone/>
            </a:pPr>
            <a:r>
              <a:rPr lang="en-US" sz="4000" b="1" dirty="0" smtClean="0"/>
              <a:t>Acts 1:1-3</a:t>
            </a:r>
            <a:endParaRPr lang="en-US" sz="4000" b="1" dirty="0"/>
          </a:p>
        </p:txBody>
      </p:sp>
    </p:spTree>
    <p:extLst>
      <p:ext uri="{BB962C8B-B14F-4D97-AF65-F5344CB8AC3E}">
        <p14:creationId xmlns:p14="http://schemas.microsoft.com/office/powerpoint/2010/main" val="29321880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Gift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On one occasion, while he was eating with them, he gave them this command: "Do not leave </a:t>
            </a:r>
            <a:r>
              <a:rPr lang="en-US" sz="4000" b="1" dirty="0" err="1"/>
              <a:t>Yerushalayim</a:t>
            </a:r>
            <a:r>
              <a:rPr lang="en-US" sz="4000" b="1" dirty="0"/>
              <a:t>, but wait for the gift my Father promised, which you have heard me speak about.</a:t>
            </a:r>
          </a:p>
          <a:p>
            <a:pPr marL="0" indent="0">
              <a:buNone/>
            </a:pPr>
            <a:r>
              <a:rPr lang="en-US" sz="4000" b="1" dirty="0" smtClean="0"/>
              <a:t>For </a:t>
            </a:r>
            <a:r>
              <a:rPr lang="en-US" sz="4000" b="1" dirty="0" err="1"/>
              <a:t>Yochanan</a:t>
            </a:r>
            <a:r>
              <a:rPr lang="en-US" sz="4000" b="1" dirty="0"/>
              <a:t> baptized with water, but in a few days you will be baptized with the Holy Spirit."</a:t>
            </a:r>
          </a:p>
          <a:p>
            <a:pPr marL="0" indent="0">
              <a:buNone/>
            </a:pPr>
            <a:r>
              <a:rPr lang="en-US" sz="4000" b="1" dirty="0" smtClean="0"/>
              <a:t>Acts 1:4-5</a:t>
            </a:r>
            <a:endParaRPr lang="en-US" sz="4000" b="1" dirty="0"/>
          </a:p>
        </p:txBody>
      </p:sp>
    </p:spTree>
    <p:extLst>
      <p:ext uri="{BB962C8B-B14F-4D97-AF65-F5344CB8AC3E}">
        <p14:creationId xmlns:p14="http://schemas.microsoft.com/office/powerpoint/2010/main" val="39334047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When?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So when they met together, they asked him, "Master, are you at this time going to restore the kingdom to </a:t>
            </a:r>
            <a:r>
              <a:rPr lang="en-US" sz="4000" b="1" dirty="0" err="1"/>
              <a:t>Yisrael</a:t>
            </a:r>
            <a:r>
              <a:rPr lang="en-US" sz="4000" b="1" dirty="0"/>
              <a:t>?"</a:t>
            </a:r>
          </a:p>
          <a:p>
            <a:pPr marL="0" indent="0">
              <a:buNone/>
            </a:pPr>
            <a:r>
              <a:rPr lang="en-US" sz="4000" b="1" dirty="0" smtClean="0"/>
              <a:t>He </a:t>
            </a:r>
            <a:r>
              <a:rPr lang="en-US" sz="4000" b="1" dirty="0"/>
              <a:t>said to them: "It is not for you to know the times or dates the Father has set by his own authority.</a:t>
            </a:r>
          </a:p>
          <a:p>
            <a:pPr marL="0" indent="0">
              <a:buNone/>
            </a:pPr>
            <a:r>
              <a:rPr lang="en-US" sz="4000" b="1" dirty="0" smtClean="0"/>
              <a:t>Acts 1:6-7</a:t>
            </a:r>
            <a:endParaRPr lang="en-US" sz="4000" b="1" dirty="0"/>
          </a:p>
        </p:txBody>
      </p:sp>
    </p:spTree>
    <p:extLst>
      <p:ext uri="{BB962C8B-B14F-4D97-AF65-F5344CB8AC3E}">
        <p14:creationId xmlns:p14="http://schemas.microsoft.com/office/powerpoint/2010/main" val="26740992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POWER!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But </a:t>
            </a:r>
            <a:r>
              <a:rPr lang="en-US" sz="4000" b="1" u="sng" dirty="0"/>
              <a:t>you will receive power when the Holy Spirit comes on you</a:t>
            </a:r>
            <a:r>
              <a:rPr lang="en-US" sz="4000" b="1" dirty="0"/>
              <a:t>; and you will be my witnesses in </a:t>
            </a:r>
            <a:r>
              <a:rPr lang="en-US" sz="4000" b="1" dirty="0" err="1"/>
              <a:t>Yerushalayim</a:t>
            </a:r>
            <a:r>
              <a:rPr lang="en-US" sz="4000" b="1" dirty="0"/>
              <a:t>, and in all </a:t>
            </a:r>
            <a:r>
              <a:rPr lang="en-US" sz="4000" b="1" dirty="0" err="1"/>
              <a:t>Yehudah</a:t>
            </a:r>
            <a:r>
              <a:rPr lang="en-US" sz="4000" b="1" dirty="0"/>
              <a:t> and Samaria, and to the ends of the earth."</a:t>
            </a:r>
          </a:p>
          <a:p>
            <a:pPr marL="0" indent="0">
              <a:buNone/>
            </a:pPr>
            <a:r>
              <a:rPr lang="en-US" sz="4000" b="1" dirty="0" smtClean="0"/>
              <a:t>After </a:t>
            </a:r>
            <a:r>
              <a:rPr lang="en-US" sz="4000" b="1" dirty="0"/>
              <a:t>he said this, he was taken up before their very eyes, and a cloud hid him from their sight.</a:t>
            </a:r>
          </a:p>
          <a:p>
            <a:pPr marL="0" indent="0">
              <a:buNone/>
            </a:pPr>
            <a:r>
              <a:rPr lang="en-US" sz="4000" b="1" dirty="0" smtClean="0"/>
              <a:t>Acts 1:8-9</a:t>
            </a:r>
            <a:endParaRPr lang="en-US" sz="4000" b="1" dirty="0"/>
          </a:p>
        </p:txBody>
      </p:sp>
    </p:spTree>
    <p:extLst>
      <p:ext uri="{BB962C8B-B14F-4D97-AF65-F5344CB8AC3E}">
        <p14:creationId xmlns:p14="http://schemas.microsoft.com/office/powerpoint/2010/main" val="24097733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Where’s the Power?</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solidFill>
                  <a:schemeClr val="tx1">
                    <a:lumMod val="95000"/>
                    <a:lumOff val="5000"/>
                  </a:schemeClr>
                </a:solidFill>
                <a:latin typeface="Helvetica" pitchFamily="34" charset="0"/>
                <a:cs typeface="Helvetica" pitchFamily="34" charset="0"/>
              </a:rPr>
              <a:t>The Manifestation of Power in Our Midst</a:t>
            </a:r>
            <a:endParaRPr lang="en-US" sz="4400" b="1" dirty="0" smtClean="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21391086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Preview</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Our Master exercised great power</a:t>
            </a:r>
          </a:p>
          <a:p>
            <a:pPr marL="0" indent="0">
              <a:buNone/>
            </a:pPr>
            <a:r>
              <a:rPr lang="en-US" sz="4000" b="1" dirty="0" smtClean="0"/>
              <a:t>The Apostles exercised great power</a:t>
            </a:r>
          </a:p>
          <a:p>
            <a:pPr marL="0" indent="0">
              <a:buNone/>
            </a:pPr>
            <a:r>
              <a:rPr lang="en-US" sz="4000" b="1" dirty="0" smtClean="0"/>
              <a:t>The Power of the Word</a:t>
            </a:r>
          </a:p>
          <a:p>
            <a:pPr marL="0" indent="0">
              <a:buNone/>
            </a:pPr>
            <a:r>
              <a:rPr lang="en-US" sz="4000" b="1" dirty="0" smtClean="0"/>
              <a:t>Filling Our Minds With the Word</a:t>
            </a:r>
          </a:p>
          <a:p>
            <a:pPr marL="0" indent="0">
              <a:buNone/>
            </a:pPr>
            <a:r>
              <a:rPr lang="en-US" sz="4000" b="1" dirty="0" smtClean="0"/>
              <a:t>The Power of Praying the Word</a:t>
            </a:r>
          </a:p>
          <a:p>
            <a:pPr marL="0" indent="0">
              <a:buNone/>
            </a:pPr>
            <a:endParaRPr lang="en-US" sz="4000" b="1" dirty="0"/>
          </a:p>
        </p:txBody>
      </p:sp>
    </p:spTree>
    <p:extLst>
      <p:ext uri="{BB962C8B-B14F-4D97-AF65-F5344CB8AC3E}">
        <p14:creationId xmlns:p14="http://schemas.microsoft.com/office/powerpoint/2010/main" val="42032221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Our Master exercised great power</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And </a:t>
            </a:r>
            <a:r>
              <a:rPr lang="en-US" sz="4000" b="1" dirty="0"/>
              <a:t>a woman was there who had been subject to bleeding for twelve years.</a:t>
            </a:r>
          </a:p>
          <a:p>
            <a:pPr marL="0" indent="0">
              <a:buNone/>
            </a:pPr>
            <a:r>
              <a:rPr lang="en-US" sz="4000" b="1" dirty="0" smtClean="0"/>
              <a:t>She </a:t>
            </a:r>
            <a:r>
              <a:rPr lang="en-US" sz="4000" b="1" dirty="0"/>
              <a:t>had suffered a great deal under the care of many doctors and had spent all she had, yet instead of getting better she grew worse.</a:t>
            </a:r>
          </a:p>
          <a:p>
            <a:pPr marL="0" indent="0">
              <a:buNone/>
            </a:pPr>
            <a:r>
              <a:rPr lang="en-US" sz="4000" b="1" dirty="0" smtClean="0"/>
              <a:t>When </a:t>
            </a:r>
            <a:r>
              <a:rPr lang="en-US" sz="4000" b="1" dirty="0"/>
              <a:t>she heard about </a:t>
            </a:r>
            <a:r>
              <a:rPr lang="en-US" sz="4000" b="1" dirty="0" err="1"/>
              <a:t>Yahusha</a:t>
            </a:r>
            <a:r>
              <a:rPr lang="en-US" sz="4000" b="1" dirty="0"/>
              <a:t>, she came up behind him in the crowd and touched his </a:t>
            </a:r>
            <a:r>
              <a:rPr lang="en-US" sz="4000" b="1" dirty="0" smtClean="0"/>
              <a:t>cloak, because </a:t>
            </a:r>
            <a:r>
              <a:rPr lang="en-US" sz="4000" b="1" dirty="0"/>
              <a:t>she thought, "If I just touch his clothes, I will be healed."</a:t>
            </a:r>
          </a:p>
          <a:p>
            <a:pPr marL="0" indent="0">
              <a:buNone/>
            </a:pPr>
            <a:r>
              <a:rPr lang="en-US" sz="4000" b="1" dirty="0" smtClean="0"/>
              <a:t>Mark 5:25-28</a:t>
            </a:r>
            <a:endParaRPr lang="en-US" sz="4000" b="1" dirty="0"/>
          </a:p>
        </p:txBody>
      </p:sp>
    </p:spTree>
    <p:extLst>
      <p:ext uri="{BB962C8B-B14F-4D97-AF65-F5344CB8AC3E}">
        <p14:creationId xmlns:p14="http://schemas.microsoft.com/office/powerpoint/2010/main" val="8190385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Power in </a:t>
            </a:r>
            <a:r>
              <a:rPr lang="en-US" sz="4800" b="1" dirty="0" err="1" smtClean="0">
                <a:latin typeface="+mn-lt"/>
              </a:rPr>
              <a:t>Yahusha</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Immediately </a:t>
            </a:r>
            <a:r>
              <a:rPr lang="en-US" sz="4000" b="1" dirty="0"/>
              <a:t>her bleeding stopped and she felt in her body that she was freed from her suffering.</a:t>
            </a:r>
          </a:p>
          <a:p>
            <a:pPr marL="0" indent="0">
              <a:buNone/>
            </a:pPr>
            <a:r>
              <a:rPr lang="en-US" sz="4000" b="1" dirty="0" smtClean="0"/>
              <a:t>At </a:t>
            </a:r>
            <a:r>
              <a:rPr lang="en-US" sz="4000" b="1" dirty="0"/>
              <a:t>once </a:t>
            </a:r>
            <a:r>
              <a:rPr lang="en-US" sz="4000" b="1" dirty="0" err="1"/>
              <a:t>Yahusha</a:t>
            </a:r>
            <a:r>
              <a:rPr lang="en-US" sz="4000" b="1" dirty="0"/>
              <a:t> realized that </a:t>
            </a:r>
            <a:r>
              <a:rPr lang="en-US" sz="4000" b="1" u="sng" dirty="0"/>
              <a:t>power had gone out from him</a:t>
            </a:r>
            <a:r>
              <a:rPr lang="en-US" sz="4000" b="1" dirty="0"/>
              <a:t>. He turned around in the crowd and asked, "Who touched my clothes?"</a:t>
            </a:r>
          </a:p>
          <a:p>
            <a:pPr marL="0" indent="0">
              <a:buNone/>
            </a:pPr>
            <a:r>
              <a:rPr lang="en-US" sz="4000" b="1" dirty="0" smtClean="0"/>
              <a:t>"</a:t>
            </a:r>
            <a:r>
              <a:rPr lang="en-US" sz="4000" b="1" dirty="0"/>
              <a:t>You see the people crowding against you," his disciples answered, "and yet you can ask, 'Who touched me?'"</a:t>
            </a:r>
          </a:p>
          <a:p>
            <a:pPr marL="0" indent="0">
              <a:buNone/>
            </a:pPr>
            <a:r>
              <a:rPr lang="en-US" sz="4000" b="1" dirty="0" smtClean="0"/>
              <a:t>Mark 5:29-31</a:t>
            </a:r>
            <a:endParaRPr lang="en-US" sz="4000" b="1" dirty="0"/>
          </a:p>
        </p:txBody>
      </p:sp>
    </p:spTree>
    <p:extLst>
      <p:ext uri="{BB962C8B-B14F-4D97-AF65-F5344CB8AC3E}">
        <p14:creationId xmlns:p14="http://schemas.microsoft.com/office/powerpoint/2010/main" val="20764772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Faith to be Healed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But </a:t>
            </a:r>
            <a:r>
              <a:rPr lang="en-US" sz="4000" b="1" dirty="0" err="1"/>
              <a:t>Yahusha</a:t>
            </a:r>
            <a:r>
              <a:rPr lang="en-US" sz="4000" b="1" dirty="0"/>
              <a:t> kept looking around to see who had done it.</a:t>
            </a:r>
          </a:p>
          <a:p>
            <a:pPr marL="0" indent="0">
              <a:buNone/>
            </a:pPr>
            <a:r>
              <a:rPr lang="en-US" sz="4000" b="1" dirty="0" smtClean="0"/>
              <a:t>Then </a:t>
            </a:r>
            <a:r>
              <a:rPr lang="en-US" sz="4000" b="1" dirty="0"/>
              <a:t>the woman, knowing what had happened to her, came and fell at his feet and, trembling with fear, told him the whole truth.</a:t>
            </a:r>
          </a:p>
          <a:p>
            <a:pPr marL="0" indent="0">
              <a:buNone/>
            </a:pPr>
            <a:r>
              <a:rPr lang="en-US" sz="4000" b="1" dirty="0" smtClean="0"/>
              <a:t>He </a:t>
            </a:r>
            <a:r>
              <a:rPr lang="en-US" sz="4000" b="1" dirty="0"/>
              <a:t>said to her, "Daughter, your faith has healed you. Go in peace and </a:t>
            </a:r>
            <a:r>
              <a:rPr lang="en-US" sz="4000" b="1" u="sng" dirty="0"/>
              <a:t>be freed from your suffering</a:t>
            </a:r>
            <a:r>
              <a:rPr lang="en-US" sz="4000" b="1" dirty="0"/>
              <a:t>."</a:t>
            </a:r>
          </a:p>
          <a:p>
            <a:pPr marL="0" indent="0">
              <a:buNone/>
            </a:pPr>
            <a:r>
              <a:rPr lang="en-US" sz="4000" b="1" dirty="0" smtClean="0"/>
              <a:t>Mark 5:32-34</a:t>
            </a:r>
            <a:endParaRPr lang="en-US" sz="4000" b="1" dirty="0"/>
          </a:p>
        </p:txBody>
      </p:sp>
    </p:spTree>
    <p:extLst>
      <p:ext uri="{BB962C8B-B14F-4D97-AF65-F5344CB8AC3E}">
        <p14:creationId xmlns:p14="http://schemas.microsoft.com/office/powerpoint/2010/main" val="7821210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Full of the Spirit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Yahusha</a:t>
            </a:r>
            <a:r>
              <a:rPr lang="en-US" sz="4000" b="1" dirty="0"/>
              <a:t>, full of the Holy Spirit, returned from the </a:t>
            </a:r>
            <a:r>
              <a:rPr lang="en-US" sz="4000" b="1" dirty="0" err="1"/>
              <a:t>Yarden</a:t>
            </a:r>
            <a:r>
              <a:rPr lang="en-US" sz="4000" b="1" dirty="0"/>
              <a:t> and was led by the Spirit in the </a:t>
            </a:r>
            <a:r>
              <a:rPr lang="en-US" sz="4000" b="1" dirty="0" smtClean="0"/>
              <a:t>desert, where </a:t>
            </a:r>
            <a:r>
              <a:rPr lang="en-US" sz="4000" b="1" dirty="0"/>
              <a:t>for forty days he was tempted by the devil. He ate nothing during those days, and at the end of them he was hungry.</a:t>
            </a:r>
          </a:p>
          <a:p>
            <a:pPr marL="0" indent="0">
              <a:buNone/>
            </a:pPr>
            <a:r>
              <a:rPr lang="en-US" sz="4000" b="1" dirty="0" smtClean="0"/>
              <a:t>Luke 4:1-2</a:t>
            </a:r>
            <a:endParaRPr lang="en-US" sz="4000" b="1" dirty="0"/>
          </a:p>
        </p:txBody>
      </p:sp>
    </p:spTree>
    <p:extLst>
      <p:ext uri="{BB962C8B-B14F-4D97-AF65-F5344CB8AC3E}">
        <p14:creationId xmlns:p14="http://schemas.microsoft.com/office/powerpoint/2010/main" val="15470430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Full of the Spirit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When the devil had finished all this tempting, he left him until an opportune time</a:t>
            </a:r>
            <a:r>
              <a:rPr lang="en-US" sz="4000" b="1" dirty="0" smtClean="0"/>
              <a:t>. </a:t>
            </a:r>
            <a:r>
              <a:rPr lang="en-US" sz="4000" b="1" dirty="0" err="1" smtClean="0"/>
              <a:t>Yahusha</a:t>
            </a:r>
            <a:r>
              <a:rPr lang="en-US" sz="4000" b="1" dirty="0" smtClean="0"/>
              <a:t> </a:t>
            </a:r>
            <a:r>
              <a:rPr lang="en-US" sz="4000" b="1" dirty="0"/>
              <a:t>returned to Galilee in the power of the Spirit, and news about him spread through the whole countryside</a:t>
            </a:r>
            <a:r>
              <a:rPr lang="en-US" sz="4000" b="1" dirty="0" smtClean="0"/>
              <a:t>. He </a:t>
            </a:r>
            <a:r>
              <a:rPr lang="en-US" sz="4000" b="1" dirty="0"/>
              <a:t>taught in their synagogues, and everyone praised him</a:t>
            </a:r>
            <a:r>
              <a:rPr lang="en-US" sz="4000" b="1" dirty="0" smtClean="0"/>
              <a:t>.</a:t>
            </a:r>
          </a:p>
          <a:p>
            <a:pPr marL="0" indent="0">
              <a:buNone/>
            </a:pPr>
            <a:r>
              <a:rPr lang="en-US" sz="4000" b="1" dirty="0"/>
              <a:t>He went to Nazareth, where he had been brought up, and on the Sabbath day he went into the synagogue, as was his custom. And he stood up to read</a:t>
            </a:r>
            <a:r>
              <a:rPr lang="en-US" sz="4000" b="1" dirty="0" smtClean="0"/>
              <a:t>.  </a:t>
            </a:r>
            <a:r>
              <a:rPr lang="en-US" sz="4000" b="1" dirty="0" smtClean="0"/>
              <a:t>Luke 4:13-16</a:t>
            </a:r>
            <a:endParaRPr lang="en-US" sz="4000" b="1" dirty="0"/>
          </a:p>
        </p:txBody>
      </p:sp>
    </p:spTree>
    <p:extLst>
      <p:ext uri="{BB962C8B-B14F-4D97-AF65-F5344CB8AC3E}">
        <p14:creationId xmlns:p14="http://schemas.microsoft.com/office/powerpoint/2010/main" val="29156418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Full of the Spirit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The scroll of the prophet </a:t>
            </a:r>
            <a:r>
              <a:rPr lang="en-US" sz="4000" b="1" dirty="0" err="1"/>
              <a:t>Yeshayahu</a:t>
            </a:r>
            <a:r>
              <a:rPr lang="en-US" sz="4000" b="1" dirty="0"/>
              <a:t> was handed to him. Unrolling it, he found the place where it is written:</a:t>
            </a:r>
          </a:p>
          <a:p>
            <a:pPr marL="0" indent="0">
              <a:buNone/>
            </a:pPr>
            <a:r>
              <a:rPr lang="en-US" sz="4000" b="1" dirty="0" smtClean="0"/>
              <a:t>"</a:t>
            </a:r>
            <a:r>
              <a:rPr lang="en-US" sz="4000" b="1" dirty="0"/>
              <a:t>The Spirit of Yahuwah is on me, because he has anointed me to preach good news to the poor. He has sent me to proclaim freedom for the prisoners and recovery of sight for the blind, to release the oppressed</a:t>
            </a:r>
            <a:r>
              <a:rPr lang="en-US" sz="4000" b="1" dirty="0" smtClean="0"/>
              <a:t>, to </a:t>
            </a:r>
            <a:r>
              <a:rPr lang="en-US" sz="4000" b="1" dirty="0"/>
              <a:t>proclaim the year of Yahuwah's favor."</a:t>
            </a:r>
          </a:p>
          <a:p>
            <a:pPr marL="0" indent="0">
              <a:buNone/>
            </a:pPr>
            <a:r>
              <a:rPr lang="en-US" sz="4000" b="1" dirty="0" smtClean="0"/>
              <a:t>Luke 4:17-19</a:t>
            </a:r>
            <a:endParaRPr lang="en-US" sz="4000" b="1" dirty="0"/>
          </a:p>
        </p:txBody>
      </p:sp>
    </p:spTree>
    <p:extLst>
      <p:ext uri="{BB962C8B-B14F-4D97-AF65-F5344CB8AC3E}">
        <p14:creationId xmlns:p14="http://schemas.microsoft.com/office/powerpoint/2010/main" val="10999826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Power of the Spirit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When the devil had finished all this tempting, he left him until an opportune time.</a:t>
            </a:r>
          </a:p>
          <a:p>
            <a:pPr marL="0" indent="0">
              <a:buNone/>
            </a:pPr>
            <a:r>
              <a:rPr lang="en-US" sz="4000" b="1" dirty="0" err="1" smtClean="0"/>
              <a:t>Yahusha</a:t>
            </a:r>
            <a:r>
              <a:rPr lang="en-US" sz="4000" b="1" dirty="0" smtClean="0"/>
              <a:t> </a:t>
            </a:r>
            <a:r>
              <a:rPr lang="en-US" sz="4000" b="1" dirty="0"/>
              <a:t>returned to Galilee in the power of the Spirit, and news about him spread through the whole countryside.</a:t>
            </a:r>
          </a:p>
          <a:p>
            <a:pPr marL="0" indent="0">
              <a:buNone/>
            </a:pPr>
            <a:r>
              <a:rPr lang="en-US" sz="4000" b="1" dirty="0" smtClean="0"/>
              <a:t>He </a:t>
            </a:r>
            <a:r>
              <a:rPr lang="en-US" sz="4000" b="1" dirty="0"/>
              <a:t>taught in their synagogues, and everyone praised him.</a:t>
            </a:r>
          </a:p>
          <a:p>
            <a:pPr marL="0" indent="0">
              <a:buNone/>
            </a:pPr>
            <a:r>
              <a:rPr lang="en-US" sz="4000" b="1" dirty="0" smtClean="0"/>
              <a:t>Luke 4:13-15</a:t>
            </a:r>
            <a:endParaRPr lang="en-US" sz="4000" b="1" dirty="0"/>
          </a:p>
        </p:txBody>
      </p:sp>
    </p:spTree>
    <p:extLst>
      <p:ext uri="{BB962C8B-B14F-4D97-AF65-F5344CB8AC3E}">
        <p14:creationId xmlns:p14="http://schemas.microsoft.com/office/powerpoint/2010/main" val="30331742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 a Synagogue…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In </a:t>
            </a:r>
            <a:r>
              <a:rPr lang="en-US" sz="4000" b="1" dirty="0"/>
              <a:t>the synagogue there was a man possessed by a demon, an evil spirit. He cried out at the top of his voice,</a:t>
            </a:r>
          </a:p>
          <a:p>
            <a:pPr marL="0" indent="0">
              <a:buNone/>
            </a:pPr>
            <a:r>
              <a:rPr lang="en-US" sz="4000" b="1" dirty="0" smtClean="0"/>
              <a:t>"</a:t>
            </a:r>
            <a:r>
              <a:rPr lang="en-US" sz="4000" b="1" dirty="0"/>
              <a:t>Ha! What do you want with us, </a:t>
            </a:r>
            <a:r>
              <a:rPr lang="en-US" sz="4000" b="1" dirty="0" err="1"/>
              <a:t>Yahusha</a:t>
            </a:r>
            <a:r>
              <a:rPr lang="en-US" sz="4000" b="1" dirty="0"/>
              <a:t> of Nazareth? Have you come to destroy us? I know who you are-- the Holy One of Elohim!"</a:t>
            </a:r>
          </a:p>
          <a:p>
            <a:pPr marL="0" indent="0">
              <a:buNone/>
            </a:pPr>
            <a:r>
              <a:rPr lang="en-US" sz="4000" b="1" dirty="0" smtClean="0"/>
              <a:t>Luke 4:33-34</a:t>
            </a:r>
            <a:endParaRPr lang="en-US" sz="4000" b="1" dirty="0"/>
          </a:p>
        </p:txBody>
      </p:sp>
    </p:spTree>
    <p:extLst>
      <p:ext uri="{BB962C8B-B14F-4D97-AF65-F5344CB8AC3E}">
        <p14:creationId xmlns:p14="http://schemas.microsoft.com/office/powerpoint/2010/main" val="21146237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Walking in Authority and Power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"Be quiet!" </a:t>
            </a:r>
            <a:r>
              <a:rPr lang="en-US" sz="4000" b="1" dirty="0" err="1"/>
              <a:t>Yahusha</a:t>
            </a:r>
            <a:r>
              <a:rPr lang="en-US" sz="4000" b="1" dirty="0"/>
              <a:t> said sternly. "Come out of him!" Then the demon threw the man down before them all and came out without injuring him.</a:t>
            </a:r>
          </a:p>
          <a:p>
            <a:pPr marL="0" indent="0">
              <a:buNone/>
            </a:pPr>
            <a:r>
              <a:rPr lang="en-US" sz="4000" b="1" dirty="0" smtClean="0"/>
              <a:t>All </a:t>
            </a:r>
            <a:r>
              <a:rPr lang="en-US" sz="4000" b="1" dirty="0"/>
              <a:t>the people were amazed and said to each other, "What is this teaching? </a:t>
            </a:r>
            <a:r>
              <a:rPr lang="en-US" sz="4000" b="1" u="sng" dirty="0"/>
              <a:t>With authority and power he gives orders to evil spirits and they come out!</a:t>
            </a:r>
            <a:r>
              <a:rPr lang="en-US" sz="4000" b="1" dirty="0"/>
              <a:t>"</a:t>
            </a:r>
          </a:p>
          <a:p>
            <a:pPr marL="0" indent="0">
              <a:buNone/>
            </a:pPr>
            <a:r>
              <a:rPr lang="en-US" sz="4000" b="1" dirty="0" smtClean="0"/>
              <a:t>Luke 4:35-36</a:t>
            </a:r>
            <a:endParaRPr lang="en-US" sz="4000" b="1" dirty="0"/>
          </a:p>
        </p:txBody>
      </p:sp>
    </p:spTree>
    <p:extLst>
      <p:ext uri="{BB962C8B-B14F-4D97-AF65-F5344CB8AC3E}">
        <p14:creationId xmlns:p14="http://schemas.microsoft.com/office/powerpoint/2010/main" val="11406583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Power Was in Him to Heal</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One </a:t>
            </a:r>
            <a:r>
              <a:rPr lang="en-US" sz="4000" b="1" dirty="0"/>
              <a:t>day as he was teaching, Pharisees and teachers of the law, who had come from every village of Galilee and from </a:t>
            </a:r>
            <a:r>
              <a:rPr lang="en-US" sz="4000" b="1" dirty="0" err="1"/>
              <a:t>Yehudah</a:t>
            </a:r>
            <a:r>
              <a:rPr lang="en-US" sz="4000" b="1" dirty="0"/>
              <a:t> and </a:t>
            </a:r>
            <a:r>
              <a:rPr lang="en-US" sz="4000" b="1" dirty="0" err="1"/>
              <a:t>Yerushalayim</a:t>
            </a:r>
            <a:r>
              <a:rPr lang="en-US" sz="4000" b="1" dirty="0"/>
              <a:t>, were sitting there. And the power of Yahuwah was present for him to heal the sick.</a:t>
            </a:r>
          </a:p>
          <a:p>
            <a:pPr marL="0" indent="0">
              <a:buNone/>
            </a:pPr>
            <a:r>
              <a:rPr lang="en-US" sz="4000" b="1" dirty="0" smtClean="0"/>
              <a:t>Some </a:t>
            </a:r>
            <a:r>
              <a:rPr lang="en-US" sz="4000" b="1" dirty="0"/>
              <a:t>men came carrying a paralytic on a mat and tried to take him into the house to lay him before </a:t>
            </a:r>
            <a:r>
              <a:rPr lang="en-US" sz="4000" b="1" dirty="0" err="1"/>
              <a:t>Yahusha</a:t>
            </a:r>
            <a:r>
              <a:rPr lang="en-US" sz="4000" b="1" dirty="0"/>
              <a:t>.</a:t>
            </a:r>
          </a:p>
          <a:p>
            <a:pPr marL="0" indent="0">
              <a:buNone/>
            </a:pPr>
            <a:r>
              <a:rPr lang="en-US" sz="4000" b="1" dirty="0" smtClean="0"/>
              <a:t>Luke 5:17-18</a:t>
            </a:r>
            <a:endParaRPr lang="en-US" sz="4000" b="1" dirty="0"/>
          </a:p>
        </p:txBody>
      </p:sp>
    </p:spTree>
    <p:extLst>
      <p:ext uri="{BB962C8B-B14F-4D97-AF65-F5344CB8AC3E}">
        <p14:creationId xmlns:p14="http://schemas.microsoft.com/office/powerpoint/2010/main" val="23820413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Power to Heal Them All</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He </a:t>
            </a:r>
            <a:r>
              <a:rPr lang="en-US" sz="4000" b="1" dirty="0"/>
              <a:t>went down with them and stood on a level place. A large crowd of his disciples was there and a great number of people from all over </a:t>
            </a:r>
            <a:r>
              <a:rPr lang="en-US" sz="4000" b="1" dirty="0" err="1"/>
              <a:t>Yehudah</a:t>
            </a:r>
            <a:r>
              <a:rPr lang="en-US" sz="4000" b="1" dirty="0"/>
              <a:t>, from </a:t>
            </a:r>
            <a:r>
              <a:rPr lang="en-US" sz="4000" b="1" dirty="0" err="1"/>
              <a:t>Yerushalayim</a:t>
            </a:r>
            <a:r>
              <a:rPr lang="en-US" sz="4000" b="1" dirty="0"/>
              <a:t>, and from the coast of </a:t>
            </a:r>
            <a:r>
              <a:rPr lang="en-US" sz="4000" b="1" dirty="0" err="1"/>
              <a:t>Tyre</a:t>
            </a:r>
            <a:r>
              <a:rPr lang="en-US" sz="4000" b="1" dirty="0"/>
              <a:t> and </a:t>
            </a:r>
            <a:r>
              <a:rPr lang="en-US" sz="4000" b="1" dirty="0" smtClean="0"/>
              <a:t>Sidon, who </a:t>
            </a:r>
            <a:r>
              <a:rPr lang="en-US" sz="4000" b="1" dirty="0"/>
              <a:t>had come to hear him and to be healed of their diseases. Those troubled by evil spirits were cured</a:t>
            </a:r>
            <a:r>
              <a:rPr lang="en-US" sz="4000" b="1" dirty="0" smtClean="0"/>
              <a:t>, and </a:t>
            </a:r>
            <a:r>
              <a:rPr lang="en-US" sz="4000" b="1" dirty="0"/>
              <a:t>the people all tried to touch him, because </a:t>
            </a:r>
            <a:r>
              <a:rPr lang="en-US" sz="4000" b="1" u="sng" dirty="0"/>
              <a:t>power was coming from him and healing them all</a:t>
            </a:r>
            <a:r>
              <a:rPr lang="en-US" sz="4000" b="1" dirty="0"/>
              <a:t>.</a:t>
            </a:r>
          </a:p>
          <a:p>
            <a:pPr marL="0" indent="0">
              <a:buNone/>
            </a:pPr>
            <a:r>
              <a:rPr lang="en-US" sz="4000" b="1" dirty="0" smtClean="0"/>
              <a:t>Luke 6:17-19</a:t>
            </a:r>
            <a:endParaRPr lang="en-US" sz="4000" b="1" dirty="0"/>
          </a:p>
        </p:txBody>
      </p:sp>
    </p:spTree>
    <p:extLst>
      <p:ext uri="{BB962C8B-B14F-4D97-AF65-F5344CB8AC3E}">
        <p14:creationId xmlns:p14="http://schemas.microsoft.com/office/powerpoint/2010/main" val="17948700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Prayer and Fasting</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Then </a:t>
            </a:r>
            <a:r>
              <a:rPr lang="en-US" sz="4000" b="1" dirty="0"/>
              <a:t>came the disciples to Jesus apart, and said, Why could not we cast him out?</a:t>
            </a:r>
          </a:p>
          <a:p>
            <a:pPr marL="0" indent="0">
              <a:buNone/>
            </a:pPr>
            <a:r>
              <a:rPr lang="en-US" sz="4000" b="1" dirty="0" smtClean="0"/>
              <a:t>And </a:t>
            </a:r>
            <a:r>
              <a:rPr lang="en-US" sz="4000" b="1" dirty="0"/>
              <a:t>Jesus said unto them, Because of your unbelief: for verily I say unto you, If ye have faith as a grain of mustard seed, ye shall say unto this mountain, Remove hence to yonder place; and it shall remove; and nothing shall be impossible unto you.</a:t>
            </a:r>
          </a:p>
          <a:p>
            <a:pPr marL="0" indent="0">
              <a:buNone/>
            </a:pPr>
            <a:r>
              <a:rPr lang="en-US" sz="4000" b="1" u="sng" dirty="0" smtClean="0"/>
              <a:t>Howbeit </a:t>
            </a:r>
            <a:r>
              <a:rPr lang="en-US" sz="4000" b="1" u="sng" dirty="0"/>
              <a:t>this kind </a:t>
            </a:r>
            <a:r>
              <a:rPr lang="en-US" sz="4000" b="1" u="sng" dirty="0" err="1"/>
              <a:t>goeth</a:t>
            </a:r>
            <a:r>
              <a:rPr lang="en-US" sz="4000" b="1" u="sng" dirty="0"/>
              <a:t> not out but by prayer and fasting</a:t>
            </a:r>
            <a:r>
              <a:rPr lang="en-US" sz="4000" b="1" dirty="0" smtClean="0"/>
              <a:t>.  </a:t>
            </a:r>
            <a:r>
              <a:rPr lang="en-US" sz="4000" b="1" dirty="0" smtClean="0"/>
              <a:t>Matthew 17:19-21 KJV</a:t>
            </a:r>
            <a:endParaRPr lang="en-US" sz="4000" b="1" dirty="0"/>
          </a:p>
        </p:txBody>
      </p:sp>
    </p:spTree>
    <p:extLst>
      <p:ext uri="{BB962C8B-B14F-4D97-AF65-F5344CB8AC3E}">
        <p14:creationId xmlns:p14="http://schemas.microsoft.com/office/powerpoint/2010/main" val="11646030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How Did the Master Get the Power?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He knew the Word</a:t>
            </a:r>
          </a:p>
          <a:p>
            <a:pPr marL="0" indent="0">
              <a:buNone/>
            </a:pPr>
            <a:r>
              <a:rPr lang="en-US" sz="4000" b="1" dirty="0"/>
              <a:t>	</a:t>
            </a:r>
            <a:r>
              <a:rPr lang="en-US" sz="4000" b="1" dirty="0" smtClean="0"/>
              <a:t>My father’s business</a:t>
            </a:r>
          </a:p>
          <a:p>
            <a:pPr marL="0" indent="0">
              <a:buNone/>
            </a:pPr>
            <a:r>
              <a:rPr lang="en-US" sz="4000" b="1" dirty="0"/>
              <a:t>	</a:t>
            </a:r>
            <a:r>
              <a:rPr lang="en-US" sz="4000" b="1" dirty="0" smtClean="0"/>
              <a:t>Quoting Scripture when tempted</a:t>
            </a:r>
          </a:p>
          <a:p>
            <a:pPr marL="0" indent="0">
              <a:buNone/>
            </a:pPr>
            <a:r>
              <a:rPr lang="en-US" sz="4000" b="1" dirty="0"/>
              <a:t>	</a:t>
            </a:r>
            <a:r>
              <a:rPr lang="en-US" sz="4000" b="1" dirty="0" smtClean="0"/>
              <a:t>Applying Scripture in the </a:t>
            </a:r>
            <a:r>
              <a:rPr lang="en-US" sz="4000" b="1" dirty="0" err="1" smtClean="0"/>
              <a:t>synogogue</a:t>
            </a:r>
            <a:endParaRPr lang="en-US" sz="4000" b="1" dirty="0" smtClean="0"/>
          </a:p>
          <a:p>
            <a:pPr marL="0" indent="0">
              <a:buNone/>
            </a:pPr>
            <a:r>
              <a:rPr lang="en-US" sz="4000" b="1" dirty="0" smtClean="0"/>
              <a:t>Prayer and fasting</a:t>
            </a:r>
          </a:p>
          <a:p>
            <a:pPr marL="0" indent="0">
              <a:buNone/>
            </a:pPr>
            <a:r>
              <a:rPr lang="en-US" sz="4000" b="1" dirty="0"/>
              <a:t>	</a:t>
            </a:r>
            <a:r>
              <a:rPr lang="en-US" sz="4000" b="1" dirty="0" smtClean="0"/>
              <a:t>Often withdrew to pray</a:t>
            </a:r>
          </a:p>
          <a:p>
            <a:pPr marL="0" indent="0">
              <a:buNone/>
            </a:pPr>
            <a:r>
              <a:rPr lang="en-US" sz="4000" b="1" dirty="0"/>
              <a:t>	</a:t>
            </a:r>
            <a:r>
              <a:rPr lang="en-US" sz="4000" b="1" dirty="0" smtClean="0"/>
              <a:t>Prayers in the garden</a:t>
            </a:r>
            <a:endParaRPr lang="en-US" sz="4000" b="1" dirty="0"/>
          </a:p>
        </p:txBody>
      </p:sp>
    </p:spTree>
    <p:extLst>
      <p:ext uri="{BB962C8B-B14F-4D97-AF65-F5344CB8AC3E}">
        <p14:creationId xmlns:p14="http://schemas.microsoft.com/office/powerpoint/2010/main" val="11979822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Power and Authority Given to Apostles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When </a:t>
            </a:r>
            <a:r>
              <a:rPr lang="en-US" sz="4000" b="1" dirty="0" err="1"/>
              <a:t>Yahusha</a:t>
            </a:r>
            <a:r>
              <a:rPr lang="en-US" sz="4000" b="1" dirty="0"/>
              <a:t> had called the Twelve together, </a:t>
            </a:r>
            <a:r>
              <a:rPr lang="en-US" sz="4000" b="1" u="sng" dirty="0"/>
              <a:t>he gave them power and authority to drive out all demons and to cure </a:t>
            </a:r>
            <a:r>
              <a:rPr lang="en-US" sz="4000" b="1" u="sng" dirty="0" smtClean="0"/>
              <a:t>diseases</a:t>
            </a:r>
            <a:r>
              <a:rPr lang="en-US" sz="4000" b="1" dirty="0" smtClean="0"/>
              <a:t>, </a:t>
            </a:r>
            <a:r>
              <a:rPr lang="en-US" sz="4000" b="1" dirty="0"/>
              <a:t>and he sent them out to preach the kingdom of Elohim and to heal the sick.</a:t>
            </a:r>
          </a:p>
          <a:p>
            <a:pPr marL="0" indent="0">
              <a:buNone/>
            </a:pPr>
            <a:r>
              <a:rPr lang="en-US" sz="4000" b="1" dirty="0" smtClean="0"/>
              <a:t>Luke 9:1-2</a:t>
            </a:r>
            <a:endParaRPr lang="en-US" sz="4000" b="1" dirty="0"/>
          </a:p>
        </p:txBody>
      </p:sp>
    </p:spTree>
    <p:extLst>
      <p:ext uri="{BB962C8B-B14F-4D97-AF65-F5344CB8AC3E}">
        <p14:creationId xmlns:p14="http://schemas.microsoft.com/office/powerpoint/2010/main" val="289239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Authority to Overcome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He </a:t>
            </a:r>
            <a:r>
              <a:rPr lang="en-US" sz="4000" b="1" dirty="0"/>
              <a:t>replied, "I saw Satan fall like lightning from heaven.</a:t>
            </a:r>
          </a:p>
          <a:p>
            <a:pPr marL="0" indent="0">
              <a:buNone/>
            </a:pPr>
            <a:r>
              <a:rPr lang="en-US" sz="4000" b="1" u="sng" dirty="0" smtClean="0"/>
              <a:t>I </a:t>
            </a:r>
            <a:r>
              <a:rPr lang="en-US" sz="4000" b="1" u="sng" dirty="0"/>
              <a:t>have given you authority to trample on snakes and scorpions and to overcome all the power of the enemy</a:t>
            </a:r>
            <a:r>
              <a:rPr lang="en-US" sz="4000" b="1" dirty="0"/>
              <a:t>; </a:t>
            </a:r>
            <a:r>
              <a:rPr lang="en-US" sz="4000" b="1" u="sng" dirty="0"/>
              <a:t>nothing will harm you</a:t>
            </a:r>
            <a:r>
              <a:rPr lang="en-US" sz="4000" b="1" dirty="0"/>
              <a:t>.</a:t>
            </a:r>
          </a:p>
          <a:p>
            <a:pPr marL="0" indent="0">
              <a:buNone/>
            </a:pPr>
            <a:r>
              <a:rPr lang="en-US" sz="4000" b="1" dirty="0" smtClean="0"/>
              <a:t>However</a:t>
            </a:r>
            <a:r>
              <a:rPr lang="en-US" sz="4000" b="1" dirty="0"/>
              <a:t>, do not rejoice that the spirits submit to you, but rejoice that your names are written in heaven."</a:t>
            </a:r>
          </a:p>
          <a:p>
            <a:pPr marL="0" indent="0">
              <a:buNone/>
            </a:pPr>
            <a:r>
              <a:rPr lang="en-US" sz="4000" b="1" dirty="0" smtClean="0"/>
              <a:t>Luke 10:18-20</a:t>
            </a:r>
            <a:endParaRPr lang="en-US" sz="4000" b="1" dirty="0"/>
          </a:p>
        </p:txBody>
      </p:sp>
    </p:spTree>
    <p:extLst>
      <p:ext uri="{BB962C8B-B14F-4D97-AF65-F5344CB8AC3E}">
        <p14:creationId xmlns:p14="http://schemas.microsoft.com/office/powerpoint/2010/main" val="8845334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Healing of the Crippled from Birth</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One day </a:t>
            </a:r>
            <a:r>
              <a:rPr lang="en-US" sz="4000" b="1" dirty="0" err="1"/>
              <a:t>Kepha</a:t>
            </a:r>
            <a:r>
              <a:rPr lang="en-US" sz="4000" b="1" dirty="0"/>
              <a:t> and </a:t>
            </a:r>
            <a:r>
              <a:rPr lang="en-US" sz="4000" b="1" dirty="0" err="1"/>
              <a:t>Yochanan</a:t>
            </a:r>
            <a:r>
              <a:rPr lang="en-US" sz="4000" b="1" dirty="0"/>
              <a:t> were going up to the temple at the time of prayer-- at three in the afternoon.</a:t>
            </a:r>
          </a:p>
          <a:p>
            <a:pPr marL="0" indent="0">
              <a:buNone/>
            </a:pPr>
            <a:r>
              <a:rPr lang="en-US" sz="4000" b="1" dirty="0" smtClean="0"/>
              <a:t>Now </a:t>
            </a:r>
            <a:r>
              <a:rPr lang="en-US" sz="4000" b="1" dirty="0"/>
              <a:t>a man crippled from birth was being carried to the temple gate called Beautiful, where he was put every day to beg from those going into the temple courts.</a:t>
            </a:r>
          </a:p>
          <a:p>
            <a:pPr marL="0" indent="0">
              <a:buNone/>
            </a:pPr>
            <a:r>
              <a:rPr lang="en-US" sz="4000" b="1" dirty="0" smtClean="0"/>
              <a:t>When </a:t>
            </a:r>
            <a:r>
              <a:rPr lang="en-US" sz="4000" b="1" dirty="0"/>
              <a:t>he saw </a:t>
            </a:r>
            <a:r>
              <a:rPr lang="en-US" sz="4000" b="1" dirty="0" err="1"/>
              <a:t>Kepha</a:t>
            </a:r>
            <a:r>
              <a:rPr lang="en-US" sz="4000" b="1" dirty="0"/>
              <a:t> and </a:t>
            </a:r>
            <a:r>
              <a:rPr lang="en-US" sz="4000" b="1" dirty="0" err="1"/>
              <a:t>Yochanan</a:t>
            </a:r>
            <a:r>
              <a:rPr lang="en-US" sz="4000" b="1" dirty="0"/>
              <a:t> about to enter, he asked them for money.</a:t>
            </a:r>
          </a:p>
          <a:p>
            <a:pPr marL="0" indent="0">
              <a:buNone/>
            </a:pPr>
            <a:r>
              <a:rPr lang="en-US" sz="4000" b="1" dirty="0" smtClean="0"/>
              <a:t>Acts 3:1-3</a:t>
            </a:r>
            <a:endParaRPr lang="en-US" sz="4000" b="1" dirty="0"/>
          </a:p>
        </p:txBody>
      </p:sp>
    </p:spTree>
    <p:extLst>
      <p:ext uri="{BB962C8B-B14F-4D97-AF65-F5344CB8AC3E}">
        <p14:creationId xmlns:p14="http://schemas.microsoft.com/office/powerpoint/2010/main" val="26636763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Walk!</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Kepha</a:t>
            </a:r>
            <a:r>
              <a:rPr lang="en-US" sz="4000" b="1" dirty="0"/>
              <a:t> looked straight at him, as did </a:t>
            </a:r>
            <a:r>
              <a:rPr lang="en-US" sz="4000" b="1" dirty="0" err="1"/>
              <a:t>Yochanan</a:t>
            </a:r>
            <a:r>
              <a:rPr lang="en-US" sz="4000" b="1" dirty="0"/>
              <a:t>. Then </a:t>
            </a:r>
            <a:r>
              <a:rPr lang="en-US" sz="4000" b="1" dirty="0" err="1"/>
              <a:t>Kepha</a:t>
            </a:r>
            <a:r>
              <a:rPr lang="en-US" sz="4000" b="1" dirty="0"/>
              <a:t> said, "Look at us!"</a:t>
            </a:r>
          </a:p>
          <a:p>
            <a:pPr marL="0" indent="0">
              <a:buNone/>
            </a:pPr>
            <a:r>
              <a:rPr lang="en-US" sz="4000" b="1" dirty="0" smtClean="0"/>
              <a:t>So </a:t>
            </a:r>
            <a:r>
              <a:rPr lang="en-US" sz="4000" b="1" dirty="0"/>
              <a:t>the man gave them his attention, expecting to get something from them.</a:t>
            </a:r>
          </a:p>
          <a:p>
            <a:pPr marL="0" indent="0">
              <a:buNone/>
            </a:pPr>
            <a:r>
              <a:rPr lang="en-US" sz="4000" b="1" dirty="0" smtClean="0"/>
              <a:t>Then </a:t>
            </a:r>
            <a:r>
              <a:rPr lang="en-US" sz="4000" b="1" dirty="0" err="1"/>
              <a:t>Kepha</a:t>
            </a:r>
            <a:r>
              <a:rPr lang="en-US" sz="4000" b="1" dirty="0"/>
              <a:t> said, "Silver or gold I do not have, but what I have I give you. In the name of </a:t>
            </a:r>
            <a:r>
              <a:rPr lang="en-US" sz="4000" b="1" dirty="0" err="1"/>
              <a:t>Yahusha</a:t>
            </a:r>
            <a:r>
              <a:rPr lang="en-US" sz="4000" b="1" dirty="0"/>
              <a:t> Messiah of Nazareth, walk."</a:t>
            </a:r>
          </a:p>
          <a:p>
            <a:pPr marL="0" indent="0">
              <a:buNone/>
            </a:pPr>
            <a:r>
              <a:rPr lang="en-US" sz="4000" b="1" dirty="0" smtClean="0"/>
              <a:t>Acts 3:4-6</a:t>
            </a:r>
            <a:endParaRPr lang="en-US" sz="4000" b="1" dirty="0"/>
          </a:p>
        </p:txBody>
      </p:sp>
    </p:spTree>
    <p:extLst>
      <p:ext uri="{BB962C8B-B14F-4D97-AF65-F5344CB8AC3E}">
        <p14:creationId xmlns:p14="http://schemas.microsoft.com/office/powerpoint/2010/main" val="3096732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 Notable Miracle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Taking </a:t>
            </a:r>
            <a:r>
              <a:rPr lang="en-US" sz="4000" b="1" dirty="0"/>
              <a:t>him by the right hand, he helped him up, and instantly the man's feet and ankles became strong.</a:t>
            </a:r>
          </a:p>
          <a:p>
            <a:pPr marL="0" indent="0">
              <a:buNone/>
            </a:pPr>
            <a:r>
              <a:rPr lang="en-US" sz="4000" b="1" dirty="0" smtClean="0"/>
              <a:t>He </a:t>
            </a:r>
            <a:r>
              <a:rPr lang="en-US" sz="4000" b="1" dirty="0"/>
              <a:t>jumped to his feet and began to walk. Then he went with them into the temple courts, walking and jumping, and praising Elohim.</a:t>
            </a:r>
          </a:p>
          <a:p>
            <a:pPr marL="0" indent="0">
              <a:buNone/>
            </a:pPr>
            <a:r>
              <a:rPr lang="en-US" sz="4000" b="1" dirty="0" smtClean="0"/>
              <a:t>Acts 3:7-8</a:t>
            </a:r>
            <a:endParaRPr lang="en-US" sz="4000" b="1" dirty="0"/>
          </a:p>
        </p:txBody>
      </p:sp>
    </p:spTree>
    <p:extLst>
      <p:ext uri="{BB962C8B-B14F-4D97-AF65-F5344CB8AC3E}">
        <p14:creationId xmlns:p14="http://schemas.microsoft.com/office/powerpoint/2010/main" val="223246669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Where’s the Power?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Mighty miracles were performed in the past</a:t>
            </a:r>
          </a:p>
          <a:p>
            <a:pPr marL="0" indent="0">
              <a:buNone/>
            </a:pPr>
            <a:r>
              <a:rPr lang="en-US" sz="4000" b="1" dirty="0" smtClean="0"/>
              <a:t>Yahuwah performed miracles for Israel</a:t>
            </a:r>
          </a:p>
          <a:p>
            <a:pPr marL="0" indent="0">
              <a:buNone/>
            </a:pPr>
            <a:r>
              <a:rPr lang="en-US" sz="4000" b="1" dirty="0" smtClean="0"/>
              <a:t>The Prophets healed and raised the dead – </a:t>
            </a:r>
            <a:r>
              <a:rPr lang="en-US" sz="4000" b="1" dirty="0" err="1" smtClean="0"/>
              <a:t>Naaman</a:t>
            </a:r>
            <a:r>
              <a:rPr lang="en-US" sz="4000" b="1" dirty="0" smtClean="0"/>
              <a:t> the leper, the woman’s young boy, </a:t>
            </a:r>
            <a:r>
              <a:rPr lang="en-US" sz="4000" b="1" dirty="0" err="1" smtClean="0"/>
              <a:t>etc</a:t>
            </a:r>
            <a:endParaRPr lang="en-US" sz="4000" b="1" dirty="0" smtClean="0"/>
          </a:p>
          <a:p>
            <a:pPr marL="0" indent="0">
              <a:buNone/>
            </a:pPr>
            <a:r>
              <a:rPr lang="en-US" sz="4000" b="1" dirty="0" smtClean="0"/>
              <a:t>The Messiah and his apostles did wonders</a:t>
            </a:r>
          </a:p>
          <a:p>
            <a:pPr marL="0" indent="0">
              <a:buNone/>
            </a:pPr>
            <a:r>
              <a:rPr lang="en-US" sz="4000" b="1" dirty="0" smtClean="0"/>
              <a:t>Where are these miracles in our Assemblies today?</a:t>
            </a:r>
          </a:p>
          <a:p>
            <a:pPr marL="0" indent="0">
              <a:buNone/>
            </a:pPr>
            <a:r>
              <a:rPr lang="en-US" sz="4000" b="1" dirty="0" smtClean="0"/>
              <a:t>We hear of them from time to time, but the signs should be present for a Torah obedient people</a:t>
            </a:r>
            <a:endParaRPr lang="en-US" sz="4000" b="1" dirty="0"/>
          </a:p>
        </p:txBody>
      </p:sp>
    </p:spTree>
    <p:extLst>
      <p:ext uri="{BB962C8B-B14F-4D97-AF65-F5344CB8AC3E}">
        <p14:creationId xmlns:p14="http://schemas.microsoft.com/office/powerpoint/2010/main" val="37619819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Smith Wigglesworth</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A teacher/evangelist of the last century</a:t>
            </a:r>
          </a:p>
          <a:p>
            <a:pPr marL="0" indent="0">
              <a:buNone/>
            </a:pPr>
            <a:r>
              <a:rPr lang="en-US" sz="4000" b="1" dirty="0" smtClean="0"/>
              <a:t>Performed many mighty healings which were witnessed by many</a:t>
            </a:r>
          </a:p>
          <a:p>
            <a:pPr marL="0" indent="0">
              <a:buNone/>
            </a:pPr>
            <a:r>
              <a:rPr lang="en-US" sz="4000" b="1" dirty="0" smtClean="0"/>
              <a:t>An unorthodox approach to healing</a:t>
            </a:r>
          </a:p>
          <a:p>
            <a:pPr marL="0" indent="0">
              <a:buNone/>
            </a:pPr>
            <a:r>
              <a:rPr lang="en-US" sz="4000" b="1" dirty="0" smtClean="0"/>
              <a:t>How did Smith come into this gift of healing?</a:t>
            </a:r>
          </a:p>
          <a:p>
            <a:pPr marL="0" indent="0">
              <a:buNone/>
            </a:pPr>
            <a:r>
              <a:rPr lang="en-US" sz="4000" b="1" dirty="0" smtClean="0"/>
              <a:t>The testimony of Lester </a:t>
            </a:r>
            <a:r>
              <a:rPr lang="en-US" sz="4000" b="1" dirty="0" err="1" smtClean="0"/>
              <a:t>Sumerall</a:t>
            </a:r>
            <a:r>
              <a:rPr lang="en-US" sz="4000" b="1" dirty="0" smtClean="0"/>
              <a:t> when he visited Smith</a:t>
            </a:r>
            <a:endParaRPr lang="en-US" sz="4000" b="1" dirty="0"/>
          </a:p>
        </p:txBody>
      </p:sp>
    </p:spTree>
    <p:extLst>
      <p:ext uri="{BB962C8B-B14F-4D97-AF65-F5344CB8AC3E}">
        <p14:creationId xmlns:p14="http://schemas.microsoft.com/office/powerpoint/2010/main" val="224277439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Saturate Your Mind in the Word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Hear, O </a:t>
            </a:r>
            <a:r>
              <a:rPr lang="en-US" sz="4000" b="1" dirty="0" err="1"/>
              <a:t>Yisrael</a:t>
            </a:r>
            <a:r>
              <a:rPr lang="en-US" sz="4000" b="1" dirty="0"/>
              <a:t>: Yahuwah our Elohim, Yahuwah is one.</a:t>
            </a:r>
          </a:p>
          <a:p>
            <a:pPr marL="0" indent="0">
              <a:buNone/>
            </a:pPr>
            <a:r>
              <a:rPr lang="en-US" sz="4000" b="1" dirty="0" smtClean="0"/>
              <a:t>You </a:t>
            </a:r>
            <a:r>
              <a:rPr lang="en-US" sz="4000" b="1" dirty="0"/>
              <a:t>shall love Yahuwah your Elohim </a:t>
            </a:r>
            <a:r>
              <a:rPr lang="en-US" sz="4000" b="1" u="sng" dirty="0"/>
              <a:t>with all your mind</a:t>
            </a:r>
            <a:r>
              <a:rPr lang="en-US" sz="4000" b="1" dirty="0"/>
              <a:t> and with all your life and with all your strength.</a:t>
            </a:r>
          </a:p>
          <a:p>
            <a:pPr marL="0" indent="0">
              <a:buNone/>
            </a:pPr>
            <a:r>
              <a:rPr lang="en-US" sz="4000" b="1" dirty="0" err="1" smtClean="0"/>
              <a:t>Devarim</a:t>
            </a:r>
            <a:r>
              <a:rPr lang="en-US" sz="4000" b="1" dirty="0" smtClean="0"/>
              <a:t>/Deuteronomy 6:4-5</a:t>
            </a:r>
            <a:endParaRPr lang="en-US" sz="4000" b="1" dirty="0"/>
          </a:p>
        </p:txBody>
      </p:sp>
    </p:spTree>
    <p:extLst>
      <p:ext uri="{BB962C8B-B14F-4D97-AF65-F5344CB8AC3E}">
        <p14:creationId xmlns:p14="http://schemas.microsoft.com/office/powerpoint/2010/main" val="9322021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Saturate Yourself in the Word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These commandments that I give you today are to be upon your minds.</a:t>
            </a:r>
          </a:p>
          <a:p>
            <a:pPr marL="0" indent="0">
              <a:buNone/>
            </a:pPr>
            <a:r>
              <a:rPr lang="en-US" sz="4000" b="1" dirty="0" smtClean="0"/>
              <a:t>Impress </a:t>
            </a:r>
            <a:r>
              <a:rPr lang="en-US" sz="4000" b="1" dirty="0"/>
              <a:t>them on your children. Talk about them when you sit at home and when you walk along the road, when you lie down and when you get up.</a:t>
            </a:r>
          </a:p>
          <a:p>
            <a:pPr marL="0" indent="0">
              <a:buNone/>
            </a:pPr>
            <a:r>
              <a:rPr lang="en-US" sz="4000" b="1" dirty="0" smtClean="0"/>
              <a:t>Tie </a:t>
            </a:r>
            <a:r>
              <a:rPr lang="en-US" sz="4000" b="1" dirty="0"/>
              <a:t>them as symbols on your hands and bind them on your foreheads.</a:t>
            </a:r>
          </a:p>
          <a:p>
            <a:pPr marL="0" indent="0">
              <a:buNone/>
            </a:pPr>
            <a:r>
              <a:rPr lang="en-US" sz="4000" b="1" dirty="0" smtClean="0"/>
              <a:t>Write </a:t>
            </a:r>
            <a:r>
              <a:rPr lang="en-US" sz="4000" b="1" dirty="0"/>
              <a:t>them on the doorframes of your houses and on your gates.</a:t>
            </a:r>
          </a:p>
          <a:p>
            <a:pPr marL="0" indent="0">
              <a:buNone/>
            </a:pPr>
            <a:r>
              <a:rPr lang="en-US" sz="4000" b="1" dirty="0" err="1" smtClean="0"/>
              <a:t>Devarim</a:t>
            </a:r>
            <a:r>
              <a:rPr lang="en-US" sz="4000" b="1" dirty="0" smtClean="0"/>
              <a:t>/Deuteronomy 6:6-9</a:t>
            </a:r>
            <a:endParaRPr lang="en-US" sz="4000" b="1" dirty="0"/>
          </a:p>
        </p:txBody>
      </p:sp>
    </p:spTree>
    <p:extLst>
      <p:ext uri="{BB962C8B-B14F-4D97-AF65-F5344CB8AC3E}">
        <p14:creationId xmlns:p14="http://schemas.microsoft.com/office/powerpoint/2010/main" val="32904451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Meditate on the Word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Be strong and very courageous. Be careful to obey all the law my servant Mosheh gave you; do not turn from it to the right or to the left, that you may be successful wherever you go.</a:t>
            </a:r>
          </a:p>
          <a:p>
            <a:pPr marL="0" indent="0">
              <a:buNone/>
            </a:pPr>
            <a:r>
              <a:rPr lang="en-US" sz="4000" b="1" dirty="0" smtClean="0"/>
              <a:t>Do </a:t>
            </a:r>
            <a:r>
              <a:rPr lang="en-US" sz="4000" b="1" dirty="0"/>
              <a:t>not let this Book of the Law depart from your mouth; </a:t>
            </a:r>
            <a:r>
              <a:rPr lang="en-US" sz="4000" b="1" u="sng" dirty="0"/>
              <a:t>meditate on it day and night</a:t>
            </a:r>
            <a:r>
              <a:rPr lang="en-US" sz="4000" b="1" dirty="0"/>
              <a:t>, so that you may be careful to do everything written in it. Then you will be prosperous and successful</a:t>
            </a:r>
            <a:r>
              <a:rPr lang="en-US" sz="4000" b="1" dirty="0" smtClean="0"/>
              <a:t>.  Joshua 1:7-8</a:t>
            </a:r>
            <a:endParaRPr lang="en-US" sz="4000" b="1" dirty="0"/>
          </a:p>
        </p:txBody>
      </p:sp>
    </p:spTree>
    <p:extLst>
      <p:ext uri="{BB962C8B-B14F-4D97-AF65-F5344CB8AC3E}">
        <p14:creationId xmlns:p14="http://schemas.microsoft.com/office/powerpoint/2010/main" val="395485606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Word Washes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Husbands, love your wives, just as Messiah loved the assembly and gave himself up for </a:t>
            </a:r>
            <a:r>
              <a:rPr lang="en-US" sz="4000" b="1" dirty="0" smtClean="0"/>
              <a:t>her </a:t>
            </a:r>
            <a:r>
              <a:rPr lang="en-US" sz="4000" b="1" dirty="0"/>
              <a:t>to make her holy, </a:t>
            </a:r>
            <a:r>
              <a:rPr lang="en-US" sz="4000" b="1" u="sng" dirty="0"/>
              <a:t>cleansing her by the washing with water through the word</a:t>
            </a:r>
            <a:r>
              <a:rPr lang="en-US" sz="4000" b="1" dirty="0" smtClean="0"/>
              <a:t>, and </a:t>
            </a:r>
            <a:r>
              <a:rPr lang="en-US" sz="4000" b="1" dirty="0"/>
              <a:t>to present her to himself as a radiant assembly, without stain or wrinkle or any other blemish, but holy and blameless.</a:t>
            </a:r>
          </a:p>
          <a:p>
            <a:pPr marL="0" indent="0">
              <a:buNone/>
            </a:pPr>
            <a:r>
              <a:rPr lang="en-US" sz="4000" b="1" dirty="0" smtClean="0"/>
              <a:t>Ephesians 5:25-27</a:t>
            </a:r>
            <a:endParaRPr lang="en-US" sz="4000" b="1" dirty="0"/>
          </a:p>
        </p:txBody>
      </p:sp>
    </p:spTree>
    <p:extLst>
      <p:ext uri="{BB962C8B-B14F-4D97-AF65-F5344CB8AC3E}">
        <p14:creationId xmlns:p14="http://schemas.microsoft.com/office/powerpoint/2010/main" val="18747759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Renew Your Mind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Therefore, I urge you, brothers, in view of Elohim's mercy, to offer your bodies as living sacrifices, holy and pleasing to Elohim-- this is your spiritual act of </a:t>
            </a:r>
            <a:r>
              <a:rPr lang="en-US" sz="4000" b="1" dirty="0" smtClean="0"/>
              <a:t>worship.  Do </a:t>
            </a:r>
            <a:r>
              <a:rPr lang="en-US" sz="4000" b="1" dirty="0"/>
              <a:t>not conform any longer to the pattern of this world, but </a:t>
            </a:r>
            <a:r>
              <a:rPr lang="en-US" sz="4000" b="1" u="sng" dirty="0"/>
              <a:t>be transformed by the renewing of your mind</a:t>
            </a:r>
            <a:r>
              <a:rPr lang="en-US" sz="4000" b="1" dirty="0"/>
              <a:t>. Then you will be able to test and approve what Elohim's will is-- his good, pleasing and perfect will.</a:t>
            </a:r>
          </a:p>
          <a:p>
            <a:pPr marL="0" indent="0">
              <a:buNone/>
            </a:pPr>
            <a:r>
              <a:rPr lang="en-US" sz="4000" b="1" dirty="0" smtClean="0"/>
              <a:t>Romans 12:1-2</a:t>
            </a:r>
            <a:endParaRPr lang="en-US" sz="4000" b="1" dirty="0"/>
          </a:p>
        </p:txBody>
      </p:sp>
    </p:spTree>
    <p:extLst>
      <p:ext uri="{BB962C8B-B14F-4D97-AF65-F5344CB8AC3E}">
        <p14:creationId xmlns:p14="http://schemas.microsoft.com/office/powerpoint/2010/main" val="160668337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How to Renew Your Mind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Are you a Sabbath only student of the Word?</a:t>
            </a:r>
          </a:p>
          <a:p>
            <a:pPr marL="0" indent="0">
              <a:buNone/>
            </a:pPr>
            <a:r>
              <a:rPr lang="en-US" sz="4000" b="1" dirty="0"/>
              <a:t>Are you a casual disciple of the Master?</a:t>
            </a:r>
          </a:p>
          <a:p>
            <a:pPr marL="0" indent="0">
              <a:buNone/>
            </a:pPr>
            <a:r>
              <a:rPr lang="en-US" sz="4000" b="1" dirty="0"/>
              <a:t>Do you want to be more serious and have power?</a:t>
            </a:r>
          </a:p>
          <a:p>
            <a:pPr marL="0" indent="0">
              <a:buNone/>
            </a:pPr>
            <a:r>
              <a:rPr lang="en-US" sz="4000" b="1" dirty="0" smtClean="0"/>
              <a:t>Replace your old thoughts with the Word</a:t>
            </a:r>
          </a:p>
          <a:p>
            <a:pPr marL="0" indent="0">
              <a:buNone/>
            </a:pPr>
            <a:r>
              <a:rPr lang="en-US" sz="4000" b="1" dirty="0" smtClean="0"/>
              <a:t>Read, meditate, memorize</a:t>
            </a:r>
          </a:p>
          <a:p>
            <a:pPr marL="0" indent="0">
              <a:buNone/>
            </a:pPr>
            <a:r>
              <a:rPr lang="en-US" sz="4000" b="1" dirty="0" smtClean="0"/>
              <a:t>“You get out of it what you put into it”</a:t>
            </a:r>
          </a:p>
        </p:txBody>
      </p:sp>
    </p:spTree>
    <p:extLst>
      <p:ext uri="{BB962C8B-B14F-4D97-AF65-F5344CB8AC3E}">
        <p14:creationId xmlns:p14="http://schemas.microsoft.com/office/powerpoint/2010/main" val="233348588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Fill Your Mind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Finally, brothers, whatever is true, whatever is noble, whatever is right, whatever is pure, whatever is lovely, whatever is admirable-- if anything is excellent or praiseworthy-- think about such </a:t>
            </a:r>
            <a:r>
              <a:rPr lang="en-US" sz="4000" b="1" dirty="0" smtClean="0"/>
              <a:t>things. </a:t>
            </a:r>
            <a:r>
              <a:rPr lang="en-US" sz="4000" b="1" dirty="0"/>
              <a:t>Whatever you have learned or received or heard from me, or seen in me-- put it into practice. And the Elohim of peace will be with you.</a:t>
            </a:r>
          </a:p>
          <a:p>
            <a:pPr marL="0" indent="0">
              <a:buNone/>
            </a:pPr>
            <a:r>
              <a:rPr lang="en-US" sz="4000" b="1" dirty="0" smtClean="0"/>
              <a:t>Philippians 4:8-9</a:t>
            </a:r>
            <a:endParaRPr lang="en-US" sz="4000" b="1" dirty="0"/>
          </a:p>
        </p:txBody>
      </p:sp>
    </p:spTree>
    <p:extLst>
      <p:ext uri="{BB962C8B-B14F-4D97-AF65-F5344CB8AC3E}">
        <p14:creationId xmlns:p14="http://schemas.microsoft.com/office/powerpoint/2010/main" val="199764893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Make His Thoughts Your Thoughts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Seek Yahuwah while he may be found; call on him while he is near</a:t>
            </a:r>
            <a:r>
              <a:rPr lang="en-US" sz="4000" b="1" dirty="0" smtClean="0"/>
              <a:t>.  Let </a:t>
            </a:r>
            <a:r>
              <a:rPr lang="en-US" sz="4000" b="1" dirty="0"/>
              <a:t>the wicked forsake his way and the evil man his thoughts. Let him turn to Yahuwah, and he will have mercy on him, and to our Elohim, for he will freely pardon</a:t>
            </a:r>
            <a:r>
              <a:rPr lang="en-US" sz="4000" b="1" dirty="0" smtClean="0"/>
              <a:t>.  "</a:t>
            </a:r>
            <a:r>
              <a:rPr lang="en-US" sz="4000" b="1" dirty="0"/>
              <a:t>For my thoughts are not your thoughts, neither are your ways my ways," declares Yahuwah</a:t>
            </a:r>
            <a:r>
              <a:rPr lang="en-US" sz="4000" b="1" dirty="0" smtClean="0"/>
              <a:t>.  "</a:t>
            </a:r>
            <a:r>
              <a:rPr lang="en-US" sz="4000" b="1" dirty="0"/>
              <a:t>As the heavens are higher than the earth, so are my ways higher than your ways and my thoughts than your thoughts.</a:t>
            </a:r>
          </a:p>
          <a:p>
            <a:pPr marL="0" indent="0">
              <a:buNone/>
            </a:pPr>
            <a:r>
              <a:rPr lang="en-US" sz="4000" b="1" dirty="0" smtClean="0"/>
              <a:t>Isaiah 55:6-9 </a:t>
            </a:r>
            <a:endParaRPr lang="en-US" sz="4000" b="1" dirty="0"/>
          </a:p>
        </p:txBody>
      </p:sp>
    </p:spTree>
    <p:extLst>
      <p:ext uri="{BB962C8B-B14F-4D97-AF65-F5344CB8AC3E}">
        <p14:creationId xmlns:p14="http://schemas.microsoft.com/office/powerpoint/2010/main" val="323617008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Take Every Thought Captive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For </a:t>
            </a:r>
            <a:r>
              <a:rPr lang="en-US" sz="4000" b="1" dirty="0"/>
              <a:t>though we live in the world, we do not wage war as the world does.</a:t>
            </a:r>
          </a:p>
          <a:p>
            <a:pPr marL="0" indent="0">
              <a:buNone/>
            </a:pPr>
            <a:r>
              <a:rPr lang="en-US" sz="4000" b="1" dirty="0" smtClean="0"/>
              <a:t>The </a:t>
            </a:r>
            <a:r>
              <a:rPr lang="en-US" sz="4000" b="1" dirty="0"/>
              <a:t>weapons we fight with are not the weapons of the world. On the contrary, they have divine power to demolish strongholds.</a:t>
            </a:r>
          </a:p>
          <a:p>
            <a:pPr marL="0" indent="0">
              <a:buNone/>
            </a:pPr>
            <a:r>
              <a:rPr lang="en-US" sz="4000" b="1" dirty="0" smtClean="0"/>
              <a:t>We </a:t>
            </a:r>
            <a:r>
              <a:rPr lang="en-US" sz="4000" b="1" dirty="0"/>
              <a:t>demolish arguments and every pretension that sets itself up against the knowledge of Elohim, and we take captive every thought to make it obedient to Messiah.</a:t>
            </a:r>
          </a:p>
          <a:p>
            <a:pPr marL="0" indent="0">
              <a:buNone/>
            </a:pPr>
            <a:r>
              <a:rPr lang="en-US" sz="4000" b="1" dirty="0" smtClean="0"/>
              <a:t>2 Corinthians 10:3-5</a:t>
            </a:r>
            <a:endParaRPr lang="en-US" sz="4000" b="1" dirty="0"/>
          </a:p>
        </p:txBody>
      </p:sp>
    </p:spTree>
    <p:extLst>
      <p:ext uri="{BB962C8B-B14F-4D97-AF65-F5344CB8AC3E}">
        <p14:creationId xmlns:p14="http://schemas.microsoft.com/office/powerpoint/2010/main" val="23364496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Praying the Scriptures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Colossians 3:2 – pray: May I set my mind on things above and not on things of the earth</a:t>
            </a:r>
          </a:p>
          <a:p>
            <a:pPr marL="0" indent="0">
              <a:buNone/>
            </a:pPr>
            <a:r>
              <a:rPr lang="en-US" sz="4000" b="1" dirty="0" smtClean="0"/>
              <a:t>1 Peter 1:13 – pray: Cause me to gird up the loins of my mind</a:t>
            </a:r>
          </a:p>
          <a:p>
            <a:pPr marL="0" indent="0">
              <a:buNone/>
            </a:pPr>
            <a:r>
              <a:rPr lang="en-US" sz="4000" b="1" dirty="0" smtClean="0"/>
              <a:t>1 Chronicles 28:9 – pray: Give me a willing mind</a:t>
            </a:r>
          </a:p>
          <a:p>
            <a:pPr marL="0" indent="0">
              <a:buNone/>
            </a:pPr>
            <a:r>
              <a:rPr lang="en-US" sz="4000" b="1" dirty="0" smtClean="0"/>
              <a:t>Matthew 22:37 – pray: Help me to love you with all my mind</a:t>
            </a:r>
          </a:p>
          <a:p>
            <a:pPr marL="0" indent="0">
              <a:buNone/>
            </a:pPr>
            <a:r>
              <a:rPr lang="en-US" sz="4000" b="1" dirty="0" smtClean="0"/>
              <a:t>Philippians 2:5 – pray: May the mind of </a:t>
            </a:r>
            <a:r>
              <a:rPr lang="en-US" sz="4000" b="1" dirty="0" err="1" smtClean="0"/>
              <a:t>Yahusha</a:t>
            </a:r>
            <a:r>
              <a:rPr lang="en-US" sz="4000" b="1" dirty="0" smtClean="0"/>
              <a:t> be in me</a:t>
            </a:r>
            <a:endParaRPr lang="en-US" sz="4000" b="1" dirty="0"/>
          </a:p>
        </p:txBody>
      </p:sp>
    </p:spTree>
    <p:extLst>
      <p:ext uri="{BB962C8B-B14F-4D97-AF65-F5344CB8AC3E}">
        <p14:creationId xmlns:p14="http://schemas.microsoft.com/office/powerpoint/2010/main" val="266997375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Prayer and Fasting</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They </a:t>
            </a:r>
            <a:r>
              <a:rPr lang="en-US" sz="4000" b="1" dirty="0"/>
              <a:t>preached the good news in that city and won a large number of disciples. Then they returned to </a:t>
            </a:r>
            <a:r>
              <a:rPr lang="en-US" sz="4000" b="1" dirty="0" err="1"/>
              <a:t>Lystra</a:t>
            </a:r>
            <a:r>
              <a:rPr lang="en-US" sz="4000" b="1" dirty="0"/>
              <a:t>, </a:t>
            </a:r>
            <a:r>
              <a:rPr lang="en-US" sz="4000" b="1" dirty="0" err="1"/>
              <a:t>Iconium</a:t>
            </a:r>
            <a:r>
              <a:rPr lang="en-US" sz="4000" b="1" dirty="0"/>
              <a:t> and </a:t>
            </a:r>
            <a:r>
              <a:rPr lang="en-US" sz="4000" b="1" dirty="0" smtClean="0"/>
              <a:t>Antioch, strengthening </a:t>
            </a:r>
            <a:r>
              <a:rPr lang="en-US" sz="4000" b="1" dirty="0"/>
              <a:t>the disciples and encouraging them to remain true to the faith. "We must go through many hardships to enter the kingdom of Elohim," they said</a:t>
            </a:r>
            <a:r>
              <a:rPr lang="en-US" sz="4000" b="1" dirty="0" smtClean="0"/>
              <a:t>. Paul </a:t>
            </a:r>
            <a:r>
              <a:rPr lang="en-US" sz="4000" b="1" dirty="0"/>
              <a:t>and Barnabas appointed elders for them in each assembly and, with prayer and fasting, committed them to Yahuwah, in whom they had put their trust</a:t>
            </a:r>
            <a:r>
              <a:rPr lang="en-US" sz="4000" b="1" dirty="0" smtClean="0"/>
              <a:t>.  </a:t>
            </a:r>
            <a:r>
              <a:rPr lang="en-US" sz="4000" b="1" dirty="0" smtClean="0"/>
              <a:t>Acts 14:21-23</a:t>
            </a:r>
            <a:endParaRPr lang="en-US" sz="4000" b="1" dirty="0"/>
          </a:p>
        </p:txBody>
      </p:sp>
    </p:spTree>
    <p:extLst>
      <p:ext uri="{BB962C8B-B14F-4D97-AF65-F5344CB8AC3E}">
        <p14:creationId xmlns:p14="http://schemas.microsoft.com/office/powerpoint/2010/main" val="421993785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Press On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Brethren, I count not myself to have apprehended: but </a:t>
            </a:r>
            <a:r>
              <a:rPr lang="en-US" sz="4000" b="1" i="1" dirty="0"/>
              <a:t>this </a:t>
            </a:r>
            <a:r>
              <a:rPr lang="en-US" sz="4000" b="1" dirty="0"/>
              <a:t>one thing </a:t>
            </a:r>
            <a:r>
              <a:rPr lang="en-US" sz="4000" b="1" i="1" dirty="0"/>
              <a:t>I do</a:t>
            </a:r>
            <a:r>
              <a:rPr lang="en-US" sz="4000" b="1" dirty="0"/>
              <a:t>, forgetting those things which are behind, and reaching forth unto those things which are before,</a:t>
            </a:r>
          </a:p>
          <a:p>
            <a:pPr marL="0" indent="0">
              <a:buNone/>
            </a:pPr>
            <a:r>
              <a:rPr lang="en-US" sz="4000" b="1" dirty="0" smtClean="0"/>
              <a:t>I </a:t>
            </a:r>
            <a:r>
              <a:rPr lang="en-US" sz="4000" b="1" dirty="0"/>
              <a:t>press toward the mark for the prize of the high calling of God in Christ Jesus.</a:t>
            </a:r>
          </a:p>
          <a:p>
            <a:pPr marL="0" indent="0">
              <a:buNone/>
            </a:pPr>
            <a:r>
              <a:rPr lang="en-US" sz="4000" b="1" dirty="0" smtClean="0"/>
              <a:t>Let </a:t>
            </a:r>
            <a:r>
              <a:rPr lang="en-US" sz="4000" b="1" dirty="0"/>
              <a:t>us therefore, as many as be perfect, be thus minded: and if in any thing ye be otherwise minded, God shall reveal even this unto you.</a:t>
            </a:r>
          </a:p>
          <a:p>
            <a:pPr marL="0" indent="0">
              <a:buNone/>
            </a:pPr>
            <a:r>
              <a:rPr lang="en-US" sz="4000" b="1" dirty="0" smtClean="0"/>
              <a:t>Philippians 3:13-15  KJV</a:t>
            </a:r>
            <a:endParaRPr lang="en-US" sz="4000" b="1" dirty="0"/>
          </a:p>
        </p:txBody>
      </p:sp>
    </p:spTree>
    <p:extLst>
      <p:ext uri="{BB962C8B-B14F-4D97-AF65-F5344CB8AC3E}">
        <p14:creationId xmlns:p14="http://schemas.microsoft.com/office/powerpoint/2010/main" val="195994726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Summary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How do I get the power?</a:t>
            </a:r>
          </a:p>
          <a:p>
            <a:pPr marL="0" indent="0">
              <a:buNone/>
            </a:pPr>
            <a:r>
              <a:rPr lang="en-US" sz="4000" b="1" dirty="0" smtClean="0"/>
              <a:t>Immerse myself in the Word</a:t>
            </a:r>
          </a:p>
          <a:p>
            <a:pPr marL="0" indent="0">
              <a:buNone/>
            </a:pPr>
            <a:r>
              <a:rPr lang="en-US" sz="4000" b="1" dirty="0" smtClean="0"/>
              <a:t>Fill my mind with the Word</a:t>
            </a:r>
          </a:p>
          <a:p>
            <a:pPr marL="0" indent="0">
              <a:buNone/>
            </a:pPr>
            <a:r>
              <a:rPr lang="en-US" sz="4000" b="1" dirty="0"/>
              <a:t>Memorize Scripture</a:t>
            </a:r>
          </a:p>
          <a:p>
            <a:pPr marL="0" indent="0">
              <a:buNone/>
            </a:pPr>
            <a:r>
              <a:rPr lang="en-US" sz="4000" b="1" dirty="0" smtClean="0"/>
              <a:t>Take every thought captive to bring to obedience</a:t>
            </a:r>
          </a:p>
          <a:p>
            <a:pPr marL="0" indent="0">
              <a:buNone/>
            </a:pPr>
            <a:r>
              <a:rPr lang="en-US" sz="4000" b="1" dirty="0" smtClean="0"/>
              <a:t>Pray the Word</a:t>
            </a:r>
          </a:p>
          <a:p>
            <a:pPr marL="0" indent="0">
              <a:buNone/>
            </a:pPr>
            <a:r>
              <a:rPr lang="en-US" sz="4000" b="1" dirty="0" smtClean="0"/>
              <a:t>Fast</a:t>
            </a:r>
          </a:p>
          <a:p>
            <a:pPr marL="0" indent="0">
              <a:buNone/>
            </a:pPr>
            <a:endParaRPr lang="en-US" sz="4000" b="1" dirty="0"/>
          </a:p>
        </p:txBody>
      </p:sp>
    </p:spTree>
    <p:extLst>
      <p:ext uri="{BB962C8B-B14F-4D97-AF65-F5344CB8AC3E}">
        <p14:creationId xmlns:p14="http://schemas.microsoft.com/office/powerpoint/2010/main" val="5165547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1458</TotalTime>
  <Words>2668</Words>
  <Application>Microsoft Office PowerPoint</Application>
  <PresentationFormat>Widescreen</PresentationFormat>
  <Paragraphs>191</Paragraphs>
  <Slides>41</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Calibri</vt:lpstr>
      <vt:lpstr>Calibri Light</vt:lpstr>
      <vt:lpstr>Helvetica</vt:lpstr>
      <vt:lpstr>Office Theme</vt:lpstr>
      <vt:lpstr>PowerPoint Presentation</vt:lpstr>
      <vt:lpstr>PowerPoint Presentation</vt:lpstr>
      <vt:lpstr>The Messiah’s Ministry to His Disciples</vt:lpstr>
      <vt:lpstr>The Gift</vt:lpstr>
      <vt:lpstr>When?</vt:lpstr>
      <vt:lpstr>POWER!</vt:lpstr>
      <vt:lpstr>PowerPoint Presentation</vt:lpstr>
      <vt:lpstr>Preview</vt:lpstr>
      <vt:lpstr>Our Master exercised great power</vt:lpstr>
      <vt:lpstr>Power in Yahusha</vt:lpstr>
      <vt:lpstr>Faith to be Healed</vt:lpstr>
      <vt:lpstr>Full of the Spirit</vt:lpstr>
      <vt:lpstr>Full of the Spirit</vt:lpstr>
      <vt:lpstr>Full of the Spirit</vt:lpstr>
      <vt:lpstr>The Power of the Spirit</vt:lpstr>
      <vt:lpstr>In a Synagogue…</vt:lpstr>
      <vt:lpstr>Walking in Authority and Power</vt:lpstr>
      <vt:lpstr>Power Was in Him to Heal</vt:lpstr>
      <vt:lpstr>Power to Heal Them All</vt:lpstr>
      <vt:lpstr>Prayer and Fasting</vt:lpstr>
      <vt:lpstr>How Did the Master Get the Power?</vt:lpstr>
      <vt:lpstr>Power and Authority Given to Apostles</vt:lpstr>
      <vt:lpstr>Authority to Overcome</vt:lpstr>
      <vt:lpstr>The Healing of the Crippled from Birth</vt:lpstr>
      <vt:lpstr>Walk!</vt:lpstr>
      <vt:lpstr>A Notable Miracle</vt:lpstr>
      <vt:lpstr>Where’s the Power?</vt:lpstr>
      <vt:lpstr>Smith Wigglesworth</vt:lpstr>
      <vt:lpstr>Saturate Your Mind in the Word</vt:lpstr>
      <vt:lpstr>Saturate Yourself in the Word</vt:lpstr>
      <vt:lpstr>Meditate on the Word</vt:lpstr>
      <vt:lpstr>The Word Washes</vt:lpstr>
      <vt:lpstr>Renew Your Mind</vt:lpstr>
      <vt:lpstr>How to Renew Your Mind</vt:lpstr>
      <vt:lpstr>Fill Your Mind</vt:lpstr>
      <vt:lpstr>Make His Thoughts Your Thoughts</vt:lpstr>
      <vt:lpstr>Take Every Thought Captive</vt:lpstr>
      <vt:lpstr>Praying the Scriptures</vt:lpstr>
      <vt:lpstr>Prayer and Fasting</vt:lpstr>
      <vt:lpstr>Press On</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36</cp:revision>
  <dcterms:created xsi:type="dcterms:W3CDTF">2018-11-07T08:55:54Z</dcterms:created>
  <dcterms:modified xsi:type="dcterms:W3CDTF">2019-07-06T13:51:12Z</dcterms:modified>
</cp:coreProperties>
</file>