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1"/>
  </p:notesMasterIdLst>
  <p:sldIdLst>
    <p:sldId id="264" r:id="rId2"/>
    <p:sldId id="257" r:id="rId3"/>
    <p:sldId id="265" r:id="rId4"/>
    <p:sldId id="266" r:id="rId5"/>
    <p:sldId id="274" r:id="rId6"/>
    <p:sldId id="268" r:id="rId7"/>
    <p:sldId id="267" r:id="rId8"/>
    <p:sldId id="269" r:id="rId9"/>
    <p:sldId id="273" r:id="rId10"/>
    <p:sldId id="289" r:id="rId11"/>
    <p:sldId id="290" r:id="rId12"/>
    <p:sldId id="291" r:id="rId13"/>
    <p:sldId id="292" r:id="rId14"/>
    <p:sldId id="296" r:id="rId15"/>
    <p:sldId id="297" r:id="rId16"/>
    <p:sldId id="298" r:id="rId17"/>
    <p:sldId id="299" r:id="rId18"/>
    <p:sldId id="300" r:id="rId19"/>
    <p:sldId id="301" r:id="rId20"/>
    <p:sldId id="302" r:id="rId21"/>
    <p:sldId id="303" r:id="rId22"/>
    <p:sldId id="304" r:id="rId23"/>
    <p:sldId id="344" r:id="rId24"/>
    <p:sldId id="345" r:id="rId25"/>
    <p:sldId id="346" r:id="rId26"/>
    <p:sldId id="347" r:id="rId27"/>
    <p:sldId id="348" r:id="rId28"/>
    <p:sldId id="349" r:id="rId29"/>
    <p:sldId id="350" r:id="rId30"/>
    <p:sldId id="351" r:id="rId31"/>
    <p:sldId id="271" r:id="rId32"/>
    <p:sldId id="287" r:id="rId33"/>
    <p:sldId id="272" r:id="rId34"/>
    <p:sldId id="286" r:id="rId35"/>
    <p:sldId id="288" r:id="rId36"/>
    <p:sldId id="285" r:id="rId37"/>
    <p:sldId id="352" r:id="rId38"/>
    <p:sldId id="310" r:id="rId39"/>
    <p:sldId id="353" r:id="rId40"/>
    <p:sldId id="357" r:id="rId41"/>
    <p:sldId id="356" r:id="rId42"/>
    <p:sldId id="358" r:id="rId43"/>
    <p:sldId id="359" r:id="rId44"/>
    <p:sldId id="305" r:id="rId45"/>
    <p:sldId id="355" r:id="rId46"/>
    <p:sldId id="360" r:id="rId47"/>
    <p:sldId id="361" r:id="rId48"/>
    <p:sldId id="362" r:id="rId49"/>
    <p:sldId id="363" r:id="rId50"/>
    <p:sldId id="311" r:id="rId51"/>
    <p:sldId id="364" r:id="rId52"/>
    <p:sldId id="369" r:id="rId53"/>
    <p:sldId id="368" r:id="rId54"/>
    <p:sldId id="313" r:id="rId55"/>
    <p:sldId id="314" r:id="rId56"/>
    <p:sldId id="315" r:id="rId57"/>
    <p:sldId id="316" r:id="rId58"/>
    <p:sldId id="317" r:id="rId59"/>
    <p:sldId id="318" r:id="rId60"/>
    <p:sldId id="319" r:id="rId61"/>
    <p:sldId id="320" r:id="rId62"/>
    <p:sldId id="321" r:id="rId63"/>
    <p:sldId id="322" r:id="rId64"/>
    <p:sldId id="323" r:id="rId65"/>
    <p:sldId id="324" r:id="rId66"/>
    <p:sldId id="325" r:id="rId67"/>
    <p:sldId id="326" r:id="rId68"/>
    <p:sldId id="327" r:id="rId69"/>
    <p:sldId id="328" r:id="rId70"/>
    <p:sldId id="366" r:id="rId71"/>
    <p:sldId id="329" r:id="rId72"/>
    <p:sldId id="330" r:id="rId73"/>
    <p:sldId id="331" r:id="rId74"/>
    <p:sldId id="332" r:id="rId75"/>
    <p:sldId id="333" r:id="rId76"/>
    <p:sldId id="334" r:id="rId77"/>
    <p:sldId id="335" r:id="rId78"/>
    <p:sldId id="336" r:id="rId79"/>
    <p:sldId id="365" r:id="rId80"/>
    <p:sldId id="367" r:id="rId81"/>
    <p:sldId id="337" r:id="rId82"/>
    <p:sldId id="338" r:id="rId83"/>
    <p:sldId id="339" r:id="rId84"/>
    <p:sldId id="340" r:id="rId85"/>
    <p:sldId id="341" r:id="rId86"/>
    <p:sldId id="342" r:id="rId87"/>
    <p:sldId id="343" r:id="rId88"/>
    <p:sldId id="371" r:id="rId89"/>
    <p:sldId id="370" r:id="rId9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6101E"/>
    <a:srgbClr val="A2A1A1"/>
    <a:srgbClr val="6D251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68" autoAdjust="0"/>
    <p:restoredTop sz="95974" autoAdjust="0"/>
  </p:normalViewPr>
  <p:slideViewPr>
    <p:cSldViewPr snapToGrid="0">
      <p:cViewPr varScale="1">
        <p:scale>
          <a:sx n="93" d="100"/>
          <a:sy n="93" d="100"/>
        </p:scale>
        <p:origin x="102" y="216"/>
      </p:cViewPr>
      <p:guideLst/>
    </p:cSldViewPr>
  </p:slideViewPr>
  <p:outlineViewPr>
    <p:cViewPr>
      <p:scale>
        <a:sx n="33" d="100"/>
        <a:sy n="33" d="100"/>
      </p:scale>
      <p:origin x="0" y="-23202"/>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tableStyles" Target="tableStyle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4/19/2019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59360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374519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4/19/2019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4/19/2019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4/19/2019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5F47777-84D7-4CF1-B56F-347CA25596FD}" type="datetimeFigureOut">
              <a:rPr lang="en-US" smtClean="0"/>
              <a:t>4/19/2019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5F47777-84D7-4CF1-B56F-347CA25596FD}" type="datetimeFigureOut">
              <a:rPr lang="en-US" smtClean="0"/>
              <a:t>4/19/2019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5F47777-84D7-4CF1-B56F-347CA25596FD}" type="datetimeFigureOut">
              <a:rPr lang="en-US" smtClean="0"/>
              <a:t>4/19/2019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4/19/2019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4/19/2019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4/19/2019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4/19/2019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4/19/2019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4/19/2019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lnSpcReduction="10000"/>
          </a:bodyPr>
          <a:lstStyle/>
          <a:p>
            <a:pPr algn="ctr">
              <a:buNone/>
            </a:pPr>
            <a:r>
              <a:rPr lang="en-US" sz="5200" b="1" dirty="0" smtClean="0">
                <a:solidFill>
                  <a:schemeClr val="accent1">
                    <a:lumMod val="50000"/>
                  </a:schemeClr>
                </a:solidFill>
                <a:latin typeface="Helvetica" pitchFamily="34" charset="0"/>
                <a:cs typeface="Helvetica" pitchFamily="34" charset="0"/>
              </a:rPr>
              <a:t>A Passover Celebration</a:t>
            </a:r>
            <a:endParaRPr lang="en-US" sz="5200" b="1" dirty="0">
              <a:solidFill>
                <a:schemeClr val="accent1">
                  <a:lumMod val="50000"/>
                </a:schemeClr>
              </a:solidFill>
              <a:latin typeface="Helvetica" pitchFamily="34" charset="0"/>
              <a:cs typeface="Helvetica" pitchFamily="34" charset="0"/>
            </a:endParaRPr>
          </a:p>
          <a:p>
            <a:pPr algn="ctr">
              <a:buNone/>
            </a:pPr>
            <a:r>
              <a:rPr lang="en-US" sz="2400" dirty="0">
                <a:solidFill>
                  <a:schemeClr val="tx1">
                    <a:lumMod val="95000"/>
                    <a:lumOff val="5000"/>
                  </a:schemeClr>
                </a:solidFill>
                <a:latin typeface="Helvetica" pitchFamily="34" charset="0"/>
                <a:cs typeface="Helvetica" pitchFamily="34" charset="0"/>
              </a:rPr>
              <a:t>  </a:t>
            </a: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At </a:t>
            </a:r>
            <a:r>
              <a:rPr lang="en-US" sz="5333" b="1" dirty="0">
                <a:solidFill>
                  <a:schemeClr val="tx1">
                    <a:lumMod val="95000"/>
                    <a:lumOff val="5000"/>
                  </a:schemeClr>
                </a:solidFill>
                <a:latin typeface="Helvetica" pitchFamily="34" charset="0"/>
                <a:cs typeface="Helvetica" pitchFamily="34" charset="0"/>
              </a:rPr>
              <a:t>the </a:t>
            </a:r>
            <a:r>
              <a:rPr lang="en-US" sz="5333" b="1" dirty="0" smtClean="0">
                <a:solidFill>
                  <a:schemeClr val="tx1">
                    <a:lumMod val="95000"/>
                    <a:lumOff val="5000"/>
                  </a:schemeClr>
                </a:solidFill>
                <a:latin typeface="Helvetica" pitchFamily="34" charset="0"/>
                <a:cs typeface="Helvetica" pitchFamily="34" charset="0"/>
              </a:rPr>
              <a:t>Upper Room Chapel</a:t>
            </a:r>
            <a:endParaRPr lang="en-US" sz="5333" b="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Fort Mill, SC</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April 19, 2019</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marL="0" indent="0" algn="ctr">
              <a:spcBef>
                <a:spcPts val="0"/>
              </a:spcBef>
              <a:buNone/>
            </a:pPr>
            <a:r>
              <a:rPr lang="en-US" sz="4800" b="1" dirty="0" smtClean="0">
                <a:solidFill>
                  <a:schemeClr val="accent2">
                    <a:lumMod val="50000"/>
                  </a:schemeClr>
                </a:solidFill>
                <a:latin typeface="Helvetica" pitchFamily="34" charset="0"/>
                <a:cs typeface="Helvetica" pitchFamily="34" charset="0"/>
              </a:rPr>
              <a:t>A Passover Celebration</a:t>
            </a:r>
          </a:p>
          <a:p>
            <a:pPr marL="0" indent="0" algn="ctr">
              <a:spcBef>
                <a:spcPts val="0"/>
              </a:spcBef>
              <a:buNone/>
            </a:pPr>
            <a:endParaRPr lang="en-US" sz="4800" b="1" dirty="0" smtClean="0">
              <a:solidFill>
                <a:schemeClr val="accent2">
                  <a:lumMod val="50000"/>
                </a:schemeClr>
              </a:solidFill>
              <a:latin typeface="Helvetica" pitchFamily="34" charset="0"/>
              <a:cs typeface="Helvetica" pitchFamily="34" charset="0"/>
            </a:endParaRPr>
          </a:p>
          <a:p>
            <a:pPr marL="0" indent="0" algn="ctr">
              <a:spcBef>
                <a:spcPts val="0"/>
              </a:spcBef>
              <a:buNone/>
            </a:pPr>
            <a:r>
              <a:rPr lang="en-US" sz="8000" b="1" dirty="0" smtClean="0">
                <a:solidFill>
                  <a:srgbClr val="A6101E"/>
                </a:solidFill>
                <a:latin typeface="Helvetica" pitchFamily="34" charset="0"/>
                <a:cs typeface="Helvetica" pitchFamily="34" charset="0"/>
              </a:rPr>
              <a:t>Redemption </a:t>
            </a:r>
          </a:p>
          <a:p>
            <a:pPr marL="0" indent="0" algn="ctr">
              <a:spcBef>
                <a:spcPts val="0"/>
              </a:spcBef>
              <a:buNone/>
            </a:pPr>
            <a:r>
              <a:rPr lang="en-US" sz="8000" b="1" dirty="0" smtClean="0">
                <a:solidFill>
                  <a:srgbClr val="A6101E"/>
                </a:solidFill>
                <a:latin typeface="Helvetica" pitchFamily="34" charset="0"/>
                <a:cs typeface="Helvetica" pitchFamily="34" charset="0"/>
              </a:rPr>
              <a:t>By Lamb’s Blood</a:t>
            </a:r>
            <a:endParaRPr lang="en-US" sz="7200" b="1" dirty="0">
              <a:solidFill>
                <a:srgbClr val="A6101E"/>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a:p>
            <a:pPr marL="0" indent="0" algn="ctr">
              <a:buNone/>
            </a:pPr>
            <a:r>
              <a:rPr lang="en-US" sz="4400" b="1" dirty="0" smtClean="0">
                <a:solidFill>
                  <a:schemeClr val="tx1">
                    <a:lumMod val="95000"/>
                    <a:lumOff val="5000"/>
                  </a:schemeClr>
                </a:solidFill>
                <a:latin typeface="Helvetica" pitchFamily="34" charset="0"/>
                <a:cs typeface="Helvetica" pitchFamily="34" charset="0"/>
              </a:rPr>
              <a:t>Remembering and Retelling the Great Acts of Deliverance by Yahuwah’s Powerful Arm</a:t>
            </a:r>
          </a:p>
        </p:txBody>
      </p:sp>
    </p:spTree>
    <p:extLst>
      <p:ext uri="{BB962C8B-B14F-4D97-AF65-F5344CB8AC3E}">
        <p14:creationId xmlns:p14="http://schemas.microsoft.com/office/powerpoint/2010/main" val="39762457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Song List</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smtClean="0"/>
              <a:t>Hava</a:t>
            </a:r>
            <a:r>
              <a:rPr lang="en-US" sz="4000" b="1" dirty="0" smtClean="0"/>
              <a:t> </a:t>
            </a:r>
            <a:r>
              <a:rPr lang="en-US" sz="4000" b="1" dirty="0" err="1" smtClean="0"/>
              <a:t>Nagila</a:t>
            </a:r>
            <a:endParaRPr lang="en-US" sz="4000" b="1" dirty="0" smtClean="0"/>
          </a:p>
          <a:p>
            <a:pPr marL="0" indent="0">
              <a:buNone/>
            </a:pPr>
            <a:r>
              <a:rPr lang="en-US" sz="4000" b="1" dirty="0" smtClean="0"/>
              <a:t>Thanks Be to Yah</a:t>
            </a:r>
          </a:p>
          <a:p>
            <a:pPr marL="0" indent="0">
              <a:buNone/>
            </a:pPr>
            <a:r>
              <a:rPr lang="en-US" sz="4000" b="1" dirty="0" smtClean="0"/>
              <a:t>No Rock Like Our Elohim</a:t>
            </a:r>
          </a:p>
          <a:p>
            <a:pPr marL="0" indent="0">
              <a:buNone/>
            </a:pPr>
            <a:r>
              <a:rPr lang="en-US" sz="4000" b="1" dirty="0" smtClean="0"/>
              <a:t>Lamb of Yah</a:t>
            </a:r>
          </a:p>
          <a:p>
            <a:pPr marL="0" indent="0">
              <a:buNone/>
            </a:pPr>
            <a:r>
              <a:rPr lang="en-US" sz="4000" b="1" dirty="0" smtClean="0"/>
              <a:t>Baruch </a:t>
            </a:r>
            <a:r>
              <a:rPr lang="en-US" sz="4000" b="1" dirty="0" err="1" smtClean="0"/>
              <a:t>HaBa</a:t>
            </a:r>
            <a:endParaRPr lang="en-US" sz="4000" b="1" dirty="0" smtClean="0"/>
          </a:p>
          <a:p>
            <a:pPr marL="0" indent="0">
              <a:buNone/>
            </a:pPr>
            <a:r>
              <a:rPr lang="en-US" sz="4000" b="1" dirty="0" smtClean="0"/>
              <a:t>Who Has Believed</a:t>
            </a:r>
          </a:p>
          <a:p>
            <a:pPr marL="0" indent="0">
              <a:buNone/>
            </a:pPr>
            <a:r>
              <a:rPr lang="en-US" sz="4000" b="1" dirty="0" smtClean="0"/>
              <a:t>This Year in Jerusalem</a:t>
            </a:r>
          </a:p>
        </p:txBody>
      </p:sp>
    </p:spTree>
    <p:extLst>
      <p:ext uri="{BB962C8B-B14F-4D97-AF65-F5344CB8AC3E}">
        <p14:creationId xmlns:p14="http://schemas.microsoft.com/office/powerpoint/2010/main" val="29321880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Seder</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fontScale="40000" lnSpcReduction="20000"/>
          </a:bodyPr>
          <a:lstStyle/>
          <a:p>
            <a:pPr marL="0" indent="0">
              <a:buNone/>
            </a:pPr>
            <a:r>
              <a:rPr lang="en-US" sz="4000" b="1" dirty="0" smtClean="0"/>
              <a:t>Welcome - Why is this night different?</a:t>
            </a:r>
          </a:p>
          <a:p>
            <a:pPr marL="0" indent="0">
              <a:buNone/>
            </a:pPr>
            <a:r>
              <a:rPr lang="en-US" sz="4000" b="1" dirty="0" smtClean="0"/>
              <a:t>Songs: </a:t>
            </a:r>
            <a:r>
              <a:rPr lang="en-US" sz="4000" b="1" dirty="0" err="1" smtClean="0"/>
              <a:t>Hava</a:t>
            </a:r>
            <a:r>
              <a:rPr lang="en-US" sz="4000" b="1" dirty="0" smtClean="0"/>
              <a:t> </a:t>
            </a:r>
            <a:r>
              <a:rPr lang="en-US" sz="4000" b="1" dirty="0" err="1" smtClean="0"/>
              <a:t>Nagila</a:t>
            </a:r>
            <a:r>
              <a:rPr lang="en-US" sz="4000" b="1" dirty="0" smtClean="0"/>
              <a:t>, Thanks Be to Yah, No Rock Like Our Elohim</a:t>
            </a:r>
          </a:p>
          <a:p>
            <a:pPr marL="0" indent="0">
              <a:buNone/>
            </a:pPr>
            <a:r>
              <a:rPr lang="en-US" sz="4000" b="1" dirty="0" smtClean="0"/>
              <a:t>Abraham, Isaac, Jacob</a:t>
            </a:r>
          </a:p>
          <a:p>
            <a:pPr marL="0" indent="0">
              <a:buNone/>
            </a:pPr>
            <a:r>
              <a:rPr lang="en-US" sz="4000" b="1" dirty="0" smtClean="0"/>
              <a:t>1</a:t>
            </a:r>
            <a:r>
              <a:rPr lang="en-US" sz="4000" b="1" baseline="30000" dirty="0" smtClean="0"/>
              <a:t>st</a:t>
            </a:r>
            <a:r>
              <a:rPr lang="en-US" sz="4000" b="1" dirty="0" smtClean="0"/>
              <a:t> Course served – Music in background</a:t>
            </a:r>
          </a:p>
          <a:p>
            <a:pPr marL="0" indent="0">
              <a:buNone/>
            </a:pPr>
            <a:r>
              <a:rPr lang="en-US" sz="4000" b="1" dirty="0" smtClean="0"/>
              <a:t>How We Got to Egypt - </a:t>
            </a:r>
            <a:r>
              <a:rPr lang="en-US" sz="4000" b="1" dirty="0" err="1" smtClean="0"/>
              <a:t>Yoseph</a:t>
            </a:r>
            <a:endParaRPr lang="en-US" sz="4000" b="1" dirty="0" smtClean="0"/>
          </a:p>
          <a:p>
            <a:pPr marL="0" indent="0">
              <a:buNone/>
            </a:pPr>
            <a:r>
              <a:rPr lang="en-US" sz="4000" b="1" dirty="0" smtClean="0"/>
              <a:t>Slavery and Mosheh – Unleavened Bread and Bitter Herbs</a:t>
            </a:r>
          </a:p>
          <a:p>
            <a:pPr marL="0" indent="0">
              <a:buNone/>
            </a:pPr>
            <a:r>
              <a:rPr lang="en-US" sz="4000" b="1" dirty="0" smtClean="0"/>
              <a:t>2</a:t>
            </a:r>
            <a:r>
              <a:rPr lang="en-US" sz="4000" b="1" baseline="30000" dirty="0" smtClean="0"/>
              <a:t>nd</a:t>
            </a:r>
            <a:r>
              <a:rPr lang="en-US" sz="4000" b="1" dirty="0" smtClean="0"/>
              <a:t> Course Served - Music in Background</a:t>
            </a:r>
          </a:p>
          <a:p>
            <a:pPr marL="0" indent="0">
              <a:buNone/>
            </a:pPr>
            <a:r>
              <a:rPr lang="en-US" sz="4000" b="1" dirty="0" smtClean="0"/>
              <a:t>The Ten Plagues and Freedom</a:t>
            </a:r>
          </a:p>
          <a:p>
            <a:pPr marL="0" indent="0">
              <a:buNone/>
            </a:pPr>
            <a:r>
              <a:rPr lang="en-US" sz="4000" b="1" dirty="0" smtClean="0"/>
              <a:t>The Promise to Abraham of a Seed</a:t>
            </a:r>
          </a:p>
          <a:p>
            <a:pPr marL="0" indent="0">
              <a:buNone/>
            </a:pPr>
            <a:r>
              <a:rPr lang="en-US" sz="4000" b="1" dirty="0" smtClean="0"/>
              <a:t>Messiah as the Lamb of Elohim</a:t>
            </a:r>
          </a:p>
          <a:p>
            <a:pPr marL="0" indent="0">
              <a:buNone/>
            </a:pPr>
            <a:r>
              <a:rPr lang="en-US" sz="4000" b="1" dirty="0" smtClean="0"/>
              <a:t>Reading: Psalm 22</a:t>
            </a:r>
          </a:p>
          <a:p>
            <a:pPr marL="0" indent="0">
              <a:buNone/>
            </a:pPr>
            <a:r>
              <a:rPr lang="en-US" sz="4000" b="1" dirty="0" smtClean="0"/>
              <a:t>Songs: Lamb of Yah, </a:t>
            </a:r>
            <a:r>
              <a:rPr lang="en-US" sz="4000" b="1" dirty="0"/>
              <a:t>Baruch </a:t>
            </a:r>
            <a:r>
              <a:rPr lang="en-US" sz="4000" b="1" dirty="0" err="1" smtClean="0"/>
              <a:t>HaBa</a:t>
            </a:r>
            <a:r>
              <a:rPr lang="en-US" sz="4000" b="1" dirty="0" smtClean="0"/>
              <a:t>, </a:t>
            </a:r>
          </a:p>
          <a:p>
            <a:pPr marL="0" indent="0">
              <a:buNone/>
            </a:pPr>
            <a:r>
              <a:rPr lang="en-US" sz="4000" b="1" dirty="0" smtClean="0"/>
              <a:t>Reading: Luke 23</a:t>
            </a:r>
          </a:p>
          <a:p>
            <a:pPr marL="0" indent="0">
              <a:buNone/>
            </a:pPr>
            <a:r>
              <a:rPr lang="en-US" sz="4000" b="1" dirty="0" smtClean="0"/>
              <a:t>Song: Who Has Believed</a:t>
            </a:r>
          </a:p>
          <a:p>
            <a:pPr marL="0" indent="0">
              <a:buNone/>
            </a:pPr>
            <a:r>
              <a:rPr lang="en-US" sz="4000" b="1" dirty="0"/>
              <a:t>Psalm 51</a:t>
            </a:r>
          </a:p>
          <a:p>
            <a:pPr marL="0" indent="0">
              <a:buNone/>
            </a:pPr>
            <a:r>
              <a:rPr lang="en-US" sz="4000" b="1" dirty="0" smtClean="0"/>
              <a:t>The Bread and the Cup</a:t>
            </a:r>
          </a:p>
          <a:p>
            <a:pPr marL="0" indent="0">
              <a:buNone/>
            </a:pPr>
            <a:r>
              <a:rPr lang="en-US" sz="4000" b="1" dirty="0" smtClean="0"/>
              <a:t>Song – This Year in Jerusalem</a:t>
            </a:r>
          </a:p>
          <a:p>
            <a:pPr marL="0" indent="0">
              <a:buNone/>
            </a:pPr>
            <a:r>
              <a:rPr lang="en-US" sz="4000" b="1" dirty="0" smtClean="0"/>
              <a:t>3</a:t>
            </a:r>
            <a:r>
              <a:rPr lang="en-US" sz="4000" b="1" baseline="30000" dirty="0" smtClean="0"/>
              <a:t>rd</a:t>
            </a:r>
            <a:r>
              <a:rPr lang="en-US" sz="4000" b="1" dirty="0" smtClean="0"/>
              <a:t> Course Served - Dessert</a:t>
            </a:r>
            <a:endParaRPr lang="en-US" sz="4000" b="1" dirty="0"/>
          </a:p>
        </p:txBody>
      </p:sp>
    </p:spTree>
    <p:extLst>
      <p:ext uri="{BB962C8B-B14F-4D97-AF65-F5344CB8AC3E}">
        <p14:creationId xmlns:p14="http://schemas.microsoft.com/office/powerpoint/2010/main" val="15799892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Introduction</a:t>
            </a:r>
            <a:endParaRPr lang="en-US" sz="4800" b="1" dirty="0">
              <a:latin typeface="+mn-lt"/>
            </a:endParaRPr>
          </a:p>
        </p:txBody>
      </p:sp>
      <p:sp>
        <p:nvSpPr>
          <p:cNvPr id="3" name="Content Placeholder 2"/>
          <p:cNvSpPr>
            <a:spLocks noGrp="1"/>
          </p:cNvSpPr>
          <p:nvPr>
            <p:ph idx="1"/>
          </p:nvPr>
        </p:nvSpPr>
        <p:spPr>
          <a:xfrm>
            <a:off x="609600" y="1130852"/>
            <a:ext cx="11174858" cy="5645427"/>
          </a:xfrm>
        </p:spPr>
        <p:txBody>
          <a:bodyPr>
            <a:normAutofit/>
          </a:bodyPr>
          <a:lstStyle/>
          <a:p>
            <a:pPr marL="0" indent="0">
              <a:buNone/>
            </a:pPr>
            <a:r>
              <a:rPr lang="en-US" sz="4000" b="1" dirty="0" smtClean="0"/>
              <a:t>Welcome</a:t>
            </a:r>
          </a:p>
          <a:p>
            <a:pPr marL="0" indent="0">
              <a:buNone/>
            </a:pPr>
            <a:r>
              <a:rPr lang="en-US" sz="4000" b="1" dirty="0" smtClean="0"/>
              <a:t>This is an Anniversary Celebration</a:t>
            </a:r>
          </a:p>
          <a:p>
            <a:pPr marL="0" indent="0">
              <a:buNone/>
            </a:pPr>
            <a:r>
              <a:rPr lang="en-US" sz="4000" b="1" dirty="0" smtClean="0"/>
              <a:t>Remembering What Happened to Us</a:t>
            </a:r>
          </a:p>
          <a:p>
            <a:pPr marL="0" indent="0">
              <a:buNone/>
            </a:pPr>
            <a:r>
              <a:rPr lang="en-US" sz="4000" b="1" dirty="0" smtClean="0"/>
              <a:t>Celebrating the Powerful Right Arm of Yahuwah to Deliver His People</a:t>
            </a:r>
          </a:p>
          <a:p>
            <a:pPr marL="0" indent="0">
              <a:buNone/>
            </a:pPr>
            <a:r>
              <a:rPr lang="en-US" sz="4000" b="1" dirty="0" smtClean="0"/>
              <a:t>Passing on this Knowledge of Elohim to our Children</a:t>
            </a:r>
            <a:endParaRPr lang="en-US" sz="4000" b="1" dirty="0"/>
          </a:p>
        </p:txBody>
      </p:sp>
    </p:spTree>
    <p:extLst>
      <p:ext uri="{BB962C8B-B14F-4D97-AF65-F5344CB8AC3E}">
        <p14:creationId xmlns:p14="http://schemas.microsoft.com/office/powerpoint/2010/main" val="309650508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Shema</a:t>
            </a:r>
            <a:endParaRPr lang="en-US" sz="4800" b="1" dirty="0">
              <a:latin typeface="+mn-lt"/>
            </a:endParaRPr>
          </a:p>
        </p:txBody>
      </p:sp>
      <p:sp>
        <p:nvSpPr>
          <p:cNvPr id="3" name="Content Placeholder 2"/>
          <p:cNvSpPr>
            <a:spLocks noGrp="1"/>
          </p:cNvSpPr>
          <p:nvPr>
            <p:ph idx="1"/>
          </p:nvPr>
        </p:nvSpPr>
        <p:spPr>
          <a:xfrm>
            <a:off x="609600" y="934948"/>
            <a:ext cx="10972800" cy="5841331"/>
          </a:xfrm>
        </p:spPr>
        <p:txBody>
          <a:bodyPr>
            <a:noAutofit/>
          </a:bodyPr>
          <a:lstStyle/>
          <a:p>
            <a:pPr marL="0" indent="0">
              <a:buNone/>
            </a:pPr>
            <a:r>
              <a:rPr lang="en-US" sz="3200" b="1" dirty="0" smtClean="0"/>
              <a:t>Hear</a:t>
            </a:r>
            <a:r>
              <a:rPr lang="en-US" sz="3200" b="1" dirty="0"/>
              <a:t>, O </a:t>
            </a:r>
            <a:r>
              <a:rPr lang="en-US" sz="3200" b="1" dirty="0" err="1"/>
              <a:t>Yisrael</a:t>
            </a:r>
            <a:r>
              <a:rPr lang="en-US" sz="3200" b="1" dirty="0"/>
              <a:t>: Yahuwah our Elohim, Yahuwah is one.</a:t>
            </a:r>
          </a:p>
          <a:p>
            <a:pPr marL="0" indent="0">
              <a:buNone/>
            </a:pPr>
            <a:r>
              <a:rPr lang="en-US" sz="3200" b="1" dirty="0" smtClean="0"/>
              <a:t>You </a:t>
            </a:r>
            <a:r>
              <a:rPr lang="en-US" sz="3200" b="1" dirty="0"/>
              <a:t>shall love Yahuwah your Elohim with all your mind and with all your life and with all your strength.</a:t>
            </a:r>
          </a:p>
          <a:p>
            <a:pPr marL="0" indent="0">
              <a:buNone/>
            </a:pPr>
            <a:r>
              <a:rPr lang="en-US" sz="3200" b="1" dirty="0" smtClean="0"/>
              <a:t>These </a:t>
            </a:r>
            <a:r>
              <a:rPr lang="en-US" sz="3200" b="1" dirty="0"/>
              <a:t>commandments that I give you today are to be upon your minds.</a:t>
            </a:r>
          </a:p>
          <a:p>
            <a:pPr marL="0" indent="0">
              <a:buNone/>
            </a:pPr>
            <a:r>
              <a:rPr lang="en-US" sz="3200" b="1" dirty="0" smtClean="0"/>
              <a:t>Impress </a:t>
            </a:r>
            <a:r>
              <a:rPr lang="en-US" sz="3200" b="1" dirty="0"/>
              <a:t>them on your children. Talk about them when you sit at home and when you walk along the road, when you lie down and when you get up.</a:t>
            </a:r>
          </a:p>
          <a:p>
            <a:pPr marL="0" indent="0">
              <a:buNone/>
            </a:pPr>
            <a:r>
              <a:rPr lang="en-US" sz="3200" b="1" dirty="0" smtClean="0"/>
              <a:t>Tie </a:t>
            </a:r>
            <a:r>
              <a:rPr lang="en-US" sz="3200" b="1" dirty="0"/>
              <a:t>them as symbols on your hands and bind them on your foreheads.</a:t>
            </a:r>
          </a:p>
          <a:p>
            <a:pPr marL="0" indent="0">
              <a:buNone/>
            </a:pPr>
            <a:r>
              <a:rPr lang="en-US" sz="3200" b="1" dirty="0" smtClean="0"/>
              <a:t>Write </a:t>
            </a:r>
            <a:r>
              <a:rPr lang="en-US" sz="3200" b="1" dirty="0"/>
              <a:t>them on the doorframes of your houses and on your gates</a:t>
            </a:r>
            <a:r>
              <a:rPr lang="en-US" sz="3200" b="1" dirty="0" smtClean="0"/>
              <a:t>. Deuteronomy 6:4-9</a:t>
            </a:r>
            <a:endParaRPr lang="en-US" sz="3200" b="1" dirty="0"/>
          </a:p>
        </p:txBody>
      </p:sp>
    </p:spTree>
    <p:extLst>
      <p:ext uri="{BB962C8B-B14F-4D97-AF65-F5344CB8AC3E}">
        <p14:creationId xmlns:p14="http://schemas.microsoft.com/office/powerpoint/2010/main" val="5322082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Elephant in the Room (the Question)</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smtClean="0"/>
              <a:t>In </a:t>
            </a:r>
            <a:r>
              <a:rPr lang="en-US" sz="4000" b="1" dirty="0"/>
              <a:t>days to come, when your son asks you, 'What does this mean?' say to him, 'With a mighty hand Yahuwah brought us out of </a:t>
            </a:r>
            <a:r>
              <a:rPr lang="en-US" sz="4000" b="1" dirty="0" err="1"/>
              <a:t>Mitzrayim</a:t>
            </a:r>
            <a:r>
              <a:rPr lang="en-US" sz="4000" b="1" dirty="0"/>
              <a:t>, out of the land of slavery.</a:t>
            </a:r>
          </a:p>
          <a:p>
            <a:pPr marL="0" indent="0">
              <a:buNone/>
            </a:pPr>
            <a:r>
              <a:rPr lang="en-US" sz="4000" b="1" dirty="0" smtClean="0"/>
              <a:t>When </a:t>
            </a:r>
            <a:r>
              <a:rPr lang="en-US" sz="4000" b="1" dirty="0"/>
              <a:t>Pharaoh stubbornly refused to let us go, Yahuwah killed every firstborn in </a:t>
            </a:r>
            <a:r>
              <a:rPr lang="en-US" sz="4000" b="1" dirty="0" err="1"/>
              <a:t>Mitzrayim</a:t>
            </a:r>
            <a:r>
              <a:rPr lang="en-US" sz="4000" b="1" dirty="0"/>
              <a:t>, both man and </a:t>
            </a:r>
            <a:r>
              <a:rPr lang="en-US" sz="4000" b="1" dirty="0" smtClean="0"/>
              <a:t>animal….  </a:t>
            </a:r>
            <a:r>
              <a:rPr lang="en-US" sz="4000" b="1" dirty="0"/>
              <a:t>And it will be like a sign on your hand and a symbol on your forehead that Yahuwah brought us out of </a:t>
            </a:r>
            <a:r>
              <a:rPr lang="en-US" sz="4000" b="1" dirty="0" err="1"/>
              <a:t>Mitzrayim</a:t>
            </a:r>
            <a:r>
              <a:rPr lang="en-US" sz="4000" b="1" dirty="0"/>
              <a:t> with his mighty hand</a:t>
            </a:r>
            <a:r>
              <a:rPr lang="en-US" sz="4000" b="1" dirty="0" smtClean="0"/>
              <a:t>.” </a:t>
            </a:r>
            <a:r>
              <a:rPr lang="en-US" sz="4000" b="1" dirty="0" err="1" smtClean="0"/>
              <a:t>Shemot</a:t>
            </a:r>
            <a:r>
              <a:rPr lang="en-US" sz="4000" b="1" dirty="0" smtClean="0"/>
              <a:t>/Exodus 13:14-16</a:t>
            </a:r>
            <a:endParaRPr lang="en-US" sz="4000" b="1" dirty="0"/>
          </a:p>
        </p:txBody>
      </p:sp>
    </p:spTree>
    <p:extLst>
      <p:ext uri="{BB962C8B-B14F-4D97-AF65-F5344CB8AC3E}">
        <p14:creationId xmlns:p14="http://schemas.microsoft.com/office/powerpoint/2010/main" val="34155535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 Was There!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smtClean="0"/>
              <a:t>On </a:t>
            </a:r>
            <a:r>
              <a:rPr lang="en-US" sz="4000" b="1" dirty="0"/>
              <a:t>that day tell your son, </a:t>
            </a:r>
            <a:r>
              <a:rPr lang="en-US" sz="4000" b="1" u="sng" dirty="0"/>
              <a:t>'I do this because of what Yahuwah did for me when I came out of </a:t>
            </a:r>
            <a:r>
              <a:rPr lang="en-US" sz="4000" b="1" u="sng" dirty="0" err="1"/>
              <a:t>Mitzrayim</a:t>
            </a:r>
            <a:r>
              <a:rPr lang="en-US" sz="4000" b="1" dirty="0"/>
              <a:t>.'</a:t>
            </a:r>
          </a:p>
          <a:p>
            <a:pPr marL="0" indent="0">
              <a:buNone/>
            </a:pPr>
            <a:r>
              <a:rPr lang="en-US" sz="4000" b="1" dirty="0" smtClean="0"/>
              <a:t>This </a:t>
            </a:r>
            <a:r>
              <a:rPr lang="en-US" sz="4000" b="1" dirty="0"/>
              <a:t>observance will be for you like a sign on your hand and a reminder on your forehead that the law of Yahuwah is to be on your lips. For </a:t>
            </a:r>
            <a:r>
              <a:rPr lang="en-US" sz="4000" b="1" u="sng" dirty="0"/>
              <a:t>Yahuwah brought you out</a:t>
            </a:r>
            <a:r>
              <a:rPr lang="en-US" sz="4000" b="1" dirty="0"/>
              <a:t> of </a:t>
            </a:r>
            <a:r>
              <a:rPr lang="en-US" sz="4000" b="1" dirty="0" err="1"/>
              <a:t>Mitzrayim</a:t>
            </a:r>
            <a:r>
              <a:rPr lang="en-US" sz="4000" b="1" dirty="0"/>
              <a:t> with his mighty hand.</a:t>
            </a:r>
          </a:p>
          <a:p>
            <a:pPr marL="0" indent="0">
              <a:buNone/>
            </a:pPr>
            <a:r>
              <a:rPr lang="en-US" sz="4000" b="1" dirty="0" smtClean="0"/>
              <a:t>You </a:t>
            </a:r>
            <a:r>
              <a:rPr lang="en-US" sz="4000" b="1" dirty="0"/>
              <a:t>must keep this ordinance at the appointed time year after </a:t>
            </a:r>
            <a:r>
              <a:rPr lang="en-US" sz="4000" b="1" dirty="0" smtClean="0"/>
              <a:t>year. </a:t>
            </a:r>
            <a:r>
              <a:rPr lang="en-US" sz="4000" b="1" dirty="0" err="1" smtClean="0"/>
              <a:t>Shemot</a:t>
            </a:r>
            <a:r>
              <a:rPr lang="en-US" sz="4000" b="1" dirty="0" smtClean="0"/>
              <a:t>/Exodus 13:8-10</a:t>
            </a:r>
            <a:endParaRPr lang="en-US" sz="4000" b="1" dirty="0"/>
          </a:p>
        </p:txBody>
      </p:sp>
    </p:spTree>
    <p:extLst>
      <p:ext uri="{BB962C8B-B14F-4D97-AF65-F5344CB8AC3E}">
        <p14:creationId xmlns:p14="http://schemas.microsoft.com/office/powerpoint/2010/main" val="276461444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Why Not a Traditional, Jewish Seder?</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And </a:t>
            </a:r>
            <a:r>
              <a:rPr lang="en-US" sz="4000" b="1" dirty="0"/>
              <a:t>thou shalt </a:t>
            </a:r>
            <a:r>
              <a:rPr lang="en-US" sz="4000" b="1" u="sng" dirty="0"/>
              <a:t>shew</a:t>
            </a:r>
            <a:r>
              <a:rPr lang="en-US" sz="4000" b="1" dirty="0"/>
              <a:t> thy son in that day, saying, </a:t>
            </a:r>
            <a:r>
              <a:rPr lang="en-US" sz="4000" b="1" i="1" dirty="0"/>
              <a:t>This is done </a:t>
            </a:r>
            <a:r>
              <a:rPr lang="en-US" sz="4000" b="1" dirty="0"/>
              <a:t>because of that </a:t>
            </a:r>
            <a:r>
              <a:rPr lang="en-US" sz="4000" b="1" i="1" dirty="0"/>
              <a:t>which </a:t>
            </a:r>
            <a:r>
              <a:rPr lang="en-US" sz="4000" b="1" dirty="0"/>
              <a:t>the LORD did unto me when I came forth out of Egypt</a:t>
            </a:r>
            <a:r>
              <a:rPr lang="en-US" sz="4000" b="1" dirty="0" smtClean="0"/>
              <a:t>.</a:t>
            </a:r>
            <a:r>
              <a:rPr lang="en-US" sz="4000" b="1" dirty="0"/>
              <a:t> </a:t>
            </a:r>
            <a:r>
              <a:rPr lang="en-US" sz="4000" b="1" dirty="0" smtClean="0"/>
              <a:t>Exodus 13:8</a:t>
            </a:r>
          </a:p>
          <a:p>
            <a:pPr marL="0" indent="0">
              <a:buNone/>
            </a:pPr>
            <a:r>
              <a:rPr lang="en-US" sz="4000" b="1" dirty="0" smtClean="0"/>
              <a:t>The Jewish </a:t>
            </a:r>
            <a:r>
              <a:rPr lang="en-US" sz="4000" b="1" dirty="0" err="1" smtClean="0"/>
              <a:t>Haggadah</a:t>
            </a:r>
            <a:r>
              <a:rPr lang="en-US" sz="4000" b="1" dirty="0" smtClean="0"/>
              <a:t> is the “order” (Seder) of service in which is rehearsed the history of our ancestors when they came out of Egypt.</a:t>
            </a:r>
          </a:p>
          <a:p>
            <a:pPr marL="0" indent="0">
              <a:buNone/>
            </a:pPr>
            <a:r>
              <a:rPr lang="en-US" sz="4000" b="1" dirty="0" smtClean="0"/>
              <a:t>We are just going to tell the story without all the traditional fluff</a:t>
            </a:r>
            <a:endParaRPr lang="en-US" sz="4000" b="1" dirty="0"/>
          </a:p>
        </p:txBody>
      </p:sp>
    </p:spTree>
    <p:extLst>
      <p:ext uri="{BB962C8B-B14F-4D97-AF65-F5344CB8AC3E}">
        <p14:creationId xmlns:p14="http://schemas.microsoft.com/office/powerpoint/2010/main" val="120004116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ctrTitle"/>
          </p:nvPr>
        </p:nvSpPr>
        <p:spPr/>
        <p:txBody>
          <a:bodyPr/>
          <a:lstStyle/>
          <a:p>
            <a:r>
              <a:rPr lang="en-US" altLang="en-US" b="1" dirty="0" err="1">
                <a:latin typeface="+mn-lt"/>
              </a:rPr>
              <a:t>Hava</a:t>
            </a:r>
            <a:r>
              <a:rPr lang="en-US" altLang="en-US" b="1" dirty="0">
                <a:latin typeface="+mn-lt"/>
              </a:rPr>
              <a:t> </a:t>
            </a:r>
            <a:r>
              <a:rPr lang="en-US" altLang="en-US" b="1" dirty="0" err="1">
                <a:latin typeface="+mn-lt"/>
              </a:rPr>
              <a:t>Nagila</a:t>
            </a:r>
            <a:endParaRPr lang="en-US" altLang="en-US" b="1" dirty="0">
              <a:latin typeface="+mn-lt"/>
            </a:endParaRPr>
          </a:p>
        </p:txBody>
      </p:sp>
      <p:sp>
        <p:nvSpPr>
          <p:cNvPr id="164867" name="Rectangle 3"/>
          <p:cNvSpPr>
            <a:spLocks noGrp="1" noChangeArrowheads="1"/>
          </p:cNvSpPr>
          <p:nvPr>
            <p:ph type="subTitle" idx="1"/>
          </p:nvPr>
        </p:nvSpPr>
        <p:spPr/>
        <p:txBody>
          <a:bodyPr/>
          <a:lstStyle/>
          <a:p>
            <a:r>
              <a:rPr lang="en-US" altLang="en-US" dirty="0" smtClean="0"/>
              <a:t> </a:t>
            </a:r>
            <a:endParaRPr lang="en-US" altLang="en-US" dirty="0"/>
          </a:p>
        </p:txBody>
      </p:sp>
    </p:spTree>
    <p:extLst>
      <p:ext uri="{BB962C8B-B14F-4D97-AF65-F5344CB8AC3E}">
        <p14:creationId xmlns:p14="http://schemas.microsoft.com/office/powerpoint/2010/main" val="38559986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5903" name="Rectangle 15"/>
          <p:cNvSpPr>
            <a:spLocks noGrp="1" noChangeArrowheads="1"/>
          </p:cNvSpPr>
          <p:nvPr>
            <p:ph type="body" idx="1"/>
          </p:nvPr>
        </p:nvSpPr>
        <p:spPr>
          <a:xfrm>
            <a:off x="1981200" y="609600"/>
            <a:ext cx="8229600" cy="5486400"/>
          </a:xfrm>
        </p:spPr>
        <p:txBody>
          <a:bodyPr>
            <a:normAutofit/>
          </a:bodyPr>
          <a:lstStyle/>
          <a:p>
            <a:pPr>
              <a:buFont typeface="Wingdings" panose="05000000000000000000" pitchFamily="2" charset="2"/>
              <a:buNone/>
            </a:pPr>
            <a:r>
              <a:rPr lang="en-US" altLang="en-US" sz="4000" b="1" dirty="0" err="1"/>
              <a:t>Hava</a:t>
            </a:r>
            <a:r>
              <a:rPr lang="en-US" altLang="en-US" sz="4000" b="1" dirty="0"/>
              <a:t> </a:t>
            </a:r>
            <a:r>
              <a:rPr lang="en-US" altLang="en-US" sz="4000" b="1" dirty="0" err="1" smtClean="0"/>
              <a:t>Nagila</a:t>
            </a:r>
            <a:r>
              <a:rPr lang="en-US" altLang="en-US" sz="4000" b="1" dirty="0" smtClean="0"/>
              <a:t> (Let’s Rejoice)</a:t>
            </a:r>
            <a:endParaRPr lang="en-US" altLang="en-US" sz="4000" b="1" dirty="0"/>
          </a:p>
          <a:p>
            <a:pPr>
              <a:buNone/>
            </a:pPr>
            <a:r>
              <a:rPr lang="en-US" altLang="en-US" sz="4000" b="1" dirty="0" err="1"/>
              <a:t>Hava</a:t>
            </a:r>
            <a:r>
              <a:rPr lang="en-US" altLang="en-US" sz="4000" b="1" dirty="0"/>
              <a:t> </a:t>
            </a:r>
            <a:r>
              <a:rPr lang="en-US" altLang="en-US" sz="4000" b="1" dirty="0" err="1" smtClean="0"/>
              <a:t>Nagila</a:t>
            </a:r>
            <a:r>
              <a:rPr lang="en-US" altLang="en-US" sz="4000" b="1" dirty="0" smtClean="0"/>
              <a:t> </a:t>
            </a:r>
            <a:r>
              <a:rPr lang="en-US" altLang="en-US" sz="4000" b="1" dirty="0"/>
              <a:t>(Let’s Rejoice</a:t>
            </a:r>
            <a:r>
              <a:rPr lang="en-US" altLang="en-US" sz="4000" b="1" dirty="0" smtClean="0"/>
              <a:t>)</a:t>
            </a:r>
            <a:endParaRPr lang="en-US" altLang="en-US" sz="4000" b="1" dirty="0"/>
          </a:p>
          <a:p>
            <a:pPr>
              <a:buNone/>
            </a:pPr>
            <a:r>
              <a:rPr lang="en-US" altLang="en-US" sz="4000" b="1" dirty="0" err="1"/>
              <a:t>Hava</a:t>
            </a:r>
            <a:r>
              <a:rPr lang="en-US" altLang="en-US" sz="4000" b="1" dirty="0"/>
              <a:t> </a:t>
            </a:r>
            <a:r>
              <a:rPr lang="en-US" altLang="en-US" sz="4000" b="1" dirty="0" err="1" smtClean="0"/>
              <a:t>Nagila</a:t>
            </a:r>
            <a:r>
              <a:rPr lang="en-US" altLang="en-US" sz="4000" b="1" dirty="0" smtClean="0"/>
              <a:t> </a:t>
            </a:r>
            <a:r>
              <a:rPr lang="en-US" altLang="en-US" sz="4000" b="1" dirty="0"/>
              <a:t>(Let’s Rejoice</a:t>
            </a:r>
            <a:r>
              <a:rPr lang="en-US" altLang="en-US" sz="4000" b="1" dirty="0" smtClean="0"/>
              <a:t>)</a:t>
            </a:r>
            <a:endParaRPr lang="en-US" altLang="en-US" sz="4000" b="1" dirty="0"/>
          </a:p>
          <a:p>
            <a:pPr>
              <a:buFont typeface="Wingdings" panose="05000000000000000000" pitchFamily="2" charset="2"/>
              <a:buNone/>
            </a:pPr>
            <a:r>
              <a:rPr lang="en-US" altLang="en-US" sz="4000" b="1" dirty="0" err="1" smtClean="0"/>
              <a:t>V’nis-m’chah</a:t>
            </a:r>
            <a:r>
              <a:rPr lang="en-US" altLang="en-US" sz="4000" b="1" dirty="0" smtClean="0"/>
              <a:t> (and be Happy)</a:t>
            </a:r>
            <a:endParaRPr lang="en-US" altLang="en-US" sz="4000" b="1" dirty="0"/>
          </a:p>
          <a:p>
            <a:pPr>
              <a:buFont typeface="Wingdings" panose="05000000000000000000" pitchFamily="2" charset="2"/>
              <a:buNone/>
            </a:pPr>
            <a:r>
              <a:rPr lang="en-US" altLang="en-US" sz="4000" b="1" dirty="0"/>
              <a:t>(repeat 2x)</a:t>
            </a:r>
          </a:p>
        </p:txBody>
      </p:sp>
    </p:spTree>
    <p:extLst>
      <p:ext uri="{BB962C8B-B14F-4D97-AF65-F5344CB8AC3E}">
        <p14:creationId xmlns:p14="http://schemas.microsoft.com/office/powerpoint/2010/main" val="1003310098"/>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0466" name="Rectangle 2"/>
          <p:cNvSpPr>
            <a:spLocks noGrp="1" noChangeArrowheads="1"/>
          </p:cNvSpPr>
          <p:nvPr>
            <p:ph type="body" idx="1"/>
          </p:nvPr>
        </p:nvSpPr>
        <p:spPr>
          <a:xfrm>
            <a:off x="1981200" y="609600"/>
            <a:ext cx="8229600" cy="5486400"/>
          </a:xfrm>
        </p:spPr>
        <p:txBody>
          <a:bodyPr>
            <a:normAutofit/>
          </a:bodyPr>
          <a:lstStyle/>
          <a:p>
            <a:pPr>
              <a:buFont typeface="Wingdings" panose="05000000000000000000" pitchFamily="2" charset="2"/>
              <a:buNone/>
            </a:pPr>
            <a:r>
              <a:rPr lang="en-US" altLang="en-US" sz="4000" b="1" dirty="0" err="1"/>
              <a:t>Hava</a:t>
            </a:r>
            <a:r>
              <a:rPr lang="en-US" altLang="en-US" sz="4000" b="1" dirty="0"/>
              <a:t> </a:t>
            </a:r>
            <a:r>
              <a:rPr lang="en-US" altLang="en-US" sz="4000" b="1" dirty="0" err="1" smtClean="0"/>
              <a:t>n’ranena</a:t>
            </a:r>
            <a:r>
              <a:rPr lang="en-US" altLang="en-US" sz="4000" b="1" dirty="0" smtClean="0"/>
              <a:t> (Let’s Sing)</a:t>
            </a:r>
            <a:endParaRPr lang="en-US" altLang="en-US" sz="4000" b="1" dirty="0"/>
          </a:p>
          <a:p>
            <a:pPr>
              <a:buNone/>
            </a:pPr>
            <a:r>
              <a:rPr lang="en-US" altLang="en-US" sz="4000" b="1" dirty="0" err="1"/>
              <a:t>Hava</a:t>
            </a:r>
            <a:r>
              <a:rPr lang="en-US" altLang="en-US" sz="4000" b="1" dirty="0"/>
              <a:t> </a:t>
            </a:r>
            <a:r>
              <a:rPr lang="en-US" altLang="en-US" sz="4000" b="1" dirty="0" err="1" smtClean="0"/>
              <a:t>n’ranena</a:t>
            </a:r>
            <a:r>
              <a:rPr lang="en-US" altLang="en-US" sz="4000" b="1" dirty="0" smtClean="0"/>
              <a:t> </a:t>
            </a:r>
            <a:r>
              <a:rPr lang="en-US" altLang="en-US" sz="4000" b="1" dirty="0"/>
              <a:t>(Let’s Sing</a:t>
            </a:r>
            <a:r>
              <a:rPr lang="en-US" altLang="en-US" sz="4000" b="1" dirty="0" smtClean="0"/>
              <a:t>)</a:t>
            </a:r>
            <a:endParaRPr lang="en-US" altLang="en-US" sz="4000" b="1" dirty="0"/>
          </a:p>
          <a:p>
            <a:pPr>
              <a:buNone/>
            </a:pPr>
            <a:r>
              <a:rPr lang="en-US" altLang="en-US" sz="4000" b="1" dirty="0" err="1"/>
              <a:t>Hava</a:t>
            </a:r>
            <a:r>
              <a:rPr lang="en-US" altLang="en-US" sz="4000" b="1" dirty="0"/>
              <a:t> </a:t>
            </a:r>
            <a:r>
              <a:rPr lang="en-US" altLang="en-US" sz="4000" b="1" dirty="0" err="1" smtClean="0"/>
              <a:t>n’ranena</a:t>
            </a:r>
            <a:r>
              <a:rPr lang="en-US" altLang="en-US" sz="4000" b="1" dirty="0" smtClean="0"/>
              <a:t> </a:t>
            </a:r>
            <a:r>
              <a:rPr lang="en-US" altLang="en-US" sz="4000" b="1" dirty="0"/>
              <a:t>(Let’s Sing</a:t>
            </a:r>
            <a:r>
              <a:rPr lang="en-US" altLang="en-US" sz="4000" b="1" dirty="0" smtClean="0"/>
              <a:t>)</a:t>
            </a:r>
            <a:endParaRPr lang="en-US" altLang="en-US" sz="4000" b="1" dirty="0"/>
          </a:p>
          <a:p>
            <a:pPr>
              <a:buFont typeface="Wingdings" panose="05000000000000000000" pitchFamily="2" charset="2"/>
              <a:buNone/>
            </a:pPr>
            <a:r>
              <a:rPr lang="en-US" altLang="en-US" sz="4000" b="1" dirty="0" err="1" smtClean="0"/>
              <a:t>V’nism’chah</a:t>
            </a:r>
            <a:r>
              <a:rPr lang="en-US" altLang="en-US" sz="4000" b="1" dirty="0" smtClean="0"/>
              <a:t> </a:t>
            </a:r>
            <a:r>
              <a:rPr lang="en-US" altLang="en-US" sz="4000" b="1" dirty="0"/>
              <a:t>(and be Happy)</a:t>
            </a:r>
          </a:p>
          <a:p>
            <a:pPr>
              <a:buFont typeface="Wingdings" panose="05000000000000000000" pitchFamily="2" charset="2"/>
              <a:buNone/>
            </a:pPr>
            <a:r>
              <a:rPr lang="en-US" altLang="en-US" sz="4000" b="1" dirty="0"/>
              <a:t>(repeat 2x)</a:t>
            </a:r>
          </a:p>
        </p:txBody>
      </p:sp>
    </p:spTree>
    <p:extLst>
      <p:ext uri="{BB962C8B-B14F-4D97-AF65-F5344CB8AC3E}">
        <p14:creationId xmlns:p14="http://schemas.microsoft.com/office/powerpoint/2010/main" val="4286182652"/>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1490" name="Rectangle 2"/>
          <p:cNvSpPr>
            <a:spLocks noGrp="1" noChangeArrowheads="1"/>
          </p:cNvSpPr>
          <p:nvPr>
            <p:ph type="body" idx="1"/>
          </p:nvPr>
        </p:nvSpPr>
        <p:spPr>
          <a:xfrm>
            <a:off x="1284270" y="609600"/>
            <a:ext cx="8926530" cy="5486400"/>
          </a:xfrm>
        </p:spPr>
        <p:txBody>
          <a:bodyPr>
            <a:normAutofit fontScale="92500"/>
          </a:bodyPr>
          <a:lstStyle/>
          <a:p>
            <a:pPr>
              <a:buFont typeface="Wingdings" panose="05000000000000000000" pitchFamily="2" charset="2"/>
              <a:buNone/>
            </a:pPr>
            <a:r>
              <a:rPr lang="en-US" altLang="en-US" sz="4000" b="1" dirty="0" err="1"/>
              <a:t>Uru</a:t>
            </a:r>
            <a:r>
              <a:rPr lang="en-US" altLang="en-US" sz="4000" b="1" dirty="0"/>
              <a:t>, </a:t>
            </a:r>
            <a:r>
              <a:rPr lang="en-US" altLang="en-US" sz="4000" b="1" dirty="0" err="1"/>
              <a:t>uru</a:t>
            </a:r>
            <a:r>
              <a:rPr lang="en-US" altLang="en-US" sz="4000" b="1" dirty="0"/>
              <a:t>, </a:t>
            </a:r>
            <a:r>
              <a:rPr lang="en-US" altLang="en-US" sz="4000" b="1" dirty="0" err="1" smtClean="0"/>
              <a:t>achim</a:t>
            </a:r>
            <a:r>
              <a:rPr lang="en-US" altLang="en-US" sz="4000" b="1" dirty="0" smtClean="0"/>
              <a:t> (Awake, Awake, Brothers</a:t>
            </a:r>
            <a:r>
              <a:rPr lang="en-US" altLang="en-US" sz="4000" b="1" dirty="0" smtClean="0"/>
              <a:t>)</a:t>
            </a:r>
          </a:p>
          <a:p>
            <a:pPr>
              <a:buFont typeface="Wingdings" panose="05000000000000000000" pitchFamily="2" charset="2"/>
              <a:buNone/>
            </a:pPr>
            <a:endParaRPr lang="en-US" altLang="en-US" sz="4000" b="1" dirty="0"/>
          </a:p>
          <a:p>
            <a:pPr>
              <a:buFont typeface="Wingdings" panose="05000000000000000000" pitchFamily="2" charset="2"/>
              <a:buNone/>
            </a:pPr>
            <a:r>
              <a:rPr lang="en-US" altLang="en-US" sz="4000" b="1" dirty="0" err="1"/>
              <a:t>Uru</a:t>
            </a:r>
            <a:r>
              <a:rPr lang="en-US" altLang="en-US" sz="4000" b="1" dirty="0"/>
              <a:t>, </a:t>
            </a:r>
            <a:r>
              <a:rPr lang="en-US" altLang="en-US" sz="4000" b="1" dirty="0" err="1"/>
              <a:t>achim</a:t>
            </a:r>
            <a:r>
              <a:rPr lang="en-US" altLang="en-US" sz="4000" b="1" dirty="0"/>
              <a:t>, </a:t>
            </a:r>
            <a:r>
              <a:rPr lang="en-US" altLang="en-US" sz="4000" b="1" dirty="0" err="1"/>
              <a:t>belev</a:t>
            </a:r>
            <a:r>
              <a:rPr lang="en-US" altLang="en-US" sz="4000" b="1" dirty="0"/>
              <a:t> </a:t>
            </a:r>
            <a:r>
              <a:rPr lang="en-US" altLang="en-US" sz="4000" b="1" dirty="0" err="1" smtClean="0"/>
              <a:t>sameach</a:t>
            </a:r>
            <a:r>
              <a:rPr lang="en-US" altLang="en-US" sz="4000" b="1" dirty="0" smtClean="0"/>
              <a:t> (Awake Brothers with a Happy Heart)</a:t>
            </a:r>
            <a:endParaRPr lang="en-US" altLang="en-US" sz="4000" b="1" dirty="0"/>
          </a:p>
          <a:p>
            <a:pPr>
              <a:buFont typeface="Wingdings" panose="05000000000000000000" pitchFamily="2" charset="2"/>
              <a:buNone/>
            </a:pPr>
            <a:r>
              <a:rPr lang="en-US" altLang="en-US" sz="4000" b="1" dirty="0"/>
              <a:t>(repeat 4x</a:t>
            </a:r>
            <a:r>
              <a:rPr lang="en-US" altLang="en-US" sz="4000" b="1" dirty="0" smtClean="0"/>
              <a:t>)</a:t>
            </a:r>
          </a:p>
          <a:p>
            <a:pPr>
              <a:buFont typeface="Wingdings" panose="05000000000000000000" pitchFamily="2" charset="2"/>
              <a:buNone/>
            </a:pPr>
            <a:endParaRPr lang="en-US" altLang="en-US" sz="4000" b="1" dirty="0"/>
          </a:p>
          <a:p>
            <a:pPr>
              <a:buFont typeface="Wingdings" panose="05000000000000000000" pitchFamily="2" charset="2"/>
              <a:buNone/>
            </a:pPr>
            <a:r>
              <a:rPr lang="en-US" altLang="en-US" sz="4000" b="1" dirty="0" err="1" smtClean="0"/>
              <a:t>Uru</a:t>
            </a:r>
            <a:r>
              <a:rPr lang="en-US" altLang="en-US" sz="4000" b="1" dirty="0" smtClean="0"/>
              <a:t>, </a:t>
            </a:r>
            <a:r>
              <a:rPr lang="en-US" altLang="en-US" sz="4000" b="1" dirty="0" err="1" smtClean="0"/>
              <a:t>achim</a:t>
            </a:r>
            <a:r>
              <a:rPr lang="en-US" altLang="en-US" sz="4000" b="1" dirty="0" smtClean="0"/>
              <a:t>, </a:t>
            </a:r>
            <a:r>
              <a:rPr lang="en-US" altLang="en-US" sz="4000" b="1" dirty="0" err="1" smtClean="0"/>
              <a:t>Uru</a:t>
            </a:r>
            <a:r>
              <a:rPr lang="en-US" altLang="en-US" sz="4000" b="1" dirty="0" smtClean="0"/>
              <a:t>, </a:t>
            </a:r>
            <a:r>
              <a:rPr lang="en-US" altLang="en-US" sz="4000" b="1" dirty="0" err="1" smtClean="0"/>
              <a:t>achim</a:t>
            </a:r>
            <a:endParaRPr lang="en-US" altLang="en-US" sz="4000" b="1" dirty="0" smtClean="0"/>
          </a:p>
          <a:p>
            <a:pPr>
              <a:buFont typeface="Wingdings" panose="05000000000000000000" pitchFamily="2" charset="2"/>
              <a:buNone/>
            </a:pPr>
            <a:r>
              <a:rPr lang="en-US" altLang="en-US" sz="4000" b="1" dirty="0" err="1" smtClean="0"/>
              <a:t>Belev</a:t>
            </a:r>
            <a:r>
              <a:rPr lang="en-US" altLang="en-US" sz="4000" b="1" dirty="0" smtClean="0"/>
              <a:t> </a:t>
            </a:r>
            <a:r>
              <a:rPr lang="en-US" altLang="en-US" sz="4000" b="1" dirty="0" err="1" smtClean="0"/>
              <a:t>semeach</a:t>
            </a:r>
            <a:r>
              <a:rPr lang="en-US" altLang="en-US" sz="4000" b="1" dirty="0" smtClean="0"/>
              <a:t> (Awake Brothers with a Happy Heart</a:t>
            </a:r>
            <a:endParaRPr lang="en-US" altLang="en-US" sz="4000" b="1" dirty="0"/>
          </a:p>
        </p:txBody>
      </p:sp>
    </p:spTree>
    <p:extLst>
      <p:ext uri="{BB962C8B-B14F-4D97-AF65-F5344CB8AC3E}">
        <p14:creationId xmlns:p14="http://schemas.microsoft.com/office/powerpoint/2010/main" val="2826102028"/>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5903" name="Rectangle 15"/>
          <p:cNvSpPr>
            <a:spLocks noGrp="1" noChangeArrowheads="1"/>
          </p:cNvSpPr>
          <p:nvPr>
            <p:ph type="body" idx="1"/>
          </p:nvPr>
        </p:nvSpPr>
        <p:spPr>
          <a:xfrm>
            <a:off x="1981200" y="609600"/>
            <a:ext cx="8229600" cy="5486400"/>
          </a:xfrm>
        </p:spPr>
        <p:txBody>
          <a:bodyPr>
            <a:normAutofit/>
          </a:bodyPr>
          <a:lstStyle/>
          <a:p>
            <a:pPr>
              <a:buFont typeface="Wingdings" panose="05000000000000000000" pitchFamily="2" charset="2"/>
              <a:buNone/>
            </a:pPr>
            <a:r>
              <a:rPr lang="en-US" altLang="en-US" sz="4000" b="1" dirty="0" err="1"/>
              <a:t>Hava</a:t>
            </a:r>
            <a:r>
              <a:rPr lang="en-US" altLang="en-US" sz="4000" b="1" dirty="0"/>
              <a:t> </a:t>
            </a:r>
            <a:r>
              <a:rPr lang="en-US" altLang="en-US" sz="4000" b="1" dirty="0" err="1" smtClean="0"/>
              <a:t>Nagila</a:t>
            </a:r>
            <a:r>
              <a:rPr lang="en-US" altLang="en-US" sz="4000" b="1" dirty="0" smtClean="0"/>
              <a:t> (Let’s Rejoice)</a:t>
            </a:r>
            <a:endParaRPr lang="en-US" altLang="en-US" sz="4000" b="1" dirty="0"/>
          </a:p>
          <a:p>
            <a:pPr>
              <a:buNone/>
            </a:pPr>
            <a:r>
              <a:rPr lang="en-US" altLang="en-US" sz="4000" b="1" dirty="0" err="1"/>
              <a:t>Hava</a:t>
            </a:r>
            <a:r>
              <a:rPr lang="en-US" altLang="en-US" sz="4000" b="1" dirty="0"/>
              <a:t> </a:t>
            </a:r>
            <a:r>
              <a:rPr lang="en-US" altLang="en-US" sz="4000" b="1" dirty="0" err="1" smtClean="0"/>
              <a:t>Nagila</a:t>
            </a:r>
            <a:r>
              <a:rPr lang="en-US" altLang="en-US" sz="4000" b="1" dirty="0" smtClean="0"/>
              <a:t> </a:t>
            </a:r>
            <a:r>
              <a:rPr lang="en-US" altLang="en-US" sz="4000" b="1" dirty="0"/>
              <a:t>(Let’s Rejoice</a:t>
            </a:r>
            <a:r>
              <a:rPr lang="en-US" altLang="en-US" sz="4000" b="1" dirty="0" smtClean="0"/>
              <a:t>)</a:t>
            </a:r>
            <a:endParaRPr lang="en-US" altLang="en-US" sz="4000" b="1" dirty="0"/>
          </a:p>
          <a:p>
            <a:pPr>
              <a:buNone/>
            </a:pPr>
            <a:r>
              <a:rPr lang="en-US" altLang="en-US" sz="4000" b="1" dirty="0" err="1"/>
              <a:t>Hava</a:t>
            </a:r>
            <a:r>
              <a:rPr lang="en-US" altLang="en-US" sz="4000" b="1" dirty="0"/>
              <a:t> </a:t>
            </a:r>
            <a:r>
              <a:rPr lang="en-US" altLang="en-US" sz="4000" b="1" dirty="0" err="1" smtClean="0"/>
              <a:t>Nagila</a:t>
            </a:r>
            <a:r>
              <a:rPr lang="en-US" altLang="en-US" sz="4000" b="1" dirty="0" smtClean="0"/>
              <a:t> </a:t>
            </a:r>
            <a:r>
              <a:rPr lang="en-US" altLang="en-US" sz="4000" b="1" dirty="0"/>
              <a:t>(Let’s Rejoice</a:t>
            </a:r>
            <a:r>
              <a:rPr lang="en-US" altLang="en-US" sz="4000" b="1" dirty="0" smtClean="0"/>
              <a:t>)</a:t>
            </a:r>
            <a:endParaRPr lang="en-US" altLang="en-US" sz="4000" b="1" dirty="0"/>
          </a:p>
          <a:p>
            <a:pPr>
              <a:buFont typeface="Wingdings" panose="05000000000000000000" pitchFamily="2" charset="2"/>
              <a:buNone/>
            </a:pPr>
            <a:r>
              <a:rPr lang="en-US" altLang="en-US" sz="4000" b="1" dirty="0" err="1" smtClean="0"/>
              <a:t>V’nis-m’chah</a:t>
            </a:r>
            <a:r>
              <a:rPr lang="en-US" altLang="en-US" sz="4000" b="1" dirty="0" smtClean="0"/>
              <a:t> (and be Happy)</a:t>
            </a:r>
            <a:endParaRPr lang="en-US" altLang="en-US" sz="4000" b="1" dirty="0"/>
          </a:p>
          <a:p>
            <a:pPr>
              <a:buFont typeface="Wingdings" panose="05000000000000000000" pitchFamily="2" charset="2"/>
              <a:buNone/>
            </a:pPr>
            <a:r>
              <a:rPr lang="en-US" altLang="en-US" sz="4000" b="1" dirty="0"/>
              <a:t>(repeat 2x)</a:t>
            </a:r>
          </a:p>
        </p:txBody>
      </p:sp>
    </p:spTree>
    <p:extLst>
      <p:ext uri="{BB962C8B-B14F-4D97-AF65-F5344CB8AC3E}">
        <p14:creationId xmlns:p14="http://schemas.microsoft.com/office/powerpoint/2010/main" val="805588755"/>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0466" name="Rectangle 2"/>
          <p:cNvSpPr>
            <a:spLocks noGrp="1" noChangeArrowheads="1"/>
          </p:cNvSpPr>
          <p:nvPr>
            <p:ph type="body" idx="1"/>
          </p:nvPr>
        </p:nvSpPr>
        <p:spPr>
          <a:xfrm>
            <a:off x="1981200" y="609600"/>
            <a:ext cx="8229600" cy="5486400"/>
          </a:xfrm>
        </p:spPr>
        <p:txBody>
          <a:bodyPr>
            <a:normAutofit/>
          </a:bodyPr>
          <a:lstStyle/>
          <a:p>
            <a:pPr>
              <a:buFont typeface="Wingdings" panose="05000000000000000000" pitchFamily="2" charset="2"/>
              <a:buNone/>
            </a:pPr>
            <a:r>
              <a:rPr lang="en-US" altLang="en-US" sz="4000" b="1" dirty="0" err="1"/>
              <a:t>Hava</a:t>
            </a:r>
            <a:r>
              <a:rPr lang="en-US" altLang="en-US" sz="4000" b="1" dirty="0"/>
              <a:t> </a:t>
            </a:r>
            <a:r>
              <a:rPr lang="en-US" altLang="en-US" sz="4000" b="1" dirty="0" err="1" smtClean="0"/>
              <a:t>n’ranena</a:t>
            </a:r>
            <a:r>
              <a:rPr lang="en-US" altLang="en-US" sz="4000" b="1" dirty="0" smtClean="0"/>
              <a:t> (Let’s Sing)</a:t>
            </a:r>
            <a:endParaRPr lang="en-US" altLang="en-US" sz="4000" b="1" dirty="0"/>
          </a:p>
          <a:p>
            <a:pPr>
              <a:buNone/>
            </a:pPr>
            <a:r>
              <a:rPr lang="en-US" altLang="en-US" sz="4000" b="1" dirty="0" err="1"/>
              <a:t>Hava</a:t>
            </a:r>
            <a:r>
              <a:rPr lang="en-US" altLang="en-US" sz="4000" b="1" dirty="0"/>
              <a:t> </a:t>
            </a:r>
            <a:r>
              <a:rPr lang="en-US" altLang="en-US" sz="4000" b="1" dirty="0" err="1" smtClean="0"/>
              <a:t>n’ranena</a:t>
            </a:r>
            <a:r>
              <a:rPr lang="en-US" altLang="en-US" sz="4000" b="1" dirty="0" smtClean="0"/>
              <a:t> </a:t>
            </a:r>
            <a:r>
              <a:rPr lang="en-US" altLang="en-US" sz="4000" b="1" dirty="0"/>
              <a:t>(Let’s Sing</a:t>
            </a:r>
            <a:r>
              <a:rPr lang="en-US" altLang="en-US" sz="4000" b="1" dirty="0" smtClean="0"/>
              <a:t>)</a:t>
            </a:r>
            <a:endParaRPr lang="en-US" altLang="en-US" sz="4000" b="1" dirty="0"/>
          </a:p>
          <a:p>
            <a:pPr>
              <a:buNone/>
            </a:pPr>
            <a:r>
              <a:rPr lang="en-US" altLang="en-US" sz="4000" b="1" dirty="0" err="1"/>
              <a:t>Hava</a:t>
            </a:r>
            <a:r>
              <a:rPr lang="en-US" altLang="en-US" sz="4000" b="1" dirty="0"/>
              <a:t> </a:t>
            </a:r>
            <a:r>
              <a:rPr lang="en-US" altLang="en-US" sz="4000" b="1" dirty="0" err="1" smtClean="0"/>
              <a:t>n’ranena</a:t>
            </a:r>
            <a:r>
              <a:rPr lang="en-US" altLang="en-US" sz="4000" b="1" dirty="0" smtClean="0"/>
              <a:t> </a:t>
            </a:r>
            <a:r>
              <a:rPr lang="en-US" altLang="en-US" sz="4000" b="1" dirty="0"/>
              <a:t>(Let’s Sing</a:t>
            </a:r>
            <a:r>
              <a:rPr lang="en-US" altLang="en-US" sz="4000" b="1" dirty="0" smtClean="0"/>
              <a:t>)</a:t>
            </a:r>
            <a:endParaRPr lang="en-US" altLang="en-US" sz="4000" b="1" dirty="0"/>
          </a:p>
          <a:p>
            <a:pPr>
              <a:buFont typeface="Wingdings" panose="05000000000000000000" pitchFamily="2" charset="2"/>
              <a:buNone/>
            </a:pPr>
            <a:r>
              <a:rPr lang="en-US" altLang="en-US" sz="4000" b="1" dirty="0" err="1" smtClean="0"/>
              <a:t>V’nism’chah</a:t>
            </a:r>
            <a:r>
              <a:rPr lang="en-US" altLang="en-US" sz="4000" b="1" dirty="0" smtClean="0"/>
              <a:t> </a:t>
            </a:r>
            <a:r>
              <a:rPr lang="en-US" altLang="en-US" sz="4000" b="1" dirty="0"/>
              <a:t>(and be Happy)</a:t>
            </a:r>
          </a:p>
          <a:p>
            <a:pPr>
              <a:buFont typeface="Wingdings" panose="05000000000000000000" pitchFamily="2" charset="2"/>
              <a:buNone/>
            </a:pPr>
            <a:r>
              <a:rPr lang="en-US" altLang="en-US" sz="4000" b="1" dirty="0"/>
              <a:t>(repeat 2x)</a:t>
            </a:r>
          </a:p>
        </p:txBody>
      </p:sp>
    </p:spTree>
    <p:extLst>
      <p:ext uri="{BB962C8B-B14F-4D97-AF65-F5344CB8AC3E}">
        <p14:creationId xmlns:p14="http://schemas.microsoft.com/office/powerpoint/2010/main" val="2306807505"/>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1490" name="Rectangle 2"/>
          <p:cNvSpPr>
            <a:spLocks noGrp="1" noChangeArrowheads="1"/>
          </p:cNvSpPr>
          <p:nvPr>
            <p:ph type="body" idx="1"/>
          </p:nvPr>
        </p:nvSpPr>
        <p:spPr>
          <a:xfrm>
            <a:off x="1284270" y="609600"/>
            <a:ext cx="8926530" cy="5486400"/>
          </a:xfrm>
        </p:spPr>
        <p:txBody>
          <a:bodyPr>
            <a:normAutofit fontScale="92500" lnSpcReduction="10000"/>
          </a:bodyPr>
          <a:lstStyle/>
          <a:p>
            <a:pPr>
              <a:buFont typeface="Wingdings" panose="05000000000000000000" pitchFamily="2" charset="2"/>
              <a:buNone/>
            </a:pPr>
            <a:r>
              <a:rPr lang="en-US" altLang="en-US" sz="4000" b="1" dirty="0" err="1"/>
              <a:t>Uru</a:t>
            </a:r>
            <a:r>
              <a:rPr lang="en-US" altLang="en-US" sz="4000" b="1" dirty="0"/>
              <a:t>, </a:t>
            </a:r>
            <a:r>
              <a:rPr lang="en-US" altLang="en-US" sz="4000" b="1" dirty="0" err="1"/>
              <a:t>uru</a:t>
            </a:r>
            <a:r>
              <a:rPr lang="en-US" altLang="en-US" sz="4000" b="1" dirty="0"/>
              <a:t>, </a:t>
            </a:r>
            <a:r>
              <a:rPr lang="en-US" altLang="en-US" sz="4000" b="1" dirty="0" err="1" smtClean="0"/>
              <a:t>achim</a:t>
            </a:r>
            <a:r>
              <a:rPr lang="en-US" altLang="en-US" sz="4000" b="1" dirty="0" smtClean="0"/>
              <a:t> (Awake, Awake, Brothers)</a:t>
            </a:r>
            <a:endParaRPr lang="en-US" altLang="en-US" sz="4000" b="1" dirty="0"/>
          </a:p>
          <a:p>
            <a:pPr>
              <a:buFont typeface="Wingdings" panose="05000000000000000000" pitchFamily="2" charset="2"/>
              <a:buNone/>
            </a:pPr>
            <a:r>
              <a:rPr lang="en-US" altLang="en-US" sz="4000" b="1" dirty="0" err="1"/>
              <a:t>Uru</a:t>
            </a:r>
            <a:r>
              <a:rPr lang="en-US" altLang="en-US" sz="4000" b="1" dirty="0"/>
              <a:t>, </a:t>
            </a:r>
            <a:r>
              <a:rPr lang="en-US" altLang="en-US" sz="4000" b="1" dirty="0" err="1"/>
              <a:t>achim</a:t>
            </a:r>
            <a:r>
              <a:rPr lang="en-US" altLang="en-US" sz="4000" b="1" dirty="0"/>
              <a:t>, </a:t>
            </a:r>
            <a:r>
              <a:rPr lang="en-US" altLang="en-US" sz="4000" b="1" dirty="0" err="1"/>
              <a:t>belev</a:t>
            </a:r>
            <a:r>
              <a:rPr lang="en-US" altLang="en-US" sz="4000" b="1" dirty="0"/>
              <a:t> </a:t>
            </a:r>
            <a:r>
              <a:rPr lang="en-US" altLang="en-US" sz="4000" b="1" dirty="0" err="1" smtClean="0"/>
              <a:t>sameach</a:t>
            </a:r>
            <a:r>
              <a:rPr lang="en-US" altLang="en-US" sz="4000" b="1" dirty="0" smtClean="0"/>
              <a:t> (Awake Brothers with a Happy Heart)</a:t>
            </a:r>
            <a:endParaRPr lang="en-US" altLang="en-US" sz="4000" b="1" dirty="0"/>
          </a:p>
          <a:p>
            <a:pPr>
              <a:buFont typeface="Wingdings" panose="05000000000000000000" pitchFamily="2" charset="2"/>
              <a:buNone/>
            </a:pPr>
            <a:r>
              <a:rPr lang="en-US" altLang="en-US" sz="4000" b="1" dirty="0"/>
              <a:t>(repeat 4x</a:t>
            </a:r>
            <a:r>
              <a:rPr lang="en-US" altLang="en-US" sz="4000" b="1" dirty="0" smtClean="0"/>
              <a:t>)</a:t>
            </a:r>
          </a:p>
          <a:p>
            <a:pPr>
              <a:buFont typeface="Wingdings" panose="05000000000000000000" pitchFamily="2" charset="2"/>
              <a:buNone/>
            </a:pPr>
            <a:endParaRPr lang="en-US" altLang="en-US" sz="4000" b="1" dirty="0" smtClean="0"/>
          </a:p>
          <a:p>
            <a:pPr>
              <a:buFont typeface="Wingdings" panose="05000000000000000000" pitchFamily="2" charset="2"/>
              <a:buNone/>
            </a:pPr>
            <a:r>
              <a:rPr lang="en-US" altLang="en-US" sz="4000" b="1" i="1" dirty="0" smtClean="0"/>
              <a:t>Slow:</a:t>
            </a:r>
            <a:endParaRPr lang="en-US" altLang="en-US" sz="4000" b="1" i="1" dirty="0"/>
          </a:p>
          <a:p>
            <a:pPr>
              <a:buFont typeface="Wingdings" panose="05000000000000000000" pitchFamily="2" charset="2"/>
              <a:buNone/>
            </a:pPr>
            <a:r>
              <a:rPr lang="en-US" altLang="en-US" sz="4000" b="1" dirty="0" err="1" smtClean="0"/>
              <a:t>Uru</a:t>
            </a:r>
            <a:r>
              <a:rPr lang="en-US" altLang="en-US" sz="4000" b="1" dirty="0" smtClean="0"/>
              <a:t>, </a:t>
            </a:r>
            <a:r>
              <a:rPr lang="en-US" altLang="en-US" sz="4000" b="1" dirty="0" err="1" smtClean="0"/>
              <a:t>achim</a:t>
            </a:r>
            <a:r>
              <a:rPr lang="en-US" altLang="en-US" sz="4000" b="1" dirty="0" smtClean="0"/>
              <a:t>…!</a:t>
            </a:r>
          </a:p>
          <a:p>
            <a:pPr>
              <a:buFont typeface="Wingdings" panose="05000000000000000000" pitchFamily="2" charset="2"/>
              <a:buNone/>
            </a:pPr>
            <a:r>
              <a:rPr lang="en-US" altLang="en-US" sz="4000" b="1" dirty="0" err="1" smtClean="0"/>
              <a:t>Uru</a:t>
            </a:r>
            <a:r>
              <a:rPr lang="en-US" altLang="en-US" sz="4000" b="1" dirty="0" smtClean="0"/>
              <a:t>, </a:t>
            </a:r>
            <a:r>
              <a:rPr lang="en-US" altLang="en-US" sz="4000" b="1" dirty="0" err="1" smtClean="0"/>
              <a:t>achim</a:t>
            </a:r>
            <a:r>
              <a:rPr lang="en-US" altLang="en-US" sz="4000" b="1" dirty="0" smtClean="0"/>
              <a:t>…!</a:t>
            </a:r>
          </a:p>
          <a:p>
            <a:pPr>
              <a:buFont typeface="Wingdings" panose="05000000000000000000" pitchFamily="2" charset="2"/>
              <a:buNone/>
            </a:pPr>
            <a:r>
              <a:rPr lang="en-US" altLang="en-US" sz="4000" b="1" dirty="0" err="1" smtClean="0"/>
              <a:t>Belev</a:t>
            </a:r>
            <a:r>
              <a:rPr lang="en-US" altLang="en-US" sz="4000" b="1" dirty="0" smtClean="0"/>
              <a:t> </a:t>
            </a:r>
            <a:r>
              <a:rPr lang="en-US" altLang="en-US" sz="4000" b="1" dirty="0" err="1" smtClean="0"/>
              <a:t>Sameach</a:t>
            </a:r>
            <a:r>
              <a:rPr lang="en-US" altLang="en-US" sz="4000" b="1" dirty="0" smtClean="0"/>
              <a:t>…!</a:t>
            </a:r>
            <a:endParaRPr lang="en-US" altLang="en-US" sz="4000" b="1" dirty="0"/>
          </a:p>
        </p:txBody>
      </p:sp>
    </p:spTree>
    <p:extLst>
      <p:ext uri="{BB962C8B-B14F-4D97-AF65-F5344CB8AC3E}">
        <p14:creationId xmlns:p14="http://schemas.microsoft.com/office/powerpoint/2010/main" val="2277910342"/>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ctrTitle"/>
          </p:nvPr>
        </p:nvSpPr>
        <p:spPr/>
        <p:txBody>
          <a:bodyPr/>
          <a:lstStyle/>
          <a:p>
            <a:pPr eaLnBrk="1" hangingPunct="1">
              <a:defRPr/>
            </a:pPr>
            <a:r>
              <a:rPr lang="en-US" altLang="en-US" b="1" dirty="0" smtClean="0">
                <a:latin typeface="+mn-lt"/>
              </a:rPr>
              <a:t>Thanks be to Yah</a:t>
            </a:r>
          </a:p>
        </p:txBody>
      </p:sp>
      <p:sp>
        <p:nvSpPr>
          <p:cNvPr id="164867" name="Rectangle 3"/>
          <p:cNvSpPr>
            <a:spLocks noGrp="1" noChangeArrowheads="1"/>
          </p:cNvSpPr>
          <p:nvPr>
            <p:ph type="subTitle" idx="1"/>
          </p:nvPr>
        </p:nvSpPr>
        <p:spPr/>
        <p:txBody>
          <a:bodyPr/>
          <a:lstStyle/>
          <a:p>
            <a:pPr eaLnBrk="1" hangingPunct="1">
              <a:buFont typeface="Wingdings" panose="05000000000000000000" pitchFamily="2" charset="2"/>
              <a:buNone/>
            </a:pPr>
            <a:r>
              <a:rPr lang="en-US" altLang="en-US" smtClean="0"/>
              <a:t>Randy Rothwell</a:t>
            </a:r>
          </a:p>
          <a:p>
            <a:pPr eaLnBrk="1" hangingPunct="1">
              <a:buFont typeface="Wingdings" panose="05000000000000000000" pitchFamily="2" charset="2"/>
              <a:buNone/>
            </a:pPr>
            <a:r>
              <a:rPr lang="en-US" altLang="en-US" smtClean="0"/>
              <a:t>“Mighty Warrior”</a:t>
            </a:r>
          </a:p>
          <a:p>
            <a:pPr eaLnBrk="1" hangingPunct="1">
              <a:buFont typeface="Wingdings" panose="05000000000000000000" pitchFamily="2" charset="2"/>
              <a:buNone/>
            </a:pPr>
            <a:r>
              <a:rPr lang="en-US" altLang="en-US" smtClean="0"/>
              <a:t>Track 6</a:t>
            </a:r>
          </a:p>
        </p:txBody>
      </p:sp>
    </p:spTree>
    <p:extLst>
      <p:ext uri="{BB962C8B-B14F-4D97-AF65-F5344CB8AC3E}">
        <p14:creationId xmlns:p14="http://schemas.microsoft.com/office/powerpoint/2010/main" val="219703936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5903" name="Rectangle 15"/>
          <p:cNvSpPr>
            <a:spLocks noGrp="1" noChangeArrowheads="1"/>
          </p:cNvSpPr>
          <p:nvPr>
            <p:ph type="body" idx="1"/>
          </p:nvPr>
        </p:nvSpPr>
        <p:spPr>
          <a:xfrm>
            <a:off x="1981200" y="609600"/>
            <a:ext cx="8229600" cy="5486400"/>
          </a:xfrm>
        </p:spPr>
        <p:txBody>
          <a:bodyPr/>
          <a:lstStyle/>
          <a:p>
            <a:pPr eaLnBrk="1" hangingPunct="1">
              <a:buFont typeface="Wingdings" charset="2"/>
              <a:buNone/>
              <a:defRPr/>
            </a:pPr>
            <a:r>
              <a:rPr lang="en-US" altLang="en-US" sz="4000" b="1" dirty="0"/>
              <a:t>Thanks be to Yah</a:t>
            </a:r>
          </a:p>
          <a:p>
            <a:pPr eaLnBrk="1" hangingPunct="1">
              <a:buFont typeface="Wingdings" charset="2"/>
              <a:buNone/>
              <a:defRPr/>
            </a:pPr>
            <a:r>
              <a:rPr lang="en-US" altLang="en-US" sz="4000" b="1" dirty="0"/>
              <a:t>Who leads us in his triumph</a:t>
            </a:r>
          </a:p>
          <a:p>
            <a:pPr eaLnBrk="1" hangingPunct="1">
              <a:buFont typeface="Wingdings" charset="2"/>
              <a:buNone/>
              <a:defRPr/>
            </a:pPr>
            <a:r>
              <a:rPr lang="en-US" altLang="en-US" sz="4000" b="1" dirty="0"/>
              <a:t>Thanks be to Yah</a:t>
            </a:r>
          </a:p>
          <a:p>
            <a:pPr eaLnBrk="1" hangingPunct="1">
              <a:buFont typeface="Wingdings" charset="2"/>
              <a:buNone/>
              <a:defRPr/>
            </a:pPr>
            <a:r>
              <a:rPr lang="en-US" altLang="en-US" sz="4000" b="1" dirty="0"/>
              <a:t>Who’s got the victory</a:t>
            </a:r>
          </a:p>
          <a:p>
            <a:pPr eaLnBrk="1" hangingPunct="1">
              <a:buFont typeface="Wingdings" charset="2"/>
              <a:buNone/>
              <a:defRPr/>
            </a:pPr>
            <a:r>
              <a:rPr lang="en-US" altLang="en-US" sz="4000" b="1" i="1" dirty="0"/>
              <a:t>(4 times)</a:t>
            </a:r>
          </a:p>
        </p:txBody>
      </p:sp>
    </p:spTree>
    <p:extLst>
      <p:ext uri="{BB962C8B-B14F-4D97-AF65-F5344CB8AC3E}">
        <p14:creationId xmlns:p14="http://schemas.microsoft.com/office/powerpoint/2010/main" val="2097530342"/>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1490" name="Rectangle 2"/>
          <p:cNvSpPr>
            <a:spLocks noGrp="1" noChangeArrowheads="1"/>
          </p:cNvSpPr>
          <p:nvPr>
            <p:ph type="body" idx="1"/>
          </p:nvPr>
        </p:nvSpPr>
        <p:spPr>
          <a:xfrm>
            <a:off x="1981200" y="609600"/>
            <a:ext cx="8305800" cy="6019800"/>
          </a:xfrm>
        </p:spPr>
        <p:txBody>
          <a:bodyPr>
            <a:normAutofit lnSpcReduction="10000"/>
          </a:bodyPr>
          <a:lstStyle/>
          <a:p>
            <a:pPr eaLnBrk="1" hangingPunct="1">
              <a:lnSpc>
                <a:spcPct val="90000"/>
              </a:lnSpc>
              <a:buFont typeface="Wingdings" panose="05000000000000000000" pitchFamily="2" charset="2"/>
              <a:buNone/>
            </a:pPr>
            <a:r>
              <a:rPr lang="en-US" altLang="en-US" sz="3600" b="1"/>
              <a:t>We have overcome the world</a:t>
            </a:r>
          </a:p>
          <a:p>
            <a:pPr eaLnBrk="1" hangingPunct="1">
              <a:lnSpc>
                <a:spcPct val="90000"/>
              </a:lnSpc>
              <a:buFont typeface="Wingdings" panose="05000000000000000000" pitchFamily="2" charset="2"/>
              <a:buNone/>
            </a:pPr>
            <a:r>
              <a:rPr lang="en-US" altLang="en-US" sz="3600" b="1"/>
              <a:t>By the blood of the Lamb</a:t>
            </a:r>
          </a:p>
          <a:p>
            <a:pPr eaLnBrk="1" hangingPunct="1">
              <a:lnSpc>
                <a:spcPct val="90000"/>
              </a:lnSpc>
              <a:buFont typeface="Wingdings" panose="05000000000000000000" pitchFamily="2" charset="2"/>
              <a:buNone/>
            </a:pPr>
            <a:r>
              <a:rPr lang="en-US" altLang="en-US" sz="3600" b="1"/>
              <a:t>And loving not our lives</a:t>
            </a:r>
          </a:p>
          <a:p>
            <a:pPr eaLnBrk="1" hangingPunct="1">
              <a:lnSpc>
                <a:spcPct val="90000"/>
              </a:lnSpc>
              <a:buFont typeface="Wingdings" panose="05000000000000000000" pitchFamily="2" charset="2"/>
              <a:buNone/>
            </a:pPr>
            <a:r>
              <a:rPr lang="en-US" altLang="en-US" sz="3600" b="1"/>
              <a:t>Even unto death</a:t>
            </a:r>
          </a:p>
          <a:p>
            <a:pPr eaLnBrk="1" hangingPunct="1">
              <a:lnSpc>
                <a:spcPct val="90000"/>
              </a:lnSpc>
              <a:buFont typeface="Wingdings" panose="05000000000000000000" pitchFamily="2" charset="2"/>
              <a:buNone/>
            </a:pPr>
            <a:endParaRPr lang="en-US" altLang="en-US" sz="3600" b="1"/>
          </a:p>
          <a:p>
            <a:pPr eaLnBrk="1" hangingPunct="1">
              <a:lnSpc>
                <a:spcPct val="90000"/>
              </a:lnSpc>
              <a:buFont typeface="Wingdings" panose="05000000000000000000" pitchFamily="2" charset="2"/>
              <a:buNone/>
            </a:pPr>
            <a:r>
              <a:rPr lang="en-US" altLang="en-US" sz="3600" b="1"/>
              <a:t>The word of our testimony</a:t>
            </a:r>
          </a:p>
          <a:p>
            <a:pPr eaLnBrk="1" hangingPunct="1">
              <a:lnSpc>
                <a:spcPct val="90000"/>
              </a:lnSpc>
              <a:buFont typeface="Wingdings" panose="05000000000000000000" pitchFamily="2" charset="2"/>
              <a:buNone/>
            </a:pPr>
            <a:r>
              <a:rPr lang="en-US" altLang="en-US" sz="3600" b="1"/>
              <a:t>Tells the world about His love</a:t>
            </a:r>
          </a:p>
          <a:p>
            <a:pPr eaLnBrk="1" hangingPunct="1">
              <a:lnSpc>
                <a:spcPct val="90000"/>
              </a:lnSpc>
              <a:buFont typeface="Wingdings" panose="05000000000000000000" pitchFamily="2" charset="2"/>
              <a:buNone/>
            </a:pPr>
            <a:r>
              <a:rPr lang="en-US" altLang="en-US" sz="3600" b="1"/>
              <a:t>As we shout unto the nations</a:t>
            </a:r>
          </a:p>
          <a:p>
            <a:pPr eaLnBrk="1" hangingPunct="1">
              <a:lnSpc>
                <a:spcPct val="90000"/>
              </a:lnSpc>
              <a:buFont typeface="Wingdings" panose="05000000000000000000" pitchFamily="2" charset="2"/>
              <a:buNone/>
            </a:pPr>
            <a:r>
              <a:rPr lang="en-US" altLang="en-US" sz="3600" b="1"/>
              <a:t>He is coming back</a:t>
            </a:r>
          </a:p>
          <a:p>
            <a:pPr eaLnBrk="1" hangingPunct="1">
              <a:lnSpc>
                <a:spcPct val="90000"/>
              </a:lnSpc>
              <a:buFont typeface="Wingdings" panose="05000000000000000000" pitchFamily="2" charset="2"/>
              <a:buNone/>
            </a:pPr>
            <a:r>
              <a:rPr lang="en-US" altLang="en-US" sz="3600" b="1"/>
              <a:t>Oh</a:t>
            </a:r>
            <a:r>
              <a:rPr lang="mr-IN" altLang="en-US" sz="3600" b="1"/>
              <a:t>…</a:t>
            </a:r>
            <a:r>
              <a:rPr lang="en-US" altLang="en-US" sz="3600" b="1"/>
              <a:t>He is coming back</a:t>
            </a:r>
          </a:p>
        </p:txBody>
      </p:sp>
    </p:spTree>
    <p:extLst>
      <p:ext uri="{BB962C8B-B14F-4D97-AF65-F5344CB8AC3E}">
        <p14:creationId xmlns:p14="http://schemas.microsoft.com/office/powerpoint/2010/main" val="2930400475"/>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5903" name="Rectangle 15"/>
          <p:cNvSpPr>
            <a:spLocks noGrp="1" noChangeArrowheads="1"/>
          </p:cNvSpPr>
          <p:nvPr>
            <p:ph type="body" idx="1"/>
          </p:nvPr>
        </p:nvSpPr>
        <p:spPr>
          <a:xfrm>
            <a:off x="1981200" y="609600"/>
            <a:ext cx="8229600" cy="5486400"/>
          </a:xfrm>
        </p:spPr>
        <p:txBody>
          <a:bodyPr/>
          <a:lstStyle/>
          <a:p>
            <a:pPr eaLnBrk="1" hangingPunct="1">
              <a:buFont typeface="Wingdings" charset="2"/>
              <a:buNone/>
              <a:defRPr/>
            </a:pPr>
            <a:r>
              <a:rPr lang="en-US" altLang="en-US" sz="4000" b="1" dirty="0"/>
              <a:t>Thanks be to Yah</a:t>
            </a:r>
          </a:p>
          <a:p>
            <a:pPr eaLnBrk="1" hangingPunct="1">
              <a:buFont typeface="Wingdings" charset="2"/>
              <a:buNone/>
              <a:defRPr/>
            </a:pPr>
            <a:r>
              <a:rPr lang="en-US" altLang="en-US" sz="4000" b="1" dirty="0"/>
              <a:t>Who leads us in his triumph</a:t>
            </a:r>
          </a:p>
          <a:p>
            <a:pPr eaLnBrk="1" hangingPunct="1">
              <a:buFont typeface="Wingdings" charset="2"/>
              <a:buNone/>
              <a:defRPr/>
            </a:pPr>
            <a:r>
              <a:rPr lang="en-US" altLang="en-US" sz="4000" b="1" dirty="0"/>
              <a:t>Thanks be to Yah</a:t>
            </a:r>
          </a:p>
          <a:p>
            <a:pPr eaLnBrk="1" hangingPunct="1">
              <a:buFont typeface="Wingdings" charset="2"/>
              <a:buNone/>
              <a:defRPr/>
            </a:pPr>
            <a:r>
              <a:rPr lang="en-US" altLang="en-US" sz="4000" b="1" dirty="0"/>
              <a:t>Who’s got the victory</a:t>
            </a:r>
          </a:p>
          <a:p>
            <a:pPr eaLnBrk="1" hangingPunct="1">
              <a:buFont typeface="Wingdings" charset="2"/>
              <a:buNone/>
              <a:defRPr/>
            </a:pPr>
            <a:r>
              <a:rPr lang="en-US" altLang="en-US" sz="4000" b="1" i="1" dirty="0"/>
              <a:t>(Repeat)</a:t>
            </a:r>
          </a:p>
        </p:txBody>
      </p:sp>
    </p:spTree>
    <p:extLst>
      <p:ext uri="{BB962C8B-B14F-4D97-AF65-F5344CB8AC3E}">
        <p14:creationId xmlns:p14="http://schemas.microsoft.com/office/powerpoint/2010/main" val="483206731"/>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2514" name="Rectangle 2"/>
          <p:cNvSpPr>
            <a:spLocks noGrp="1" noChangeArrowheads="1"/>
          </p:cNvSpPr>
          <p:nvPr>
            <p:ph type="body" idx="1"/>
          </p:nvPr>
        </p:nvSpPr>
        <p:spPr>
          <a:xfrm>
            <a:off x="1981200" y="609600"/>
            <a:ext cx="8229600" cy="6096000"/>
          </a:xfrm>
        </p:spPr>
        <p:txBody>
          <a:bodyPr>
            <a:normAutofit lnSpcReduction="10000"/>
          </a:bodyPr>
          <a:lstStyle/>
          <a:p>
            <a:pPr eaLnBrk="1" hangingPunct="1">
              <a:lnSpc>
                <a:spcPct val="90000"/>
              </a:lnSpc>
              <a:buFont typeface="Wingdings" panose="05000000000000000000" pitchFamily="2" charset="2"/>
              <a:buNone/>
            </a:pPr>
            <a:r>
              <a:rPr lang="en-US" altLang="en-US" sz="3600" b="1"/>
              <a:t>Through the blood of our Savior</a:t>
            </a:r>
          </a:p>
          <a:p>
            <a:pPr eaLnBrk="1" hangingPunct="1">
              <a:lnSpc>
                <a:spcPct val="90000"/>
              </a:lnSpc>
              <a:buFont typeface="Wingdings" panose="05000000000000000000" pitchFamily="2" charset="2"/>
              <a:buNone/>
            </a:pPr>
            <a:r>
              <a:rPr lang="en-US" altLang="en-US" sz="3600" b="1"/>
              <a:t>We are set free from the curse</a:t>
            </a:r>
          </a:p>
          <a:p>
            <a:pPr eaLnBrk="1" hangingPunct="1">
              <a:lnSpc>
                <a:spcPct val="90000"/>
              </a:lnSpc>
              <a:buFont typeface="Wingdings" panose="05000000000000000000" pitchFamily="2" charset="2"/>
              <a:buNone/>
            </a:pPr>
            <a:r>
              <a:rPr lang="en-US" altLang="en-US" sz="3600" b="1"/>
              <a:t>Yahusha is the one and only</a:t>
            </a:r>
          </a:p>
          <a:p>
            <a:pPr eaLnBrk="1" hangingPunct="1">
              <a:lnSpc>
                <a:spcPct val="90000"/>
              </a:lnSpc>
              <a:buFont typeface="Wingdings" panose="05000000000000000000" pitchFamily="2" charset="2"/>
              <a:buNone/>
            </a:pPr>
            <a:r>
              <a:rPr lang="en-US" altLang="en-US" sz="3600" b="1"/>
              <a:t>Lasting sacrifice</a:t>
            </a:r>
          </a:p>
          <a:p>
            <a:pPr eaLnBrk="1" hangingPunct="1">
              <a:lnSpc>
                <a:spcPct val="90000"/>
              </a:lnSpc>
              <a:buFont typeface="Wingdings" panose="05000000000000000000" pitchFamily="2" charset="2"/>
              <a:buNone/>
            </a:pPr>
            <a:endParaRPr lang="en-US" altLang="en-US" sz="3600" b="1"/>
          </a:p>
          <a:p>
            <a:pPr eaLnBrk="1" hangingPunct="1">
              <a:lnSpc>
                <a:spcPct val="90000"/>
              </a:lnSpc>
              <a:buFont typeface="Wingdings" panose="05000000000000000000" pitchFamily="2" charset="2"/>
              <a:buNone/>
            </a:pPr>
            <a:r>
              <a:rPr lang="en-US" altLang="en-US" sz="3600" b="1"/>
              <a:t>He has conquered satan’s power</a:t>
            </a:r>
          </a:p>
          <a:p>
            <a:pPr eaLnBrk="1" hangingPunct="1">
              <a:lnSpc>
                <a:spcPct val="90000"/>
              </a:lnSpc>
              <a:buFont typeface="Wingdings" panose="05000000000000000000" pitchFamily="2" charset="2"/>
              <a:buNone/>
            </a:pPr>
            <a:r>
              <a:rPr lang="en-US" altLang="en-US" sz="3600" b="1"/>
              <a:t>No more shall we be ashamed</a:t>
            </a:r>
          </a:p>
          <a:p>
            <a:pPr eaLnBrk="1" hangingPunct="1">
              <a:lnSpc>
                <a:spcPct val="90000"/>
              </a:lnSpc>
              <a:buFont typeface="Wingdings" panose="05000000000000000000" pitchFamily="2" charset="2"/>
              <a:buNone/>
            </a:pPr>
            <a:r>
              <a:rPr lang="en-US" altLang="en-US" sz="3600" b="1"/>
              <a:t>Just as He defeated death</a:t>
            </a:r>
          </a:p>
          <a:p>
            <a:pPr eaLnBrk="1" hangingPunct="1">
              <a:lnSpc>
                <a:spcPct val="90000"/>
              </a:lnSpc>
              <a:buFont typeface="Wingdings" panose="05000000000000000000" pitchFamily="2" charset="2"/>
              <a:buNone/>
            </a:pPr>
            <a:r>
              <a:rPr lang="en-US" altLang="en-US" sz="3600" b="1"/>
              <a:t>We shall never die</a:t>
            </a:r>
          </a:p>
          <a:p>
            <a:pPr eaLnBrk="1" hangingPunct="1">
              <a:lnSpc>
                <a:spcPct val="90000"/>
              </a:lnSpc>
              <a:buFont typeface="Wingdings" panose="05000000000000000000" pitchFamily="2" charset="2"/>
              <a:buNone/>
            </a:pPr>
            <a:r>
              <a:rPr lang="en-US" altLang="en-US" sz="3600" b="1"/>
              <a:t>No</a:t>
            </a:r>
            <a:r>
              <a:rPr lang="mr-IN" altLang="en-US" sz="3600" b="1"/>
              <a:t>…</a:t>
            </a:r>
            <a:r>
              <a:rPr lang="en-US" altLang="en-US" sz="3600" b="1"/>
              <a:t>We shall never die</a:t>
            </a:r>
          </a:p>
        </p:txBody>
      </p:sp>
    </p:spTree>
    <p:extLst>
      <p:ext uri="{BB962C8B-B14F-4D97-AF65-F5344CB8AC3E}">
        <p14:creationId xmlns:p14="http://schemas.microsoft.com/office/powerpoint/2010/main" val="3909898802"/>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5903" name="Rectangle 15"/>
          <p:cNvSpPr>
            <a:spLocks noGrp="1" noChangeArrowheads="1"/>
          </p:cNvSpPr>
          <p:nvPr>
            <p:ph type="body" idx="1"/>
          </p:nvPr>
        </p:nvSpPr>
        <p:spPr>
          <a:xfrm>
            <a:off x="1981200" y="304800"/>
            <a:ext cx="8229600" cy="5486400"/>
          </a:xfrm>
        </p:spPr>
        <p:txBody>
          <a:bodyPr>
            <a:normAutofit lnSpcReduction="10000"/>
          </a:bodyPr>
          <a:lstStyle/>
          <a:p>
            <a:pPr eaLnBrk="1" hangingPunct="1">
              <a:buFont typeface="Wingdings" panose="05000000000000000000" pitchFamily="2" charset="2"/>
              <a:buNone/>
            </a:pPr>
            <a:r>
              <a:rPr lang="en-US" altLang="en-US" sz="3600" b="1"/>
              <a:t>Thanks be to Yah</a:t>
            </a:r>
          </a:p>
          <a:p>
            <a:pPr eaLnBrk="1" hangingPunct="1">
              <a:buFont typeface="Wingdings" panose="05000000000000000000" pitchFamily="2" charset="2"/>
              <a:buNone/>
            </a:pPr>
            <a:r>
              <a:rPr lang="en-US" altLang="en-US" sz="3600" b="1"/>
              <a:t>Who leads us in his triumph</a:t>
            </a:r>
          </a:p>
          <a:p>
            <a:pPr eaLnBrk="1" hangingPunct="1">
              <a:buFont typeface="Wingdings" panose="05000000000000000000" pitchFamily="2" charset="2"/>
              <a:buNone/>
            </a:pPr>
            <a:r>
              <a:rPr lang="en-US" altLang="en-US" sz="3600" b="1"/>
              <a:t>Thanks be to Yah</a:t>
            </a:r>
          </a:p>
          <a:p>
            <a:pPr eaLnBrk="1" hangingPunct="1">
              <a:buFont typeface="Wingdings" panose="05000000000000000000" pitchFamily="2" charset="2"/>
              <a:buNone/>
            </a:pPr>
            <a:r>
              <a:rPr lang="en-US" altLang="en-US" sz="3600" b="1"/>
              <a:t>Who’s got the victory</a:t>
            </a:r>
          </a:p>
          <a:p>
            <a:pPr eaLnBrk="1" hangingPunct="1">
              <a:buFont typeface="Wingdings" panose="05000000000000000000" pitchFamily="2" charset="2"/>
              <a:buNone/>
            </a:pPr>
            <a:r>
              <a:rPr lang="en-US" altLang="en-US" sz="3600" b="1" i="1"/>
              <a:t>(4 times)</a:t>
            </a:r>
          </a:p>
          <a:p>
            <a:pPr eaLnBrk="1" hangingPunct="1">
              <a:buFont typeface="Wingdings" panose="05000000000000000000" pitchFamily="2" charset="2"/>
              <a:buNone/>
            </a:pPr>
            <a:endParaRPr lang="en-US" altLang="en-US" sz="3600" b="1"/>
          </a:p>
          <a:p>
            <a:pPr eaLnBrk="1" hangingPunct="1">
              <a:buFont typeface="Wingdings" panose="05000000000000000000" pitchFamily="2" charset="2"/>
              <a:buNone/>
            </a:pPr>
            <a:r>
              <a:rPr lang="en-US" altLang="en-US" sz="3600" b="1"/>
              <a:t>   He’s got the victory!</a:t>
            </a:r>
          </a:p>
          <a:p>
            <a:pPr eaLnBrk="1" hangingPunct="1">
              <a:buFont typeface="Wingdings" panose="05000000000000000000" pitchFamily="2" charset="2"/>
              <a:buNone/>
            </a:pPr>
            <a:r>
              <a:rPr lang="en-US" altLang="en-US" sz="3600" b="1"/>
              <a:t>   He’s got the victory!</a:t>
            </a:r>
          </a:p>
          <a:p>
            <a:pPr eaLnBrk="1" hangingPunct="1">
              <a:buFont typeface="Wingdings" panose="05000000000000000000" pitchFamily="2" charset="2"/>
              <a:buNone/>
            </a:pPr>
            <a:r>
              <a:rPr lang="en-US" altLang="en-US" sz="3600" b="1"/>
              <a:t>   He’s got the victory!</a:t>
            </a:r>
          </a:p>
        </p:txBody>
      </p:sp>
    </p:spTree>
    <p:extLst>
      <p:ext uri="{BB962C8B-B14F-4D97-AF65-F5344CB8AC3E}">
        <p14:creationId xmlns:p14="http://schemas.microsoft.com/office/powerpoint/2010/main" val="66354792"/>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ctrTitle"/>
          </p:nvPr>
        </p:nvSpPr>
        <p:spPr/>
        <p:txBody>
          <a:bodyPr/>
          <a:lstStyle/>
          <a:p>
            <a:pPr eaLnBrk="1" hangingPunct="1">
              <a:defRPr/>
            </a:pPr>
            <a:r>
              <a:rPr lang="en-US" altLang="en-US" b="1" dirty="0" smtClean="0">
                <a:latin typeface="+mn-lt"/>
              </a:rPr>
              <a:t>No Rock like our Elohim</a:t>
            </a:r>
          </a:p>
        </p:txBody>
      </p:sp>
    </p:spTree>
    <p:extLst>
      <p:ext uri="{BB962C8B-B14F-4D97-AF65-F5344CB8AC3E}">
        <p14:creationId xmlns:p14="http://schemas.microsoft.com/office/powerpoint/2010/main" val="337828468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9" name="Rectangle 3"/>
          <p:cNvSpPr>
            <a:spLocks noGrp="1" noChangeArrowheads="1"/>
          </p:cNvSpPr>
          <p:nvPr>
            <p:ph type="body" idx="1"/>
          </p:nvPr>
        </p:nvSpPr>
        <p:spPr>
          <a:xfrm>
            <a:off x="1981200" y="533400"/>
            <a:ext cx="8229600" cy="5562600"/>
          </a:xfrm>
        </p:spPr>
        <p:txBody>
          <a:bodyPr>
            <a:normAutofit/>
          </a:bodyPr>
          <a:lstStyle/>
          <a:p>
            <a:pPr eaLnBrk="1" hangingPunct="1">
              <a:buFont typeface="Wingdings" panose="05000000000000000000" pitchFamily="2" charset="2"/>
              <a:buNone/>
            </a:pPr>
            <a:r>
              <a:rPr lang="en-US" altLang="en-US" sz="4000" b="1" dirty="0"/>
              <a:t>My heart rejoices in Yahuwah</a:t>
            </a:r>
          </a:p>
          <a:p>
            <a:pPr eaLnBrk="1" hangingPunct="1">
              <a:buFont typeface="Wingdings" panose="05000000000000000000" pitchFamily="2" charset="2"/>
              <a:buNone/>
            </a:pPr>
            <a:r>
              <a:rPr lang="en-US" altLang="en-US" sz="4000" b="1" dirty="0"/>
              <a:t>My horn has been high in Yahuwah</a:t>
            </a:r>
          </a:p>
          <a:p>
            <a:pPr eaLnBrk="1" hangingPunct="1">
              <a:buFont typeface="Wingdings" panose="05000000000000000000" pitchFamily="2" charset="2"/>
              <a:buNone/>
            </a:pPr>
            <a:r>
              <a:rPr lang="en-US" altLang="en-US" sz="4000" b="1" dirty="0"/>
              <a:t>My mouth is opened wide over my enemies</a:t>
            </a:r>
          </a:p>
          <a:p>
            <a:pPr eaLnBrk="1" hangingPunct="1">
              <a:buFont typeface="Wingdings" panose="05000000000000000000" pitchFamily="2" charset="2"/>
              <a:buNone/>
            </a:pPr>
            <a:r>
              <a:rPr lang="en-US" altLang="en-US" sz="4000" b="1" dirty="0"/>
              <a:t>(Repeat)</a:t>
            </a:r>
          </a:p>
          <a:p>
            <a:pPr eaLnBrk="1" hangingPunct="1">
              <a:buFont typeface="Wingdings" panose="05000000000000000000" pitchFamily="2" charset="2"/>
              <a:buNone/>
            </a:pPr>
            <a:endParaRPr lang="en-US" altLang="en-US" sz="4000" b="1" dirty="0"/>
          </a:p>
          <a:p>
            <a:pPr eaLnBrk="1" hangingPunct="1">
              <a:buFont typeface="Wingdings" panose="05000000000000000000" pitchFamily="2" charset="2"/>
              <a:buNone/>
            </a:pPr>
            <a:r>
              <a:rPr lang="en-US" altLang="en-US" sz="4000" b="1" dirty="0"/>
              <a:t>For I have rejoiced in Your deliverance</a:t>
            </a:r>
          </a:p>
          <a:p>
            <a:pPr eaLnBrk="1" hangingPunct="1">
              <a:buFont typeface="Wingdings" panose="05000000000000000000" pitchFamily="2" charset="2"/>
              <a:buNone/>
            </a:pPr>
            <a:r>
              <a:rPr lang="en-US" altLang="en-US" sz="4000" b="1" dirty="0"/>
              <a:t>I have rejoiced in Your deliverance</a:t>
            </a:r>
          </a:p>
        </p:txBody>
      </p:sp>
    </p:spTree>
    <p:extLst>
      <p:ext uri="{BB962C8B-B14F-4D97-AF65-F5344CB8AC3E}">
        <p14:creationId xmlns:p14="http://schemas.microsoft.com/office/powerpoint/2010/main" val="69878352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9" name="Rectangle 3"/>
          <p:cNvSpPr>
            <a:spLocks noGrp="1" noChangeArrowheads="1"/>
          </p:cNvSpPr>
          <p:nvPr>
            <p:ph type="body" idx="1"/>
          </p:nvPr>
        </p:nvSpPr>
        <p:spPr>
          <a:xfrm>
            <a:off x="1981200" y="533400"/>
            <a:ext cx="8229600" cy="5562600"/>
          </a:xfrm>
        </p:spPr>
        <p:txBody>
          <a:bodyPr/>
          <a:lstStyle/>
          <a:p>
            <a:pPr eaLnBrk="1" hangingPunct="1">
              <a:buFont typeface="Wingdings" charset="2"/>
              <a:buNone/>
              <a:defRPr/>
            </a:pPr>
            <a:r>
              <a:rPr lang="en-US" altLang="en-US" sz="4000" b="1" dirty="0"/>
              <a:t>There is no one set-apart like Yahuwah</a:t>
            </a:r>
          </a:p>
          <a:p>
            <a:pPr eaLnBrk="1" hangingPunct="1">
              <a:buFont typeface="Wingdings" charset="2"/>
              <a:buNone/>
              <a:defRPr/>
            </a:pPr>
            <a:r>
              <a:rPr lang="en-US" altLang="en-US" sz="4000" b="1" dirty="0"/>
              <a:t>For there is no one besides You</a:t>
            </a:r>
          </a:p>
          <a:p>
            <a:pPr eaLnBrk="1" hangingPunct="1">
              <a:buFont typeface="Wingdings" charset="2"/>
              <a:buNone/>
              <a:defRPr/>
            </a:pPr>
            <a:r>
              <a:rPr lang="en-US" altLang="en-US" sz="4000" b="1" dirty="0"/>
              <a:t>And there is no rock</a:t>
            </a:r>
          </a:p>
          <a:p>
            <a:pPr eaLnBrk="1" hangingPunct="1">
              <a:buFont typeface="Wingdings" charset="2"/>
              <a:buNone/>
              <a:defRPr/>
            </a:pPr>
            <a:r>
              <a:rPr lang="en-US" altLang="en-US" sz="4000" b="1" dirty="0"/>
              <a:t>There is no rock</a:t>
            </a:r>
          </a:p>
          <a:p>
            <a:pPr eaLnBrk="1" hangingPunct="1">
              <a:buFont typeface="Wingdings" charset="2"/>
              <a:buNone/>
              <a:defRPr/>
            </a:pPr>
            <a:r>
              <a:rPr lang="en-US" altLang="en-US" sz="4000" b="1" dirty="0"/>
              <a:t>There is no rock</a:t>
            </a:r>
          </a:p>
          <a:p>
            <a:pPr eaLnBrk="1" hangingPunct="1">
              <a:buFont typeface="Wingdings" charset="2"/>
              <a:buNone/>
              <a:defRPr/>
            </a:pPr>
            <a:r>
              <a:rPr lang="en-US" altLang="en-US" sz="4000" b="1" dirty="0"/>
              <a:t>Like our Elohim</a:t>
            </a:r>
          </a:p>
        </p:txBody>
      </p:sp>
    </p:spTree>
    <p:extLst>
      <p:ext uri="{BB962C8B-B14F-4D97-AF65-F5344CB8AC3E}">
        <p14:creationId xmlns:p14="http://schemas.microsoft.com/office/powerpoint/2010/main" val="238281506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9" name="Rectangle 3"/>
          <p:cNvSpPr>
            <a:spLocks noGrp="1" noChangeArrowheads="1"/>
          </p:cNvSpPr>
          <p:nvPr>
            <p:ph type="body" idx="1"/>
          </p:nvPr>
        </p:nvSpPr>
        <p:spPr>
          <a:xfrm>
            <a:off x="1981200" y="533400"/>
            <a:ext cx="8229600" cy="5562600"/>
          </a:xfrm>
        </p:spPr>
        <p:txBody>
          <a:bodyPr>
            <a:normAutofit/>
          </a:bodyPr>
          <a:lstStyle/>
          <a:p>
            <a:pPr eaLnBrk="1" hangingPunct="1">
              <a:buFont typeface="Wingdings" panose="05000000000000000000" pitchFamily="2" charset="2"/>
              <a:buNone/>
            </a:pPr>
            <a:r>
              <a:rPr lang="en-US" altLang="en-US" sz="4000" b="1" dirty="0"/>
              <a:t>My heart rejoices in Yahuwah</a:t>
            </a:r>
          </a:p>
          <a:p>
            <a:pPr eaLnBrk="1" hangingPunct="1">
              <a:buFont typeface="Wingdings" panose="05000000000000000000" pitchFamily="2" charset="2"/>
              <a:buNone/>
            </a:pPr>
            <a:r>
              <a:rPr lang="en-US" altLang="en-US" sz="4000" b="1" dirty="0"/>
              <a:t>My horn has been high in Yahuwah</a:t>
            </a:r>
          </a:p>
          <a:p>
            <a:pPr eaLnBrk="1" hangingPunct="1">
              <a:buFont typeface="Wingdings" panose="05000000000000000000" pitchFamily="2" charset="2"/>
              <a:buNone/>
            </a:pPr>
            <a:r>
              <a:rPr lang="en-US" altLang="en-US" sz="4000" b="1" dirty="0"/>
              <a:t>My mouth is opened wide over my enemies</a:t>
            </a:r>
          </a:p>
          <a:p>
            <a:pPr eaLnBrk="1" hangingPunct="1">
              <a:buFont typeface="Wingdings" panose="05000000000000000000" pitchFamily="2" charset="2"/>
              <a:buNone/>
            </a:pPr>
            <a:r>
              <a:rPr lang="en-US" altLang="en-US" sz="4000" b="1" dirty="0"/>
              <a:t>(Repeat)</a:t>
            </a:r>
          </a:p>
          <a:p>
            <a:pPr eaLnBrk="1" hangingPunct="1">
              <a:buFont typeface="Wingdings" panose="05000000000000000000" pitchFamily="2" charset="2"/>
              <a:buNone/>
            </a:pPr>
            <a:endParaRPr lang="en-US" altLang="en-US" sz="4000" b="1" dirty="0"/>
          </a:p>
          <a:p>
            <a:pPr eaLnBrk="1" hangingPunct="1">
              <a:buFont typeface="Wingdings" panose="05000000000000000000" pitchFamily="2" charset="2"/>
              <a:buNone/>
            </a:pPr>
            <a:r>
              <a:rPr lang="en-US" altLang="en-US" sz="4000" b="1" dirty="0"/>
              <a:t>For I have rejoiced in Your deliverance</a:t>
            </a:r>
          </a:p>
          <a:p>
            <a:pPr eaLnBrk="1" hangingPunct="1">
              <a:buFont typeface="Wingdings" panose="05000000000000000000" pitchFamily="2" charset="2"/>
              <a:buNone/>
            </a:pPr>
            <a:r>
              <a:rPr lang="en-US" altLang="en-US" sz="4000" b="1" dirty="0"/>
              <a:t>I have rejoiced in Your deliverance</a:t>
            </a:r>
          </a:p>
        </p:txBody>
      </p:sp>
    </p:spTree>
    <p:extLst>
      <p:ext uri="{BB962C8B-B14F-4D97-AF65-F5344CB8AC3E}">
        <p14:creationId xmlns:p14="http://schemas.microsoft.com/office/powerpoint/2010/main" val="366161403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9" name="Rectangle 3"/>
          <p:cNvSpPr>
            <a:spLocks noGrp="1" noChangeArrowheads="1"/>
          </p:cNvSpPr>
          <p:nvPr>
            <p:ph type="body" idx="1"/>
          </p:nvPr>
        </p:nvSpPr>
        <p:spPr>
          <a:xfrm>
            <a:off x="1981200" y="533400"/>
            <a:ext cx="8229600" cy="5562600"/>
          </a:xfrm>
        </p:spPr>
        <p:txBody>
          <a:bodyPr/>
          <a:lstStyle/>
          <a:p>
            <a:pPr eaLnBrk="1" hangingPunct="1">
              <a:buFont typeface="Wingdings" charset="2"/>
              <a:buNone/>
              <a:defRPr/>
            </a:pPr>
            <a:r>
              <a:rPr lang="en-US" altLang="en-US" sz="4000" b="1" dirty="0"/>
              <a:t>There is no one set-apart like Yahuwah</a:t>
            </a:r>
          </a:p>
          <a:p>
            <a:pPr eaLnBrk="1" hangingPunct="1">
              <a:buFont typeface="Wingdings" charset="2"/>
              <a:buNone/>
              <a:defRPr/>
            </a:pPr>
            <a:r>
              <a:rPr lang="en-US" altLang="en-US" sz="4000" b="1" dirty="0"/>
              <a:t>For there is no one besides You</a:t>
            </a:r>
          </a:p>
          <a:p>
            <a:pPr eaLnBrk="1" hangingPunct="1">
              <a:buFont typeface="Wingdings" charset="2"/>
              <a:buNone/>
              <a:defRPr/>
            </a:pPr>
            <a:r>
              <a:rPr lang="en-US" altLang="en-US" sz="4000" b="1" dirty="0"/>
              <a:t>And there is no rock</a:t>
            </a:r>
          </a:p>
          <a:p>
            <a:pPr eaLnBrk="1" hangingPunct="1">
              <a:buFont typeface="Wingdings" charset="2"/>
              <a:buNone/>
              <a:defRPr/>
            </a:pPr>
            <a:r>
              <a:rPr lang="en-US" altLang="en-US" sz="4000" b="1" dirty="0"/>
              <a:t>There is no rock</a:t>
            </a:r>
          </a:p>
          <a:p>
            <a:pPr eaLnBrk="1" hangingPunct="1">
              <a:buFont typeface="Wingdings" charset="2"/>
              <a:buNone/>
              <a:defRPr/>
            </a:pPr>
            <a:r>
              <a:rPr lang="en-US" altLang="en-US" sz="4000" b="1" dirty="0"/>
              <a:t>There is no rock</a:t>
            </a:r>
          </a:p>
          <a:p>
            <a:pPr eaLnBrk="1" hangingPunct="1">
              <a:buFont typeface="Wingdings" charset="2"/>
              <a:buNone/>
              <a:defRPr/>
            </a:pPr>
            <a:r>
              <a:rPr lang="en-US" altLang="en-US" sz="4000" b="1" dirty="0"/>
              <a:t>Like our Elohim</a:t>
            </a:r>
          </a:p>
        </p:txBody>
      </p:sp>
    </p:spTree>
    <p:extLst>
      <p:ext uri="{BB962C8B-B14F-4D97-AF65-F5344CB8AC3E}">
        <p14:creationId xmlns:p14="http://schemas.microsoft.com/office/powerpoint/2010/main" val="45727048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9" name="Rectangle 3"/>
          <p:cNvSpPr>
            <a:spLocks noGrp="1" noChangeArrowheads="1"/>
          </p:cNvSpPr>
          <p:nvPr>
            <p:ph type="body" idx="1"/>
          </p:nvPr>
        </p:nvSpPr>
        <p:spPr>
          <a:xfrm>
            <a:off x="1981200" y="533400"/>
            <a:ext cx="8839200" cy="5562600"/>
          </a:xfrm>
        </p:spPr>
        <p:txBody>
          <a:bodyPr>
            <a:normAutofit/>
          </a:bodyPr>
          <a:lstStyle/>
          <a:p>
            <a:pPr eaLnBrk="1" hangingPunct="1">
              <a:buFont typeface="Wingdings" charset="2"/>
              <a:buNone/>
              <a:defRPr/>
            </a:pPr>
            <a:r>
              <a:rPr lang="en-US" altLang="en-US" sz="4000" b="1" dirty="0"/>
              <a:t>Yah puts to death and makes alive</a:t>
            </a:r>
          </a:p>
          <a:p>
            <a:pPr eaLnBrk="1" hangingPunct="1">
              <a:buFont typeface="Wingdings" charset="2"/>
              <a:buNone/>
              <a:defRPr/>
            </a:pPr>
            <a:r>
              <a:rPr lang="en-US" altLang="en-US" sz="4000" b="1" dirty="0"/>
              <a:t>He brings to the grave and raises up</a:t>
            </a:r>
          </a:p>
          <a:p>
            <a:pPr eaLnBrk="1" hangingPunct="1">
              <a:buFont typeface="Wingdings" charset="2"/>
              <a:buNone/>
              <a:defRPr/>
            </a:pPr>
            <a:r>
              <a:rPr lang="en-US" altLang="en-US" sz="4000" b="1" dirty="0"/>
              <a:t>Yah makes the poor and makes the rich</a:t>
            </a:r>
          </a:p>
          <a:p>
            <a:pPr eaLnBrk="1" hangingPunct="1">
              <a:buFont typeface="Wingdings" charset="2"/>
              <a:buNone/>
              <a:defRPr/>
            </a:pPr>
            <a:r>
              <a:rPr lang="en-US" altLang="en-US" sz="4000" b="1" dirty="0"/>
              <a:t>He brings low and He lifts up</a:t>
            </a:r>
          </a:p>
        </p:txBody>
      </p:sp>
    </p:spTree>
    <p:extLst>
      <p:ext uri="{BB962C8B-B14F-4D97-AF65-F5344CB8AC3E}">
        <p14:creationId xmlns:p14="http://schemas.microsoft.com/office/powerpoint/2010/main" val="291616276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9" name="Rectangle 3"/>
          <p:cNvSpPr>
            <a:spLocks noGrp="1" noChangeArrowheads="1"/>
          </p:cNvSpPr>
          <p:nvPr>
            <p:ph type="body" idx="1"/>
          </p:nvPr>
        </p:nvSpPr>
        <p:spPr>
          <a:xfrm>
            <a:off x="1981200" y="533400"/>
            <a:ext cx="8229600" cy="5562600"/>
          </a:xfrm>
        </p:spPr>
        <p:txBody>
          <a:bodyPr>
            <a:normAutofit/>
          </a:bodyPr>
          <a:lstStyle/>
          <a:p>
            <a:pPr eaLnBrk="1" hangingPunct="1">
              <a:buFont typeface="Wingdings" panose="05000000000000000000" pitchFamily="2" charset="2"/>
              <a:buNone/>
            </a:pPr>
            <a:r>
              <a:rPr lang="en-US" altLang="en-US" sz="4000" b="1" dirty="0"/>
              <a:t>My heart rejoices in Yahuwah</a:t>
            </a:r>
          </a:p>
          <a:p>
            <a:pPr eaLnBrk="1" hangingPunct="1">
              <a:buFont typeface="Wingdings" panose="05000000000000000000" pitchFamily="2" charset="2"/>
              <a:buNone/>
            </a:pPr>
            <a:r>
              <a:rPr lang="en-US" altLang="en-US" sz="4000" b="1" dirty="0"/>
              <a:t>My horn has been high in Yahuwah</a:t>
            </a:r>
          </a:p>
          <a:p>
            <a:pPr eaLnBrk="1" hangingPunct="1">
              <a:buFont typeface="Wingdings" panose="05000000000000000000" pitchFamily="2" charset="2"/>
              <a:buNone/>
            </a:pPr>
            <a:r>
              <a:rPr lang="en-US" altLang="en-US" sz="4000" b="1" dirty="0"/>
              <a:t>My mouth is opened wide over my enemies</a:t>
            </a:r>
          </a:p>
          <a:p>
            <a:pPr eaLnBrk="1" hangingPunct="1">
              <a:buFont typeface="Wingdings" panose="05000000000000000000" pitchFamily="2" charset="2"/>
              <a:buNone/>
            </a:pPr>
            <a:endParaRPr lang="en-US" altLang="en-US" sz="4000" b="1" dirty="0"/>
          </a:p>
          <a:p>
            <a:pPr eaLnBrk="1" hangingPunct="1">
              <a:buFont typeface="Wingdings" panose="05000000000000000000" pitchFamily="2" charset="2"/>
              <a:buNone/>
            </a:pPr>
            <a:r>
              <a:rPr lang="en-US" altLang="en-US" sz="4000" b="1" dirty="0"/>
              <a:t>For I have rejoiced in Your deliverance</a:t>
            </a:r>
          </a:p>
          <a:p>
            <a:pPr eaLnBrk="1" hangingPunct="1">
              <a:buFont typeface="Wingdings" panose="05000000000000000000" pitchFamily="2" charset="2"/>
              <a:buNone/>
            </a:pPr>
            <a:r>
              <a:rPr lang="en-US" altLang="en-US" sz="4000" b="1" dirty="0"/>
              <a:t>I have rejoiced in Your deliverance</a:t>
            </a:r>
          </a:p>
        </p:txBody>
      </p:sp>
    </p:spTree>
    <p:extLst>
      <p:ext uri="{BB962C8B-B14F-4D97-AF65-F5344CB8AC3E}">
        <p14:creationId xmlns:p14="http://schemas.microsoft.com/office/powerpoint/2010/main" val="214850731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9" name="Rectangle 3"/>
          <p:cNvSpPr>
            <a:spLocks noGrp="1" noChangeArrowheads="1"/>
          </p:cNvSpPr>
          <p:nvPr>
            <p:ph type="body" idx="1"/>
          </p:nvPr>
        </p:nvSpPr>
        <p:spPr>
          <a:xfrm>
            <a:off x="1981200" y="457200"/>
            <a:ext cx="8229600" cy="5562600"/>
          </a:xfrm>
        </p:spPr>
        <p:txBody>
          <a:bodyPr/>
          <a:lstStyle/>
          <a:p>
            <a:pPr eaLnBrk="1" hangingPunct="1">
              <a:buFont typeface="Wingdings" panose="05000000000000000000" pitchFamily="2" charset="2"/>
              <a:buNone/>
            </a:pPr>
            <a:r>
              <a:rPr lang="en-US" altLang="en-US" sz="4000" b="1" dirty="0"/>
              <a:t>There is no one set-apart like Yahuwah</a:t>
            </a:r>
          </a:p>
          <a:p>
            <a:pPr eaLnBrk="1" hangingPunct="1">
              <a:buFont typeface="Wingdings" panose="05000000000000000000" pitchFamily="2" charset="2"/>
              <a:buNone/>
            </a:pPr>
            <a:r>
              <a:rPr lang="en-US" altLang="en-US" sz="4000" b="1" dirty="0"/>
              <a:t>For there is no one besides You</a:t>
            </a:r>
          </a:p>
          <a:p>
            <a:pPr eaLnBrk="1" hangingPunct="1">
              <a:buFont typeface="Wingdings" panose="05000000000000000000" pitchFamily="2" charset="2"/>
              <a:buNone/>
            </a:pPr>
            <a:r>
              <a:rPr lang="en-US" altLang="en-US" sz="4000" b="1" dirty="0"/>
              <a:t>And there is no rock</a:t>
            </a:r>
          </a:p>
          <a:p>
            <a:pPr eaLnBrk="1" hangingPunct="1">
              <a:buFont typeface="Wingdings" panose="05000000000000000000" pitchFamily="2" charset="2"/>
              <a:buNone/>
            </a:pPr>
            <a:r>
              <a:rPr lang="en-US" altLang="en-US" sz="4000" b="1" dirty="0"/>
              <a:t>There is no rock</a:t>
            </a:r>
          </a:p>
          <a:p>
            <a:pPr eaLnBrk="1" hangingPunct="1">
              <a:buFont typeface="Wingdings" panose="05000000000000000000" pitchFamily="2" charset="2"/>
              <a:buNone/>
            </a:pPr>
            <a:r>
              <a:rPr lang="en-US" altLang="en-US" sz="4000" b="1" dirty="0"/>
              <a:t>There is no rock</a:t>
            </a:r>
          </a:p>
          <a:p>
            <a:pPr eaLnBrk="1" hangingPunct="1">
              <a:buFont typeface="Wingdings" panose="05000000000000000000" pitchFamily="2" charset="2"/>
              <a:buNone/>
            </a:pPr>
            <a:r>
              <a:rPr lang="en-US" altLang="en-US" sz="4000" b="1" dirty="0"/>
              <a:t>Like our Elohim</a:t>
            </a:r>
            <a:r>
              <a:rPr lang="mr-IN" altLang="en-US" sz="4000" b="1" dirty="0"/>
              <a:t>…</a:t>
            </a:r>
            <a:endParaRPr lang="en-US" altLang="en-US" sz="4000" b="1" dirty="0"/>
          </a:p>
          <a:p>
            <a:pPr eaLnBrk="1" hangingPunct="1">
              <a:buFont typeface="Wingdings" panose="05000000000000000000" pitchFamily="2" charset="2"/>
              <a:buNone/>
            </a:pPr>
            <a:r>
              <a:rPr lang="en-US" altLang="en-US" sz="4000" b="1" dirty="0"/>
              <a:t>Like our Elohim</a:t>
            </a:r>
            <a:r>
              <a:rPr lang="mr-IN" altLang="en-US" sz="4000" b="1" dirty="0"/>
              <a:t>…</a:t>
            </a:r>
            <a:endParaRPr lang="en-US" altLang="en-US" sz="4000" b="1" dirty="0"/>
          </a:p>
        </p:txBody>
      </p:sp>
    </p:spTree>
    <p:extLst>
      <p:ext uri="{BB962C8B-B14F-4D97-AF65-F5344CB8AC3E}">
        <p14:creationId xmlns:p14="http://schemas.microsoft.com/office/powerpoint/2010/main" val="319221075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err="1" smtClean="0">
                <a:latin typeface="+mn-lt"/>
              </a:rPr>
              <a:t>Avram</a:t>
            </a:r>
            <a:r>
              <a:rPr lang="en-US" sz="4800" b="1" dirty="0" smtClean="0">
                <a:latin typeface="+mn-lt"/>
              </a:rPr>
              <a:t>/Abraham</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Our Father Abraham was a wandering Aramean</a:t>
            </a:r>
          </a:p>
          <a:p>
            <a:pPr marL="0" indent="0">
              <a:buNone/>
            </a:pPr>
            <a:r>
              <a:rPr lang="en-US" sz="4000" b="1" dirty="0" smtClean="0"/>
              <a:t>Taught by his Father and his ancestors before him</a:t>
            </a:r>
          </a:p>
          <a:p>
            <a:pPr marL="0" indent="0">
              <a:buNone/>
            </a:pPr>
            <a:r>
              <a:rPr lang="en-US" sz="4000" b="1" dirty="0" smtClean="0"/>
              <a:t>Shem was a contemporary of Abraham – he passed on the subsequent generations the knowledge of Elohim</a:t>
            </a:r>
          </a:p>
          <a:p>
            <a:pPr marL="0" indent="0">
              <a:buNone/>
            </a:pPr>
            <a:r>
              <a:rPr lang="en-US" sz="4000" b="1" dirty="0" smtClean="0"/>
              <a:t>Abraham was promised a Seed who would Inherit</a:t>
            </a:r>
            <a:endParaRPr lang="en-US" sz="4000" b="1" dirty="0"/>
          </a:p>
        </p:txBody>
      </p:sp>
    </p:spTree>
    <p:extLst>
      <p:ext uri="{BB962C8B-B14F-4D97-AF65-F5344CB8AC3E}">
        <p14:creationId xmlns:p14="http://schemas.microsoft.com/office/powerpoint/2010/main" val="87477148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Abraham Taught His Children</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Avraham will surely become a great and powerful nation, and all nations on earth will be blessed through him.</a:t>
            </a:r>
          </a:p>
          <a:p>
            <a:pPr marL="0" indent="0">
              <a:buNone/>
            </a:pPr>
            <a:r>
              <a:rPr lang="en-US" sz="4000" b="1" u="sng" dirty="0" smtClean="0">
                <a:cs typeface="Times New Roman" pitchFamily="18" charset="0"/>
              </a:rPr>
              <a:t>I </a:t>
            </a:r>
            <a:r>
              <a:rPr lang="en-US" sz="4000" b="1" u="sng" dirty="0">
                <a:cs typeface="Times New Roman" pitchFamily="18" charset="0"/>
              </a:rPr>
              <a:t>have chosen him so that he may command his children and his household after him to keep the way of Yahuwah by doing what is right and just. </a:t>
            </a:r>
            <a:r>
              <a:rPr lang="en-US" sz="4000" b="1" dirty="0">
                <a:cs typeface="Times New Roman" pitchFamily="18" charset="0"/>
              </a:rPr>
              <a:t>Then Yahuwah will give to Avraham what he promised him."  (</a:t>
            </a:r>
            <a:r>
              <a:rPr lang="en-US" sz="4000" b="1" dirty="0" err="1">
                <a:cs typeface="Times New Roman" pitchFamily="18" charset="0"/>
              </a:rPr>
              <a:t>Bereshith</a:t>
            </a:r>
            <a:r>
              <a:rPr lang="en-US" sz="4000" b="1" dirty="0">
                <a:cs typeface="Times New Roman" pitchFamily="18" charset="0"/>
              </a:rPr>
              <a:t>/Genesis </a:t>
            </a:r>
            <a:r>
              <a:rPr lang="en-US" sz="4000" b="1" dirty="0" smtClean="0">
                <a:cs typeface="Times New Roman" pitchFamily="18" charset="0"/>
              </a:rPr>
              <a:t>18:18-19)</a:t>
            </a:r>
            <a:endParaRPr lang="en-US" sz="4000" b="1" dirty="0">
              <a:cs typeface="Times New Roman" pitchFamily="18" charset="0"/>
            </a:endParaRPr>
          </a:p>
        </p:txBody>
      </p:sp>
    </p:spTree>
    <p:extLst>
      <p:ext uri="{BB962C8B-B14F-4D97-AF65-F5344CB8AC3E}">
        <p14:creationId xmlns:p14="http://schemas.microsoft.com/office/powerpoint/2010/main" val="241031600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Yitzchak/Isaac</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3600" b="1" dirty="0" smtClean="0"/>
              <a:t>Yahuwah </a:t>
            </a:r>
            <a:r>
              <a:rPr lang="en-US" sz="3600" b="1" dirty="0"/>
              <a:t>appeared to Yitzchak and said, "Do not go down to </a:t>
            </a:r>
            <a:r>
              <a:rPr lang="en-US" sz="3600" b="1" dirty="0" err="1"/>
              <a:t>Mitzrayim</a:t>
            </a:r>
            <a:r>
              <a:rPr lang="en-US" sz="3600" b="1" dirty="0"/>
              <a:t>; live in the land where I tell you to </a:t>
            </a:r>
            <a:r>
              <a:rPr lang="en-US" sz="3600" b="1" dirty="0" smtClean="0"/>
              <a:t>live. </a:t>
            </a:r>
            <a:r>
              <a:rPr lang="en-US" sz="3600" b="1" dirty="0"/>
              <a:t>Stay in this land for a while, and I will be with you and will bless you. For to you and your descendants I will give all these lands and will confirm the oath I swore to your father </a:t>
            </a:r>
            <a:r>
              <a:rPr lang="en-US" sz="3600" b="1" dirty="0" smtClean="0"/>
              <a:t>Avraham. </a:t>
            </a:r>
            <a:r>
              <a:rPr lang="en-US" sz="3600" b="1" dirty="0"/>
              <a:t>I will make your descendants as numerous as the stars in the sky and will give them all these lands, and through your offspring all nations on earth will be </a:t>
            </a:r>
            <a:r>
              <a:rPr lang="en-US" sz="3600" b="1" dirty="0" smtClean="0"/>
              <a:t>blessed, </a:t>
            </a:r>
            <a:r>
              <a:rPr lang="en-US" sz="3600" b="1" dirty="0"/>
              <a:t>because Avraham obeyed me and kept my requirements, my commands, my decrees and my laws</a:t>
            </a:r>
            <a:r>
              <a:rPr lang="en-US" sz="3600" b="1" dirty="0" smtClean="0"/>
              <a:t>.” </a:t>
            </a:r>
            <a:r>
              <a:rPr lang="en-US" sz="3600" b="1" dirty="0" err="1" smtClean="0"/>
              <a:t>Beresheet</a:t>
            </a:r>
            <a:r>
              <a:rPr lang="en-US" sz="3600" b="1" dirty="0" smtClean="0"/>
              <a:t>/Genesis 26:2-5</a:t>
            </a:r>
            <a:endParaRPr lang="en-US" sz="3600" b="1" dirty="0"/>
          </a:p>
        </p:txBody>
      </p:sp>
    </p:spTree>
    <p:extLst>
      <p:ext uri="{BB962C8B-B14F-4D97-AF65-F5344CB8AC3E}">
        <p14:creationId xmlns:p14="http://schemas.microsoft.com/office/powerpoint/2010/main" val="345503821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err="1" smtClean="0">
                <a:latin typeface="+mn-lt"/>
              </a:rPr>
              <a:t>Ya’acov</a:t>
            </a:r>
            <a:r>
              <a:rPr lang="en-US" sz="4800" b="1" dirty="0" smtClean="0">
                <a:latin typeface="+mn-lt"/>
              </a:rPr>
              <a:t>/Jacob</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Received the Blessing from his Father</a:t>
            </a:r>
          </a:p>
          <a:p>
            <a:pPr marL="0" indent="0">
              <a:buNone/>
            </a:pPr>
            <a:r>
              <a:rPr lang="en-US" sz="4000" b="1" dirty="0" smtClean="0"/>
              <a:t>Moved north to escape the wrath of his brother</a:t>
            </a:r>
          </a:p>
          <a:p>
            <a:pPr marL="0" indent="0">
              <a:buNone/>
            </a:pPr>
            <a:r>
              <a:rPr lang="en-US" sz="4000" b="1" dirty="0" smtClean="0"/>
              <a:t>Married two women (sisters) and  had many sons</a:t>
            </a:r>
          </a:p>
          <a:p>
            <a:pPr marL="0" indent="0">
              <a:buNone/>
            </a:pPr>
            <a:r>
              <a:rPr lang="en-US" sz="4000" b="1" dirty="0" smtClean="0"/>
              <a:t>By Leah - Reuben, Simeon, Lewi, </a:t>
            </a:r>
            <a:r>
              <a:rPr lang="en-US" sz="4000" b="1" dirty="0" err="1" smtClean="0"/>
              <a:t>Yehudah</a:t>
            </a:r>
            <a:r>
              <a:rPr lang="en-US" sz="4000" b="1" dirty="0" smtClean="0"/>
              <a:t>, </a:t>
            </a:r>
          </a:p>
          <a:p>
            <a:pPr marL="0" indent="0">
              <a:buNone/>
            </a:pPr>
            <a:r>
              <a:rPr lang="en-US" sz="4000" b="1" dirty="0" smtClean="0"/>
              <a:t>By Bilhah – Dan, Naphtali</a:t>
            </a:r>
          </a:p>
          <a:p>
            <a:pPr marL="0" indent="0">
              <a:buNone/>
            </a:pPr>
            <a:r>
              <a:rPr lang="en-US" sz="4000" b="1" dirty="0" smtClean="0"/>
              <a:t>By </a:t>
            </a:r>
            <a:r>
              <a:rPr lang="en-US" sz="4000" b="1" dirty="0" err="1" smtClean="0"/>
              <a:t>Zilpah</a:t>
            </a:r>
            <a:r>
              <a:rPr lang="en-US" sz="4000" b="1" dirty="0" smtClean="0"/>
              <a:t> – Gad, Asher</a:t>
            </a:r>
          </a:p>
          <a:p>
            <a:pPr marL="0" indent="0">
              <a:buNone/>
            </a:pPr>
            <a:r>
              <a:rPr lang="en-US" sz="4000" b="1" dirty="0" smtClean="0"/>
              <a:t>By Leah – Issachar, Zebulun</a:t>
            </a:r>
          </a:p>
          <a:p>
            <a:pPr marL="0" indent="0">
              <a:buNone/>
            </a:pPr>
            <a:r>
              <a:rPr lang="en-US" sz="4000" b="1" dirty="0" smtClean="0"/>
              <a:t>By Rachel - </a:t>
            </a:r>
            <a:r>
              <a:rPr lang="en-US" sz="4000" b="1" dirty="0" err="1" smtClean="0"/>
              <a:t>Yoseph</a:t>
            </a:r>
            <a:endParaRPr lang="en-US" sz="4000" b="1" dirty="0"/>
          </a:p>
        </p:txBody>
      </p:sp>
    </p:spTree>
    <p:extLst>
      <p:ext uri="{BB962C8B-B14F-4D97-AF65-F5344CB8AC3E}">
        <p14:creationId xmlns:p14="http://schemas.microsoft.com/office/powerpoint/2010/main" val="34531502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Let the 1</a:t>
            </a:r>
            <a:r>
              <a:rPr lang="en-US" sz="4800" b="1" baseline="30000" dirty="0" smtClean="0">
                <a:latin typeface="+mn-lt"/>
              </a:rPr>
              <a:t>st</a:t>
            </a:r>
            <a:r>
              <a:rPr lang="en-US" sz="4800" b="1" dirty="0" smtClean="0">
                <a:latin typeface="+mn-lt"/>
              </a:rPr>
              <a:t> Course Be Served!</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 </a:t>
            </a:r>
            <a:endParaRPr lang="en-US" sz="4000" b="1" dirty="0"/>
          </a:p>
        </p:txBody>
      </p:sp>
    </p:spTree>
    <p:extLst>
      <p:ext uri="{BB962C8B-B14F-4D97-AF65-F5344CB8AC3E}">
        <p14:creationId xmlns:p14="http://schemas.microsoft.com/office/powerpoint/2010/main" val="29464728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How We Got to Egypt</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fontScale="92500" lnSpcReduction="20000"/>
          </a:bodyPr>
          <a:lstStyle/>
          <a:p>
            <a:pPr marL="0" indent="0">
              <a:buNone/>
            </a:pPr>
            <a:r>
              <a:rPr lang="en-US" sz="4000" b="1" dirty="0" smtClean="0"/>
              <a:t>At seventeen, </a:t>
            </a:r>
            <a:r>
              <a:rPr lang="en-US" sz="4000" b="1" dirty="0" err="1" smtClean="0"/>
              <a:t>Yoseph</a:t>
            </a:r>
            <a:r>
              <a:rPr lang="en-US" sz="4000" b="1" dirty="0" smtClean="0"/>
              <a:t> was preparing for leadership</a:t>
            </a:r>
          </a:p>
          <a:p>
            <a:pPr marL="0" indent="0">
              <a:buNone/>
            </a:pPr>
            <a:r>
              <a:rPr lang="en-US" sz="4000" b="1" dirty="0" smtClean="0"/>
              <a:t>He brought a bad report about his brothers</a:t>
            </a:r>
          </a:p>
          <a:p>
            <a:pPr marL="0" indent="0">
              <a:buNone/>
            </a:pPr>
            <a:r>
              <a:rPr lang="en-US" sz="4000" b="1" dirty="0" smtClean="0"/>
              <a:t>His father loved him more</a:t>
            </a:r>
          </a:p>
          <a:p>
            <a:pPr marL="0" indent="0">
              <a:buNone/>
            </a:pPr>
            <a:r>
              <a:rPr lang="en-US" sz="4000" b="1" dirty="0" smtClean="0"/>
              <a:t>The coat of palms – a </a:t>
            </a:r>
            <a:r>
              <a:rPr lang="en-US" sz="4000" b="1" dirty="0" err="1" smtClean="0"/>
              <a:t>ketonet</a:t>
            </a:r>
            <a:r>
              <a:rPr lang="en-US" sz="4000" b="1" dirty="0" smtClean="0"/>
              <a:t> – a long, shirt-like garment</a:t>
            </a:r>
          </a:p>
          <a:p>
            <a:pPr marL="0" indent="0">
              <a:buNone/>
            </a:pPr>
            <a:r>
              <a:rPr lang="en-US" sz="4000" b="1" dirty="0"/>
              <a:t>Dreams, brothers hated </a:t>
            </a:r>
            <a:r>
              <a:rPr lang="en-US" sz="4000" b="1" dirty="0" smtClean="0"/>
              <a:t>him more</a:t>
            </a:r>
          </a:p>
          <a:p>
            <a:pPr marL="0" indent="0">
              <a:buNone/>
            </a:pPr>
            <a:r>
              <a:rPr lang="en-US" sz="4000" b="1" dirty="0" smtClean="0"/>
              <a:t>Near Dothan, </a:t>
            </a:r>
            <a:r>
              <a:rPr lang="en-US" sz="4000" b="1" dirty="0" err="1" smtClean="0"/>
              <a:t>Yoseph</a:t>
            </a:r>
            <a:r>
              <a:rPr lang="en-US" sz="4000" b="1" dirty="0" smtClean="0"/>
              <a:t> stripped and dropped into cistern, </a:t>
            </a:r>
          </a:p>
          <a:p>
            <a:pPr marL="0" indent="0">
              <a:buNone/>
            </a:pPr>
            <a:r>
              <a:rPr lang="en-US" sz="4000" b="1" dirty="0" smtClean="0"/>
              <a:t>Reuven wanted to rescue him, </a:t>
            </a:r>
            <a:r>
              <a:rPr lang="en-US" sz="4000" b="1" dirty="0" err="1" smtClean="0"/>
              <a:t>Yehudah</a:t>
            </a:r>
            <a:r>
              <a:rPr lang="en-US" sz="4000" b="1" dirty="0" smtClean="0"/>
              <a:t> suggested selling him instead of killing him, </a:t>
            </a:r>
            <a:r>
              <a:rPr lang="en-US" sz="4000" b="1" dirty="0"/>
              <a:t>then sold to </a:t>
            </a:r>
            <a:r>
              <a:rPr lang="en-US" sz="4000" b="1" dirty="0" err="1"/>
              <a:t>Ishmaelites</a:t>
            </a:r>
            <a:endParaRPr lang="en-US" sz="4000" b="1" dirty="0"/>
          </a:p>
          <a:p>
            <a:pPr marL="0" indent="0">
              <a:buNone/>
            </a:pPr>
            <a:endParaRPr lang="en-US" sz="4000" b="1" dirty="0"/>
          </a:p>
        </p:txBody>
      </p:sp>
    </p:spTree>
    <p:extLst>
      <p:ext uri="{BB962C8B-B14F-4D97-AF65-F5344CB8AC3E}">
        <p14:creationId xmlns:p14="http://schemas.microsoft.com/office/powerpoint/2010/main" val="299698293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err="1" smtClean="0">
                <a:latin typeface="+mn-lt"/>
              </a:rPr>
              <a:t>Yoseph</a:t>
            </a:r>
            <a:r>
              <a:rPr lang="en-US" sz="4800" b="1" dirty="0" smtClean="0">
                <a:latin typeface="+mn-lt"/>
              </a:rPr>
              <a:t> in Egypt</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Sold to Potiphar as a slave, exalted to head servant in his home</a:t>
            </a:r>
          </a:p>
          <a:p>
            <a:pPr marL="0" indent="0">
              <a:buNone/>
            </a:pPr>
            <a:r>
              <a:rPr lang="en-US" sz="4000" b="1" dirty="0" smtClean="0"/>
              <a:t>Shunned advances by Potiphar’s wife</a:t>
            </a:r>
          </a:p>
          <a:p>
            <a:pPr marL="0" indent="0">
              <a:buNone/>
            </a:pPr>
            <a:r>
              <a:rPr lang="en-US" sz="4000" b="1" dirty="0" smtClean="0"/>
              <a:t>Thrown in prison, yet exalted again</a:t>
            </a:r>
          </a:p>
          <a:p>
            <a:pPr marL="0" indent="0">
              <a:buNone/>
            </a:pPr>
            <a:r>
              <a:rPr lang="en-US" sz="4000" b="1" dirty="0" smtClean="0"/>
              <a:t>Interpreted dreams for Pharaoh's officials</a:t>
            </a:r>
          </a:p>
          <a:p>
            <a:pPr marL="0" indent="0">
              <a:buNone/>
            </a:pPr>
            <a:r>
              <a:rPr lang="en-US" sz="4000" b="1" dirty="0" smtClean="0"/>
              <a:t>At 30, Pharaoh has dreams</a:t>
            </a:r>
          </a:p>
          <a:p>
            <a:pPr marL="0" indent="0">
              <a:buNone/>
            </a:pPr>
            <a:r>
              <a:rPr lang="en-US" sz="4000" b="1" dirty="0" err="1" smtClean="0"/>
              <a:t>Yoseph</a:t>
            </a:r>
            <a:r>
              <a:rPr lang="en-US" sz="4000" b="1" dirty="0" smtClean="0"/>
              <a:t> interprets dreams and is exalted to highest official in Egypt, second only to Pharaoh</a:t>
            </a:r>
            <a:endParaRPr lang="en-US" sz="4000" b="1" dirty="0"/>
          </a:p>
          <a:p>
            <a:pPr marL="0" indent="0">
              <a:buNone/>
            </a:pPr>
            <a:endParaRPr lang="en-US" sz="4000" b="1" dirty="0"/>
          </a:p>
        </p:txBody>
      </p:sp>
    </p:spTree>
    <p:extLst>
      <p:ext uri="{BB962C8B-B14F-4D97-AF65-F5344CB8AC3E}">
        <p14:creationId xmlns:p14="http://schemas.microsoft.com/office/powerpoint/2010/main" val="391255617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Brothers Come for Food</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fontScale="92500"/>
          </a:bodyPr>
          <a:lstStyle/>
          <a:p>
            <a:pPr marL="0" indent="0">
              <a:buNone/>
            </a:pPr>
            <a:r>
              <a:rPr lang="en-US" sz="4000" b="1" dirty="0" err="1" smtClean="0"/>
              <a:t>Yoseph</a:t>
            </a:r>
            <a:r>
              <a:rPr lang="en-US" sz="4000" b="1" dirty="0" smtClean="0"/>
              <a:t> tests his brothers</a:t>
            </a:r>
          </a:p>
          <a:p>
            <a:pPr marL="0" indent="0">
              <a:buNone/>
            </a:pPr>
            <a:r>
              <a:rPr lang="en-US" sz="4000" b="1" dirty="0" smtClean="0"/>
              <a:t>Send them home with food, keeps back Shimon</a:t>
            </a:r>
          </a:p>
          <a:p>
            <a:pPr marL="0" indent="0">
              <a:buNone/>
            </a:pPr>
            <a:r>
              <a:rPr lang="en-US" sz="4000" b="1" dirty="0" smtClean="0"/>
              <a:t>Brothers return for more food</a:t>
            </a:r>
          </a:p>
          <a:p>
            <a:pPr marL="0" indent="0">
              <a:buNone/>
            </a:pPr>
            <a:r>
              <a:rPr lang="en-US" sz="4000" b="1" dirty="0" err="1" smtClean="0"/>
              <a:t>Yoseph</a:t>
            </a:r>
            <a:r>
              <a:rPr lang="en-US" sz="4000" b="1" dirty="0" smtClean="0"/>
              <a:t> puts his silver cup in Benyamin’s sack</a:t>
            </a:r>
          </a:p>
          <a:p>
            <a:pPr marL="0" indent="0">
              <a:buNone/>
            </a:pPr>
            <a:r>
              <a:rPr lang="en-US" sz="4000" b="1" dirty="0" err="1" smtClean="0"/>
              <a:t>Yoseph’s</a:t>
            </a:r>
            <a:r>
              <a:rPr lang="en-US" sz="4000" b="1" dirty="0" smtClean="0"/>
              <a:t> servant finds the cup and brings them back</a:t>
            </a:r>
          </a:p>
          <a:p>
            <a:pPr marL="0" indent="0">
              <a:buNone/>
            </a:pPr>
            <a:r>
              <a:rPr lang="en-US" sz="4000" b="1" dirty="0" err="1" smtClean="0"/>
              <a:t>Yoseph</a:t>
            </a:r>
            <a:r>
              <a:rPr lang="en-US" sz="4000" b="1" dirty="0" smtClean="0"/>
              <a:t> insists that only Benyamin be kept as slave for his “crime”</a:t>
            </a:r>
          </a:p>
          <a:p>
            <a:pPr marL="0" indent="0">
              <a:buNone/>
            </a:pPr>
            <a:r>
              <a:rPr lang="en-US" sz="4000" b="1" dirty="0" err="1" smtClean="0"/>
              <a:t>Yehudah</a:t>
            </a:r>
            <a:r>
              <a:rPr lang="en-US" sz="4000" b="1" dirty="0" smtClean="0"/>
              <a:t> begs for his brother’s life – offers himself Genesis 44:18-45:9</a:t>
            </a:r>
            <a:endParaRPr lang="en-US" sz="4000" b="1" dirty="0"/>
          </a:p>
        </p:txBody>
      </p:sp>
    </p:spTree>
    <p:extLst>
      <p:ext uri="{BB962C8B-B14F-4D97-AF65-F5344CB8AC3E}">
        <p14:creationId xmlns:p14="http://schemas.microsoft.com/office/powerpoint/2010/main" val="241227629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Israel in Egypt</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Then </a:t>
            </a:r>
            <a:r>
              <a:rPr lang="en-US" sz="4000" b="1" dirty="0"/>
              <a:t>a new king, who did not know about </a:t>
            </a:r>
            <a:r>
              <a:rPr lang="en-US" sz="4000" b="1" dirty="0" err="1"/>
              <a:t>Yoseph</a:t>
            </a:r>
            <a:r>
              <a:rPr lang="en-US" sz="4000" b="1" dirty="0"/>
              <a:t>, came to power in </a:t>
            </a:r>
            <a:r>
              <a:rPr lang="en-US" sz="4000" b="1" dirty="0" err="1"/>
              <a:t>Mitzrayim</a:t>
            </a:r>
            <a:r>
              <a:rPr lang="en-US" sz="4000" b="1" dirty="0"/>
              <a:t>.</a:t>
            </a:r>
          </a:p>
          <a:p>
            <a:pPr marL="0" indent="0">
              <a:buNone/>
            </a:pPr>
            <a:r>
              <a:rPr lang="en-US" sz="4000" b="1" dirty="0" smtClean="0"/>
              <a:t>"</a:t>
            </a:r>
            <a:r>
              <a:rPr lang="en-US" sz="4000" b="1" dirty="0"/>
              <a:t>Look," he said to his people, "the sons of </a:t>
            </a:r>
            <a:r>
              <a:rPr lang="en-US" sz="4000" b="1" dirty="0" err="1"/>
              <a:t>Yisrael</a:t>
            </a:r>
            <a:r>
              <a:rPr lang="en-US" sz="4000" b="1" dirty="0"/>
              <a:t> have become much too numerous for us.</a:t>
            </a:r>
          </a:p>
          <a:p>
            <a:pPr marL="0" indent="0">
              <a:buNone/>
            </a:pPr>
            <a:r>
              <a:rPr lang="en-US" sz="4000" b="1" dirty="0" smtClean="0"/>
              <a:t>Come</a:t>
            </a:r>
            <a:r>
              <a:rPr lang="en-US" sz="4000" b="1" dirty="0"/>
              <a:t>, we must deal shrewdly with them or they will become even more numerous and, if war breaks out, will join our enemies, fight against us and leave the country</a:t>
            </a:r>
            <a:r>
              <a:rPr lang="en-US" sz="4000" b="1" dirty="0" smtClean="0"/>
              <a:t>.“ </a:t>
            </a:r>
            <a:r>
              <a:rPr lang="en-US" sz="4000" b="1" dirty="0" err="1" smtClean="0"/>
              <a:t>Shemot</a:t>
            </a:r>
            <a:r>
              <a:rPr lang="en-US" sz="4000" b="1" dirty="0" smtClean="0"/>
              <a:t>/Exodus 1:8-10</a:t>
            </a:r>
            <a:endParaRPr lang="en-US" sz="4000" b="1" dirty="0"/>
          </a:p>
        </p:txBody>
      </p:sp>
    </p:spTree>
    <p:extLst>
      <p:ext uri="{BB962C8B-B14F-4D97-AF65-F5344CB8AC3E}">
        <p14:creationId xmlns:p14="http://schemas.microsoft.com/office/powerpoint/2010/main" val="57080376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Israel in Egypt</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fontScale="92500"/>
          </a:bodyPr>
          <a:lstStyle/>
          <a:p>
            <a:pPr marL="0" indent="0">
              <a:buNone/>
            </a:pPr>
            <a:r>
              <a:rPr lang="en-US" sz="4000" b="1" dirty="0" smtClean="0"/>
              <a:t>So </a:t>
            </a:r>
            <a:r>
              <a:rPr lang="en-US" sz="4000" b="1" dirty="0"/>
              <a:t>they put slave masters over them to oppress them with forced labor, and they built </a:t>
            </a:r>
            <a:r>
              <a:rPr lang="en-US" sz="4000" b="1" dirty="0" err="1"/>
              <a:t>Pithom</a:t>
            </a:r>
            <a:r>
              <a:rPr lang="en-US" sz="4000" b="1" dirty="0"/>
              <a:t> and Rameses as store cities for Pharaoh.</a:t>
            </a:r>
          </a:p>
          <a:p>
            <a:pPr marL="0" indent="0">
              <a:buNone/>
            </a:pPr>
            <a:r>
              <a:rPr lang="en-US" sz="4000" b="1" dirty="0" smtClean="0"/>
              <a:t>But </a:t>
            </a:r>
            <a:r>
              <a:rPr lang="en-US" sz="4000" b="1" dirty="0"/>
              <a:t>the more they were oppressed, the more they multiplied and spread; so the </a:t>
            </a:r>
            <a:r>
              <a:rPr lang="en-US" sz="4000" b="1" dirty="0" err="1"/>
              <a:t>Mitzrites</a:t>
            </a:r>
            <a:r>
              <a:rPr lang="en-US" sz="4000" b="1" dirty="0"/>
              <a:t> came to dread the sons of </a:t>
            </a:r>
            <a:r>
              <a:rPr lang="en-US" sz="4000" b="1" dirty="0" err="1" smtClean="0"/>
              <a:t>Yisrael</a:t>
            </a:r>
            <a:r>
              <a:rPr lang="en-US" sz="4000" b="1" dirty="0"/>
              <a:t> </a:t>
            </a:r>
            <a:r>
              <a:rPr lang="en-US" sz="4000" b="1" dirty="0" smtClean="0"/>
              <a:t>and </a:t>
            </a:r>
            <a:r>
              <a:rPr lang="en-US" sz="4000" b="1" dirty="0"/>
              <a:t>worked them ruthlessly.</a:t>
            </a:r>
          </a:p>
          <a:p>
            <a:pPr marL="0" indent="0">
              <a:buNone/>
            </a:pPr>
            <a:r>
              <a:rPr lang="en-US" sz="4000" b="1" dirty="0" smtClean="0"/>
              <a:t>They </a:t>
            </a:r>
            <a:r>
              <a:rPr lang="en-US" sz="4000" b="1" dirty="0"/>
              <a:t>made their lives bitter with hard labor in brick and mortar and with all kinds of work in the fields; in all their hard labor the </a:t>
            </a:r>
            <a:r>
              <a:rPr lang="en-US" sz="4000" b="1" dirty="0" err="1"/>
              <a:t>Mitzrites</a:t>
            </a:r>
            <a:r>
              <a:rPr lang="en-US" sz="4000" b="1" dirty="0"/>
              <a:t> used them ruthlessly</a:t>
            </a:r>
            <a:r>
              <a:rPr lang="en-US" sz="4000" b="1" dirty="0" smtClean="0"/>
              <a:t>.</a:t>
            </a:r>
            <a:r>
              <a:rPr lang="en-US" sz="5400" b="1" dirty="0"/>
              <a:t> </a:t>
            </a:r>
            <a:r>
              <a:rPr lang="en-US" sz="4000" b="1" dirty="0" err="1"/>
              <a:t>Shemot</a:t>
            </a:r>
            <a:r>
              <a:rPr lang="en-US" sz="4000" b="1" dirty="0"/>
              <a:t>/Exodus </a:t>
            </a:r>
            <a:r>
              <a:rPr lang="en-US" sz="4000" b="1" dirty="0" smtClean="0"/>
              <a:t>1:11-14</a:t>
            </a:r>
            <a:endParaRPr lang="en-US" sz="4000" b="1" dirty="0"/>
          </a:p>
        </p:txBody>
      </p:sp>
    </p:spTree>
    <p:extLst>
      <p:ext uri="{BB962C8B-B14F-4D97-AF65-F5344CB8AC3E}">
        <p14:creationId xmlns:p14="http://schemas.microsoft.com/office/powerpoint/2010/main" val="404393388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Deliverer Appears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The birth of Mosheh</a:t>
            </a:r>
          </a:p>
          <a:p>
            <a:pPr marL="0" indent="0">
              <a:buNone/>
            </a:pPr>
            <a:r>
              <a:rPr lang="en-US" sz="4000" b="1" dirty="0" smtClean="0"/>
              <a:t>Mosheh kills the Egyptian</a:t>
            </a:r>
          </a:p>
          <a:p>
            <a:pPr marL="0" indent="0">
              <a:buNone/>
            </a:pPr>
            <a:r>
              <a:rPr lang="en-US" sz="4000" b="1" dirty="0" smtClean="0"/>
              <a:t>40 years in the wilderness</a:t>
            </a:r>
          </a:p>
          <a:p>
            <a:pPr marL="0" indent="0">
              <a:buNone/>
            </a:pPr>
            <a:r>
              <a:rPr lang="en-US" sz="4000" b="1" dirty="0" smtClean="0"/>
              <a:t>The burning bush</a:t>
            </a:r>
          </a:p>
          <a:p>
            <a:pPr marL="0" indent="0">
              <a:buNone/>
            </a:pPr>
            <a:r>
              <a:rPr lang="en-US" sz="4000" b="1" dirty="0" smtClean="0"/>
              <a:t>The signs Mosheh is given, staff, leprosy</a:t>
            </a:r>
          </a:p>
          <a:p>
            <a:pPr marL="0" indent="0">
              <a:buNone/>
            </a:pPr>
            <a:r>
              <a:rPr lang="en-US" sz="4000" b="1" dirty="0" smtClean="0"/>
              <a:t>Mosheh presents himself to the elders of Israel</a:t>
            </a:r>
            <a:endParaRPr lang="en-US" sz="4000" b="1" dirty="0"/>
          </a:p>
        </p:txBody>
      </p:sp>
    </p:spTree>
    <p:extLst>
      <p:ext uri="{BB962C8B-B14F-4D97-AF65-F5344CB8AC3E}">
        <p14:creationId xmlns:p14="http://schemas.microsoft.com/office/powerpoint/2010/main" val="296343330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Deliverer Appears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smtClean="0"/>
              <a:t>Yahuwah </a:t>
            </a:r>
            <a:r>
              <a:rPr lang="en-US" sz="4000" b="1" dirty="0"/>
              <a:t>said to </a:t>
            </a:r>
            <a:r>
              <a:rPr lang="en-US" sz="4000" b="1" dirty="0" err="1"/>
              <a:t>Aharon</a:t>
            </a:r>
            <a:r>
              <a:rPr lang="en-US" sz="4000" b="1" dirty="0"/>
              <a:t>, "Go into the desert to meet Mosheh." So he met Mosheh at the mountain of Elohim and kissed him</a:t>
            </a:r>
            <a:r>
              <a:rPr lang="en-US" sz="4000" b="1" dirty="0" smtClean="0"/>
              <a:t>. Then </a:t>
            </a:r>
            <a:r>
              <a:rPr lang="en-US" sz="4000" b="1" dirty="0"/>
              <a:t>Mosheh told </a:t>
            </a:r>
            <a:r>
              <a:rPr lang="en-US" sz="4000" b="1" dirty="0" err="1"/>
              <a:t>Aharon</a:t>
            </a:r>
            <a:r>
              <a:rPr lang="en-US" sz="4000" b="1" dirty="0"/>
              <a:t> everything Yahuwah had sent him to say, and also about all the miraculous signs he had commanded him to perform.</a:t>
            </a:r>
          </a:p>
          <a:p>
            <a:pPr marL="0" indent="0">
              <a:buNone/>
            </a:pPr>
            <a:r>
              <a:rPr lang="en-US" sz="4000" b="1" dirty="0" smtClean="0"/>
              <a:t>Mosheh </a:t>
            </a:r>
            <a:r>
              <a:rPr lang="en-US" sz="4000" b="1" dirty="0"/>
              <a:t>and </a:t>
            </a:r>
            <a:r>
              <a:rPr lang="en-US" sz="4000" b="1" dirty="0" err="1"/>
              <a:t>Aharon</a:t>
            </a:r>
            <a:r>
              <a:rPr lang="en-US" sz="4000" b="1" dirty="0"/>
              <a:t> brought together all the elders of the sons of </a:t>
            </a:r>
            <a:r>
              <a:rPr lang="en-US" sz="4000" b="1" dirty="0" err="1"/>
              <a:t>Yisrael</a:t>
            </a:r>
            <a:r>
              <a:rPr lang="en-US" sz="4000" b="1" dirty="0" smtClean="0"/>
              <a:t>, </a:t>
            </a:r>
            <a:r>
              <a:rPr lang="en-US" sz="4000" b="1" dirty="0"/>
              <a:t>and </a:t>
            </a:r>
            <a:r>
              <a:rPr lang="en-US" sz="4000" b="1" dirty="0" err="1"/>
              <a:t>Aharon</a:t>
            </a:r>
            <a:r>
              <a:rPr lang="en-US" sz="4000" b="1" dirty="0"/>
              <a:t> told them everything Yahuwah had said to </a:t>
            </a:r>
            <a:r>
              <a:rPr lang="en-US" sz="4000" b="1" dirty="0" smtClean="0"/>
              <a:t>Mosheh.  </a:t>
            </a:r>
            <a:r>
              <a:rPr lang="en-US" sz="4000" b="1" dirty="0" err="1" smtClean="0"/>
              <a:t>Shemot</a:t>
            </a:r>
            <a:r>
              <a:rPr lang="en-US" sz="4000" b="1" dirty="0" smtClean="0"/>
              <a:t>/Exodus 4:27-31</a:t>
            </a:r>
            <a:endParaRPr lang="en-US" sz="4000" b="1" dirty="0"/>
          </a:p>
        </p:txBody>
      </p:sp>
    </p:spTree>
    <p:extLst>
      <p:ext uri="{BB962C8B-B14F-4D97-AF65-F5344CB8AC3E}">
        <p14:creationId xmlns:p14="http://schemas.microsoft.com/office/powerpoint/2010/main" val="14789699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Deliverer Appears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smtClean="0"/>
              <a:t>He </a:t>
            </a:r>
            <a:r>
              <a:rPr lang="en-US" sz="4000" b="1" dirty="0"/>
              <a:t>also performed the signs before the </a:t>
            </a:r>
            <a:r>
              <a:rPr lang="en-US" sz="4000" b="1" dirty="0" smtClean="0"/>
              <a:t>people, and </a:t>
            </a:r>
            <a:r>
              <a:rPr lang="en-US" sz="4000" b="1" dirty="0"/>
              <a:t>they believed. And when they heard that Yahuwah was concerned about them and had seen their misery, they bowed down and worshiped</a:t>
            </a:r>
            <a:r>
              <a:rPr lang="en-US" sz="4000" b="1" dirty="0" smtClean="0"/>
              <a:t>. </a:t>
            </a:r>
            <a:r>
              <a:rPr lang="en-US" sz="4000" b="1" dirty="0" err="1" smtClean="0"/>
              <a:t>Shemot</a:t>
            </a:r>
            <a:r>
              <a:rPr lang="en-US" sz="4000" b="1" dirty="0" smtClean="0"/>
              <a:t>/Exodus 4:27-31</a:t>
            </a:r>
            <a:endParaRPr lang="en-US" sz="4000" b="1" dirty="0"/>
          </a:p>
        </p:txBody>
      </p:sp>
    </p:spTree>
    <p:extLst>
      <p:ext uri="{BB962C8B-B14F-4D97-AF65-F5344CB8AC3E}">
        <p14:creationId xmlns:p14="http://schemas.microsoft.com/office/powerpoint/2010/main" val="379531708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ctrTitle"/>
          </p:nvPr>
        </p:nvSpPr>
        <p:spPr/>
        <p:txBody>
          <a:bodyPr/>
          <a:lstStyle/>
          <a:p>
            <a:pPr eaLnBrk="1" hangingPunct="1">
              <a:defRPr/>
            </a:pPr>
            <a:r>
              <a:rPr lang="en-US" altLang="en-US" b="1" dirty="0" smtClean="0">
                <a:latin typeface="+mn-lt"/>
              </a:rPr>
              <a:t>The 2</a:t>
            </a:r>
            <a:r>
              <a:rPr lang="en-US" altLang="en-US" b="1" baseline="30000" dirty="0" smtClean="0">
                <a:latin typeface="+mn-lt"/>
              </a:rPr>
              <a:t>nd</a:t>
            </a:r>
            <a:r>
              <a:rPr lang="en-US" altLang="en-US" b="1" dirty="0" smtClean="0">
                <a:latin typeface="+mn-lt"/>
              </a:rPr>
              <a:t> Course Served</a:t>
            </a:r>
          </a:p>
        </p:txBody>
      </p:sp>
      <p:sp>
        <p:nvSpPr>
          <p:cNvPr id="164867" name="Rectangle 3"/>
          <p:cNvSpPr>
            <a:spLocks noGrp="1" noChangeArrowheads="1"/>
          </p:cNvSpPr>
          <p:nvPr>
            <p:ph type="subTitle" idx="1"/>
          </p:nvPr>
        </p:nvSpPr>
        <p:spPr/>
        <p:txBody>
          <a:bodyPr/>
          <a:lstStyle/>
          <a:p>
            <a:pPr eaLnBrk="1" hangingPunct="1">
              <a:defRPr/>
            </a:pPr>
            <a:endParaRPr lang="en-US" altLang="en-US" i="1" dirty="0"/>
          </a:p>
        </p:txBody>
      </p:sp>
    </p:spTree>
    <p:extLst>
      <p:ext uri="{BB962C8B-B14F-4D97-AF65-F5344CB8AC3E}">
        <p14:creationId xmlns:p14="http://schemas.microsoft.com/office/powerpoint/2010/main" val="173154034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Mosheh Approaches Pharaoh</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“Let My People Go” but Pharaoh refuses and increases the responsibility of the slaves</a:t>
            </a:r>
          </a:p>
          <a:p>
            <a:pPr marL="0" indent="0">
              <a:buNone/>
            </a:pPr>
            <a:r>
              <a:rPr lang="en-US" sz="4000" b="1" dirty="0"/>
              <a:t>Then Yahuwah said to Mosheh, "Now you will see what I will do to Pharaoh: Because of my mighty hand he will let them go; because of my mighty hand he will drive them out of his country</a:t>
            </a:r>
            <a:r>
              <a:rPr lang="en-US" sz="4000" b="1" dirty="0" smtClean="0"/>
              <a:t>.“ </a:t>
            </a:r>
            <a:r>
              <a:rPr lang="en-US" sz="4000" b="1" dirty="0" err="1" smtClean="0"/>
              <a:t>Shemot</a:t>
            </a:r>
            <a:r>
              <a:rPr lang="en-US" sz="4000" b="1" dirty="0" smtClean="0"/>
              <a:t>/Exodus 6:1</a:t>
            </a:r>
            <a:endParaRPr lang="en-US" dirty="0"/>
          </a:p>
        </p:txBody>
      </p:sp>
    </p:spTree>
    <p:extLst>
      <p:ext uri="{BB962C8B-B14F-4D97-AF65-F5344CB8AC3E}">
        <p14:creationId xmlns:p14="http://schemas.microsoft.com/office/powerpoint/2010/main" val="51471499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Mosheh Approaches Pharaoh Again</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Directs </a:t>
            </a:r>
            <a:r>
              <a:rPr lang="en-US" sz="4000" b="1" dirty="0" err="1" smtClean="0"/>
              <a:t>Aharon</a:t>
            </a:r>
            <a:r>
              <a:rPr lang="en-US" sz="4000" b="1" dirty="0" smtClean="0"/>
              <a:t> to throw his staff down and it turns into serpent</a:t>
            </a:r>
          </a:p>
          <a:p>
            <a:pPr marL="0" indent="0">
              <a:buNone/>
            </a:pPr>
            <a:r>
              <a:rPr lang="en-US" sz="4000" b="1" dirty="0" smtClean="0"/>
              <a:t>Pharaoh's officials do the same, but </a:t>
            </a:r>
            <a:r>
              <a:rPr lang="en-US" sz="4000" b="1" dirty="0" err="1" smtClean="0"/>
              <a:t>Aharon’s</a:t>
            </a:r>
            <a:r>
              <a:rPr lang="en-US" sz="4000" b="1" dirty="0" smtClean="0"/>
              <a:t> snake swallowed up the others</a:t>
            </a:r>
          </a:p>
          <a:p>
            <a:pPr marL="0" indent="0">
              <a:buNone/>
            </a:pPr>
            <a:r>
              <a:rPr lang="en-US" sz="4000" b="1" dirty="0" smtClean="0"/>
              <a:t>Pharaoh hardens his heart</a:t>
            </a:r>
            <a:endParaRPr lang="en-US" dirty="0"/>
          </a:p>
        </p:txBody>
      </p:sp>
    </p:spTree>
    <p:extLst>
      <p:ext uri="{BB962C8B-B14F-4D97-AF65-F5344CB8AC3E}">
        <p14:creationId xmlns:p14="http://schemas.microsoft.com/office/powerpoint/2010/main" val="59943165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Ten Plagues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1 Let my people go.  Water turned to blood</a:t>
            </a:r>
          </a:p>
          <a:p>
            <a:pPr marL="0" indent="0">
              <a:buNone/>
            </a:pPr>
            <a:r>
              <a:rPr lang="en-US" sz="4000" b="1" dirty="0" smtClean="0"/>
              <a:t>2 </a:t>
            </a:r>
            <a:r>
              <a:rPr lang="en-US" sz="4000" b="1" dirty="0"/>
              <a:t>Let my people go, so that they may worship me.</a:t>
            </a:r>
          </a:p>
          <a:p>
            <a:pPr marL="0" indent="0">
              <a:buNone/>
            </a:pPr>
            <a:r>
              <a:rPr lang="en-US" sz="4000" b="1" dirty="0" smtClean="0"/>
              <a:t>Frogs</a:t>
            </a:r>
          </a:p>
          <a:p>
            <a:pPr marL="0" indent="0">
              <a:buNone/>
            </a:pPr>
            <a:r>
              <a:rPr lang="en-US" sz="4000" b="1" dirty="0" smtClean="0"/>
              <a:t>3 Dust turns into gnats – Pharaoh’s officials couldn’t duplicate this “this is the finger of Elohim”</a:t>
            </a:r>
          </a:p>
          <a:p>
            <a:pPr marL="0" indent="0">
              <a:buNone/>
            </a:pPr>
            <a:r>
              <a:rPr lang="en-US" sz="4000" b="1" dirty="0" smtClean="0"/>
              <a:t>4 Let my people go.  Flies in all Egypt.  But not in Goshen.  “I will make a distinction between my people and your people.”</a:t>
            </a:r>
            <a:endParaRPr lang="en-US" sz="4000" b="1" dirty="0"/>
          </a:p>
        </p:txBody>
      </p:sp>
    </p:spTree>
    <p:extLst>
      <p:ext uri="{BB962C8B-B14F-4D97-AF65-F5344CB8AC3E}">
        <p14:creationId xmlns:p14="http://schemas.microsoft.com/office/powerpoint/2010/main" val="398632606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Ten Plagues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5 Let my people go.  Plague on livestock</a:t>
            </a:r>
          </a:p>
          <a:p>
            <a:pPr marL="0" indent="0">
              <a:buNone/>
            </a:pPr>
            <a:r>
              <a:rPr lang="en-US" sz="4000" b="1" dirty="0" smtClean="0"/>
              <a:t>6 Soot from furnace turns into boils on all Egypt</a:t>
            </a:r>
          </a:p>
          <a:p>
            <a:pPr marL="0" indent="0">
              <a:buNone/>
            </a:pPr>
            <a:r>
              <a:rPr lang="en-US" sz="4000" b="1" dirty="0" smtClean="0"/>
              <a:t>7 Let my people go.  Hailstorm</a:t>
            </a:r>
          </a:p>
          <a:p>
            <a:pPr marL="0" indent="0">
              <a:buNone/>
            </a:pPr>
            <a:r>
              <a:rPr lang="en-US" sz="4000" b="1" dirty="0" smtClean="0"/>
              <a:t>8 Let my people go.  Locusts</a:t>
            </a:r>
          </a:p>
          <a:p>
            <a:pPr marL="0" indent="0">
              <a:buNone/>
            </a:pPr>
            <a:r>
              <a:rPr lang="en-US" sz="4000" b="1" dirty="0" smtClean="0"/>
              <a:t>9 Darkness that could be felt for 3 days</a:t>
            </a:r>
            <a:endParaRPr lang="en-US" sz="4000" b="1" dirty="0"/>
          </a:p>
        </p:txBody>
      </p:sp>
    </p:spTree>
    <p:extLst>
      <p:ext uri="{BB962C8B-B14F-4D97-AF65-F5344CB8AC3E}">
        <p14:creationId xmlns:p14="http://schemas.microsoft.com/office/powerpoint/2010/main" val="340698794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Tenth Plague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Exodus 12:1-42</a:t>
            </a:r>
          </a:p>
          <a:p>
            <a:pPr marL="0" indent="0">
              <a:buNone/>
            </a:pPr>
            <a:r>
              <a:rPr lang="en-US" sz="4000" b="1" dirty="0" smtClean="0"/>
              <a:t>This is the Day we are commemorating</a:t>
            </a:r>
          </a:p>
          <a:p>
            <a:pPr marL="0" indent="0">
              <a:buNone/>
            </a:pPr>
            <a:r>
              <a:rPr lang="en-US" sz="4000" b="1" dirty="0" smtClean="0"/>
              <a:t>This is the Anniversary of our Coming out of Egypt</a:t>
            </a:r>
            <a:endParaRPr lang="en-US" sz="4000" b="1" dirty="0"/>
          </a:p>
        </p:txBody>
      </p:sp>
    </p:spTree>
    <p:extLst>
      <p:ext uri="{BB962C8B-B14F-4D97-AF65-F5344CB8AC3E}">
        <p14:creationId xmlns:p14="http://schemas.microsoft.com/office/powerpoint/2010/main" val="296006396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Abraham was Promised a Seed</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He was to inherit</a:t>
            </a:r>
          </a:p>
          <a:p>
            <a:pPr marL="0" indent="0">
              <a:buNone/>
            </a:pPr>
            <a:r>
              <a:rPr lang="en-US" sz="4000" b="1" dirty="0" smtClean="0"/>
              <a:t>Messiah is that seed.</a:t>
            </a:r>
          </a:p>
          <a:p>
            <a:pPr marL="0" indent="0">
              <a:buNone/>
            </a:pPr>
            <a:r>
              <a:rPr lang="en-US" sz="4000" b="1" dirty="0"/>
              <a:t>The promises were spoken to Avraham and to his seed. The Scripture does not say "and to seeds," meaning many people, but "and to your seed," meaning one person, who is Messiah.</a:t>
            </a:r>
          </a:p>
          <a:p>
            <a:pPr marL="0" indent="0">
              <a:buNone/>
            </a:pPr>
            <a:r>
              <a:rPr lang="en-US" sz="4000" b="1" dirty="0" smtClean="0"/>
              <a:t>Galatians 3:16</a:t>
            </a:r>
            <a:endParaRPr lang="en-US" sz="4000" b="1" dirty="0"/>
          </a:p>
        </p:txBody>
      </p:sp>
    </p:spTree>
    <p:extLst>
      <p:ext uri="{BB962C8B-B14F-4D97-AF65-F5344CB8AC3E}">
        <p14:creationId xmlns:p14="http://schemas.microsoft.com/office/powerpoint/2010/main" val="251834362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err="1" smtClean="0">
                <a:latin typeface="+mn-lt"/>
              </a:rPr>
              <a:t>Yahusha</a:t>
            </a:r>
            <a:r>
              <a:rPr lang="en-US" sz="4800" b="1" dirty="0" smtClean="0">
                <a:latin typeface="+mn-lt"/>
              </a:rPr>
              <a:t> is the Lamb of Elohim</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Behold the Lamb of Elohim who takes away the sin of the world.</a:t>
            </a:r>
          </a:p>
          <a:p>
            <a:pPr marL="0" indent="0">
              <a:buNone/>
            </a:pPr>
            <a:r>
              <a:rPr lang="en-US" sz="3600" b="1" dirty="0" err="1" smtClean="0"/>
              <a:t>Yahusha</a:t>
            </a:r>
            <a:r>
              <a:rPr lang="en-US" sz="3600" b="1" dirty="0" smtClean="0"/>
              <a:t> </a:t>
            </a:r>
            <a:r>
              <a:rPr lang="en-US" sz="3600" b="1" dirty="0"/>
              <a:t>called them together and said, "You know that the rulers of the Gentiles lord it over them, and their high officials exercise authority over them.</a:t>
            </a:r>
          </a:p>
          <a:p>
            <a:pPr marL="0" indent="0">
              <a:buNone/>
            </a:pPr>
            <a:r>
              <a:rPr lang="en-US" sz="3600" b="1" dirty="0" smtClean="0"/>
              <a:t>Not </a:t>
            </a:r>
            <a:r>
              <a:rPr lang="en-US" sz="3600" b="1" dirty="0"/>
              <a:t>so with you. Instead, whoever wants to become great among you must be your </a:t>
            </a:r>
            <a:r>
              <a:rPr lang="en-US" sz="3600" b="1" dirty="0" smtClean="0"/>
              <a:t>servant, and </a:t>
            </a:r>
            <a:r>
              <a:rPr lang="en-US" sz="3600" b="1" dirty="0"/>
              <a:t>whoever wants to be first must be your slave-</a:t>
            </a:r>
            <a:r>
              <a:rPr lang="en-US" sz="3600" b="1" dirty="0" smtClean="0"/>
              <a:t>- </a:t>
            </a:r>
            <a:r>
              <a:rPr lang="en-US" sz="3600" b="1" dirty="0"/>
              <a:t>just as the Son of Man did not come to be served, but to serve, and to give his life as a ransom for many</a:t>
            </a:r>
            <a:r>
              <a:rPr lang="en-US" sz="3600" b="1" dirty="0" smtClean="0"/>
              <a:t>.“ </a:t>
            </a:r>
            <a:r>
              <a:rPr lang="en-US" sz="4000" b="1" dirty="0" smtClean="0"/>
              <a:t>Matthew 20:25-28</a:t>
            </a:r>
            <a:endParaRPr lang="en-US" dirty="0"/>
          </a:p>
        </p:txBody>
      </p:sp>
    </p:spTree>
    <p:extLst>
      <p:ext uri="{BB962C8B-B14F-4D97-AF65-F5344CB8AC3E}">
        <p14:creationId xmlns:p14="http://schemas.microsoft.com/office/powerpoint/2010/main" val="288085580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err="1" smtClean="0">
                <a:latin typeface="+mn-lt"/>
              </a:rPr>
              <a:t>Yahusha’s</a:t>
            </a:r>
            <a:r>
              <a:rPr lang="en-US" sz="4800" b="1" dirty="0" smtClean="0">
                <a:latin typeface="+mn-lt"/>
              </a:rPr>
              <a:t> Appointed Time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“My appointed time is near”</a:t>
            </a:r>
          </a:p>
          <a:p>
            <a:pPr marL="0" indent="0">
              <a:buNone/>
            </a:pPr>
            <a:r>
              <a:rPr lang="en-US" sz="4000" b="1" dirty="0" smtClean="0"/>
              <a:t>“Father, the time has come”</a:t>
            </a:r>
            <a:endParaRPr lang="en-US" sz="4000" b="1" dirty="0"/>
          </a:p>
        </p:txBody>
      </p:sp>
    </p:spTree>
    <p:extLst>
      <p:ext uri="{BB962C8B-B14F-4D97-AF65-F5344CB8AC3E}">
        <p14:creationId xmlns:p14="http://schemas.microsoft.com/office/powerpoint/2010/main" val="417687469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Suffering of </a:t>
            </a:r>
            <a:r>
              <a:rPr lang="en-US" sz="4800" b="1" dirty="0" err="1" smtClean="0">
                <a:latin typeface="+mn-lt"/>
              </a:rPr>
              <a:t>Yahusha</a:t>
            </a:r>
            <a:r>
              <a:rPr lang="en-US" sz="4800" b="1" dirty="0" smtClean="0">
                <a:latin typeface="+mn-lt"/>
              </a:rPr>
              <a:t> Foretold</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Psalm 22</a:t>
            </a:r>
            <a:endParaRPr lang="en-US" dirty="0"/>
          </a:p>
        </p:txBody>
      </p:sp>
    </p:spTree>
    <p:extLst>
      <p:ext uri="{BB962C8B-B14F-4D97-AF65-F5344CB8AC3E}">
        <p14:creationId xmlns:p14="http://schemas.microsoft.com/office/powerpoint/2010/main" val="69396388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ctrTitle"/>
          </p:nvPr>
        </p:nvSpPr>
        <p:spPr/>
        <p:txBody>
          <a:bodyPr/>
          <a:lstStyle/>
          <a:p>
            <a:r>
              <a:rPr lang="en-US" altLang="en-US" b="1"/>
              <a:t>Lamb of Yah</a:t>
            </a:r>
          </a:p>
        </p:txBody>
      </p:sp>
      <p:sp>
        <p:nvSpPr>
          <p:cNvPr id="164867" name="Rectangle 3"/>
          <p:cNvSpPr>
            <a:spLocks noGrp="1" noChangeArrowheads="1"/>
          </p:cNvSpPr>
          <p:nvPr>
            <p:ph type="subTitle" idx="1"/>
          </p:nvPr>
        </p:nvSpPr>
        <p:spPr/>
        <p:txBody>
          <a:bodyPr/>
          <a:lstStyle/>
          <a:p>
            <a:r>
              <a:rPr lang="en-US" altLang="en-US"/>
              <a:t>From Heart For Israel, Vol 1</a:t>
            </a:r>
          </a:p>
          <a:p>
            <a:r>
              <a:rPr lang="en-US" altLang="en-US"/>
              <a:t>Track 8</a:t>
            </a:r>
          </a:p>
        </p:txBody>
      </p:sp>
    </p:spTree>
    <p:extLst>
      <p:ext uri="{BB962C8B-B14F-4D97-AF65-F5344CB8AC3E}">
        <p14:creationId xmlns:p14="http://schemas.microsoft.com/office/powerpoint/2010/main" val="388666377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noChangeArrowheads="1"/>
          </p:cNvSpPr>
          <p:nvPr>
            <p:ph type="title"/>
          </p:nvPr>
        </p:nvSpPr>
        <p:spPr/>
        <p:txBody>
          <a:bodyPr/>
          <a:lstStyle/>
          <a:p>
            <a:r>
              <a:rPr lang="en-US" altLang="en-US" dirty="0" smtClean="0"/>
              <a:t> </a:t>
            </a:r>
            <a:endParaRPr lang="en-US" altLang="en-US" dirty="0"/>
          </a:p>
        </p:txBody>
      </p:sp>
      <p:sp>
        <p:nvSpPr>
          <p:cNvPr id="194563" name="Rectangle 3"/>
          <p:cNvSpPr>
            <a:spLocks noGrp="1" noChangeArrowheads="1"/>
          </p:cNvSpPr>
          <p:nvPr>
            <p:ph type="body" idx="1"/>
          </p:nvPr>
        </p:nvSpPr>
        <p:spPr>
          <a:xfrm>
            <a:off x="1981200" y="304800"/>
            <a:ext cx="8229600" cy="6324600"/>
          </a:xfrm>
        </p:spPr>
        <p:txBody>
          <a:bodyPr>
            <a:normAutofit/>
          </a:bodyPr>
          <a:lstStyle/>
          <a:p>
            <a:pPr>
              <a:buFont typeface="Wingdings" panose="05000000000000000000" pitchFamily="2" charset="2"/>
              <a:buNone/>
            </a:pPr>
            <a:r>
              <a:rPr lang="en-US" altLang="en-US" sz="4000" b="1" dirty="0"/>
              <a:t>Lamb of Yah, your mercy I have seen</a:t>
            </a:r>
          </a:p>
          <a:p>
            <a:pPr>
              <a:buFont typeface="Wingdings" panose="05000000000000000000" pitchFamily="2" charset="2"/>
              <a:buNone/>
            </a:pPr>
            <a:r>
              <a:rPr lang="en-US" altLang="en-US" sz="4000" b="1" dirty="0"/>
              <a:t>Lamb of Yah, your blood has washed me clean</a:t>
            </a:r>
          </a:p>
          <a:p>
            <a:pPr>
              <a:buFont typeface="Wingdings" panose="05000000000000000000" pitchFamily="2" charset="2"/>
              <a:buNone/>
            </a:pPr>
            <a:r>
              <a:rPr lang="en-US" altLang="en-US" sz="4000" b="1" dirty="0"/>
              <a:t>And now I can praise you all my days</a:t>
            </a:r>
          </a:p>
          <a:p>
            <a:pPr>
              <a:buFont typeface="Wingdings" panose="05000000000000000000" pitchFamily="2" charset="2"/>
              <a:buNone/>
            </a:pPr>
            <a:r>
              <a:rPr lang="en-US" altLang="en-US" sz="4000" b="1" dirty="0"/>
              <a:t>For through You I am of Yah, Lamb of Yah </a:t>
            </a:r>
          </a:p>
        </p:txBody>
      </p:sp>
    </p:spTree>
    <p:extLst>
      <p:ext uri="{BB962C8B-B14F-4D97-AF65-F5344CB8AC3E}">
        <p14:creationId xmlns:p14="http://schemas.microsoft.com/office/powerpoint/2010/main" val="10719525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2754" name="Rectangle 2"/>
          <p:cNvSpPr>
            <a:spLocks noGrp="1" noChangeArrowheads="1"/>
          </p:cNvSpPr>
          <p:nvPr>
            <p:ph type="body" idx="1"/>
          </p:nvPr>
        </p:nvSpPr>
        <p:spPr>
          <a:xfrm>
            <a:off x="1981200" y="457200"/>
            <a:ext cx="8229600" cy="6172200"/>
          </a:xfrm>
        </p:spPr>
        <p:txBody>
          <a:bodyPr/>
          <a:lstStyle/>
          <a:p>
            <a:pPr>
              <a:spcBef>
                <a:spcPct val="0"/>
              </a:spcBef>
              <a:buClrTx/>
              <a:buSzTx/>
              <a:buFontTx/>
              <a:buNone/>
            </a:pPr>
            <a:r>
              <a:rPr lang="en-US" altLang="en-US" sz="4000" b="1" dirty="0"/>
              <a:t>Lamb of Yah, in silence you were led</a:t>
            </a:r>
          </a:p>
          <a:p>
            <a:pPr>
              <a:spcBef>
                <a:spcPct val="0"/>
              </a:spcBef>
              <a:buClrTx/>
              <a:buSzTx/>
              <a:buFontTx/>
              <a:buNone/>
            </a:pPr>
            <a:r>
              <a:rPr lang="en-US" altLang="en-US" sz="4000" b="1" dirty="0"/>
              <a:t>Lamb of Yah, in innocence you bled</a:t>
            </a:r>
          </a:p>
          <a:p>
            <a:pPr>
              <a:buFont typeface="Wingdings" panose="05000000000000000000" pitchFamily="2" charset="2"/>
              <a:buNone/>
            </a:pPr>
            <a:r>
              <a:rPr lang="en-US" altLang="en-US" sz="4000" b="1" dirty="0"/>
              <a:t>And now I can praise you all my days</a:t>
            </a:r>
          </a:p>
          <a:p>
            <a:pPr>
              <a:buFont typeface="Wingdings" panose="05000000000000000000" pitchFamily="2" charset="2"/>
              <a:buNone/>
            </a:pPr>
            <a:r>
              <a:rPr lang="en-US" altLang="en-US" sz="4000" b="1" dirty="0"/>
              <a:t>For through You I am of Yah, Lamb of Yah </a:t>
            </a:r>
          </a:p>
          <a:p>
            <a:pPr>
              <a:buFont typeface="Wingdings" panose="05000000000000000000" pitchFamily="2" charset="2"/>
              <a:buNone/>
            </a:pPr>
            <a:endParaRPr lang="en-US" altLang="en-US" sz="3600" b="1" dirty="0"/>
          </a:p>
        </p:txBody>
      </p:sp>
    </p:spTree>
    <p:extLst>
      <p:ext uri="{BB962C8B-B14F-4D97-AF65-F5344CB8AC3E}">
        <p14:creationId xmlns:p14="http://schemas.microsoft.com/office/powerpoint/2010/main" val="1716334573"/>
      </p:ext>
    </p:extLst>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p:cNvSpPr>
            <a:spLocks noGrp="1" noChangeArrowheads="1"/>
          </p:cNvSpPr>
          <p:nvPr>
            <p:ph type="title"/>
          </p:nvPr>
        </p:nvSpPr>
        <p:spPr/>
        <p:txBody>
          <a:bodyPr/>
          <a:lstStyle/>
          <a:p>
            <a:r>
              <a:rPr lang="en-US" altLang="en-US" dirty="0" smtClean="0"/>
              <a:t> </a:t>
            </a:r>
            <a:endParaRPr lang="en-US" altLang="en-US" dirty="0"/>
          </a:p>
        </p:txBody>
      </p:sp>
      <p:sp>
        <p:nvSpPr>
          <p:cNvPr id="205827" name="Rectangle 3"/>
          <p:cNvSpPr>
            <a:spLocks noGrp="1" noChangeArrowheads="1"/>
          </p:cNvSpPr>
          <p:nvPr>
            <p:ph type="body" idx="1"/>
          </p:nvPr>
        </p:nvSpPr>
        <p:spPr>
          <a:xfrm>
            <a:off x="1981200" y="1066800"/>
            <a:ext cx="8229600" cy="5029200"/>
          </a:xfrm>
        </p:spPr>
        <p:txBody>
          <a:bodyPr/>
          <a:lstStyle/>
          <a:p>
            <a:pPr>
              <a:spcBef>
                <a:spcPct val="0"/>
              </a:spcBef>
              <a:buClrTx/>
              <a:buSzTx/>
              <a:buFontTx/>
              <a:buNone/>
            </a:pPr>
            <a:r>
              <a:rPr lang="en-US" altLang="en-US" sz="4000" b="1" dirty="0"/>
              <a:t>Lamb of Yah, you were laid then in a grave</a:t>
            </a:r>
          </a:p>
          <a:p>
            <a:pPr>
              <a:spcBef>
                <a:spcPct val="0"/>
              </a:spcBef>
              <a:buClrTx/>
              <a:buSzTx/>
              <a:buFontTx/>
              <a:buNone/>
            </a:pPr>
            <a:r>
              <a:rPr lang="en-US" altLang="en-US" sz="4000" b="1" dirty="0"/>
              <a:t>Lamb of Yah, by those you came to save</a:t>
            </a:r>
          </a:p>
          <a:p>
            <a:pPr>
              <a:buFont typeface="Wingdings" panose="05000000000000000000" pitchFamily="2" charset="2"/>
              <a:buNone/>
            </a:pPr>
            <a:r>
              <a:rPr lang="en-US" altLang="en-US" sz="4000" b="1" dirty="0"/>
              <a:t>And now I can praise you all my days</a:t>
            </a:r>
          </a:p>
          <a:p>
            <a:pPr>
              <a:buFont typeface="Wingdings" panose="05000000000000000000" pitchFamily="2" charset="2"/>
              <a:buNone/>
            </a:pPr>
            <a:r>
              <a:rPr lang="en-US" altLang="en-US" sz="4000" b="1" dirty="0"/>
              <a:t>For through You I am of Yah, Lamb of Yah </a:t>
            </a:r>
          </a:p>
          <a:p>
            <a:pPr>
              <a:spcBef>
                <a:spcPct val="0"/>
              </a:spcBef>
              <a:buClrTx/>
              <a:buSzTx/>
              <a:buFontTx/>
              <a:buNone/>
            </a:pPr>
            <a:endParaRPr lang="en-US" altLang="en-US" sz="3600" b="1" dirty="0"/>
          </a:p>
        </p:txBody>
      </p:sp>
    </p:spTree>
    <p:extLst>
      <p:ext uri="{BB962C8B-B14F-4D97-AF65-F5344CB8AC3E}">
        <p14:creationId xmlns:p14="http://schemas.microsoft.com/office/powerpoint/2010/main" val="220838733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6850" name="Rectangle 2"/>
          <p:cNvSpPr>
            <a:spLocks noGrp="1" noChangeArrowheads="1"/>
          </p:cNvSpPr>
          <p:nvPr>
            <p:ph type="body" idx="1"/>
          </p:nvPr>
        </p:nvSpPr>
        <p:spPr>
          <a:xfrm>
            <a:off x="1981200" y="0"/>
            <a:ext cx="8229600" cy="6858000"/>
          </a:xfrm>
        </p:spPr>
        <p:txBody>
          <a:bodyPr/>
          <a:lstStyle/>
          <a:p>
            <a:pPr>
              <a:lnSpc>
                <a:spcPct val="90000"/>
              </a:lnSpc>
              <a:spcBef>
                <a:spcPct val="0"/>
              </a:spcBef>
              <a:buClrTx/>
              <a:buSzTx/>
              <a:buFontTx/>
              <a:buNone/>
            </a:pPr>
            <a:r>
              <a:rPr lang="en-US" altLang="en-US" sz="4000" b="1" dirty="0"/>
              <a:t>Lamb of Yah, it happened as you said</a:t>
            </a:r>
          </a:p>
          <a:p>
            <a:pPr>
              <a:lnSpc>
                <a:spcPct val="90000"/>
              </a:lnSpc>
              <a:spcBef>
                <a:spcPct val="0"/>
              </a:spcBef>
              <a:buClrTx/>
              <a:buSzTx/>
              <a:buFontTx/>
              <a:buNone/>
            </a:pPr>
            <a:r>
              <a:rPr lang="en-US" altLang="en-US" sz="4000" b="1" dirty="0"/>
              <a:t>Lamb of Yah, you rose up from the dead</a:t>
            </a:r>
          </a:p>
          <a:p>
            <a:pPr>
              <a:lnSpc>
                <a:spcPct val="90000"/>
              </a:lnSpc>
              <a:buFont typeface="Wingdings" panose="05000000000000000000" pitchFamily="2" charset="2"/>
              <a:buNone/>
            </a:pPr>
            <a:r>
              <a:rPr lang="en-US" altLang="en-US" sz="4000" b="1" dirty="0"/>
              <a:t>And now I can praise you all my days</a:t>
            </a:r>
          </a:p>
          <a:p>
            <a:pPr>
              <a:lnSpc>
                <a:spcPct val="90000"/>
              </a:lnSpc>
              <a:buFont typeface="Wingdings" panose="05000000000000000000" pitchFamily="2" charset="2"/>
              <a:buNone/>
            </a:pPr>
            <a:r>
              <a:rPr lang="en-US" altLang="en-US" sz="4000" b="1" dirty="0"/>
              <a:t>For through You I am of Yah, Lamb of Yah </a:t>
            </a:r>
          </a:p>
          <a:p>
            <a:pPr>
              <a:lnSpc>
                <a:spcPct val="90000"/>
              </a:lnSpc>
              <a:buFont typeface="Wingdings" panose="05000000000000000000" pitchFamily="2" charset="2"/>
              <a:buNone/>
            </a:pPr>
            <a:r>
              <a:rPr lang="en-US" altLang="en-US" sz="4000" b="1" dirty="0"/>
              <a:t>And now I can praise you all my days</a:t>
            </a:r>
          </a:p>
          <a:p>
            <a:pPr>
              <a:lnSpc>
                <a:spcPct val="90000"/>
              </a:lnSpc>
              <a:buFont typeface="Wingdings" panose="05000000000000000000" pitchFamily="2" charset="2"/>
              <a:buNone/>
            </a:pPr>
            <a:r>
              <a:rPr lang="en-US" altLang="en-US" sz="4000" b="1" dirty="0"/>
              <a:t>For through You I am of Yah, Lamb of Yah </a:t>
            </a:r>
          </a:p>
          <a:p>
            <a:pPr>
              <a:lnSpc>
                <a:spcPct val="90000"/>
              </a:lnSpc>
              <a:spcBef>
                <a:spcPct val="0"/>
              </a:spcBef>
              <a:buClrTx/>
              <a:buSzTx/>
              <a:buFontTx/>
              <a:buNone/>
            </a:pPr>
            <a:endParaRPr lang="en-US" altLang="en-US" sz="3600" b="1" dirty="0"/>
          </a:p>
        </p:txBody>
      </p:sp>
    </p:spTree>
    <p:extLst>
      <p:ext uri="{BB962C8B-B14F-4D97-AF65-F5344CB8AC3E}">
        <p14:creationId xmlns:p14="http://schemas.microsoft.com/office/powerpoint/2010/main" val="1620711929"/>
      </p:ext>
    </p:extLst>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7874" name="Rectangle 2"/>
          <p:cNvSpPr>
            <a:spLocks noGrp="1" noChangeArrowheads="1"/>
          </p:cNvSpPr>
          <p:nvPr>
            <p:ph type="body" idx="1"/>
          </p:nvPr>
        </p:nvSpPr>
        <p:spPr>
          <a:xfrm>
            <a:off x="1981200" y="609600"/>
            <a:ext cx="8229600" cy="5486400"/>
          </a:xfrm>
        </p:spPr>
        <p:txBody>
          <a:bodyPr/>
          <a:lstStyle/>
          <a:p>
            <a:pPr>
              <a:spcBef>
                <a:spcPct val="0"/>
              </a:spcBef>
              <a:buClrTx/>
              <a:buSzTx/>
              <a:buFontTx/>
              <a:buNone/>
            </a:pPr>
            <a:r>
              <a:rPr lang="en-US" altLang="en-US" sz="4000" b="1" dirty="0"/>
              <a:t>Lamb of Yah, your mercy I have seen</a:t>
            </a:r>
          </a:p>
          <a:p>
            <a:pPr>
              <a:spcBef>
                <a:spcPct val="0"/>
              </a:spcBef>
              <a:buClrTx/>
              <a:buSzTx/>
              <a:buFontTx/>
              <a:buNone/>
            </a:pPr>
            <a:r>
              <a:rPr lang="en-US" altLang="en-US" sz="4000" b="1" dirty="0"/>
              <a:t>Lamb of Yah, your blood has washed me clean</a:t>
            </a:r>
          </a:p>
          <a:p>
            <a:pPr>
              <a:buFont typeface="Wingdings" panose="05000000000000000000" pitchFamily="2" charset="2"/>
              <a:buNone/>
            </a:pPr>
            <a:r>
              <a:rPr lang="en-US" altLang="en-US" sz="4000" b="1" dirty="0"/>
              <a:t>And now I can praise you all my days</a:t>
            </a:r>
          </a:p>
          <a:p>
            <a:pPr>
              <a:buFont typeface="Wingdings" panose="05000000000000000000" pitchFamily="2" charset="2"/>
              <a:buNone/>
            </a:pPr>
            <a:r>
              <a:rPr lang="en-US" altLang="en-US" sz="4000" b="1" dirty="0"/>
              <a:t>For through You I am of Yah, Lamb of Yah </a:t>
            </a:r>
          </a:p>
          <a:p>
            <a:pPr>
              <a:spcBef>
                <a:spcPct val="0"/>
              </a:spcBef>
              <a:buClrTx/>
              <a:buSzTx/>
              <a:buFontTx/>
              <a:buNone/>
            </a:pPr>
            <a:endParaRPr lang="en-US" altLang="en-US" sz="3600" b="1" dirty="0"/>
          </a:p>
        </p:txBody>
      </p:sp>
    </p:spTree>
    <p:extLst>
      <p:ext uri="{BB962C8B-B14F-4D97-AF65-F5344CB8AC3E}">
        <p14:creationId xmlns:p14="http://schemas.microsoft.com/office/powerpoint/2010/main" val="3485059704"/>
      </p:ext>
    </p:extLst>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8898" name="Rectangle 2"/>
          <p:cNvSpPr>
            <a:spLocks noGrp="1" noChangeArrowheads="1"/>
          </p:cNvSpPr>
          <p:nvPr>
            <p:ph type="body" idx="1"/>
          </p:nvPr>
        </p:nvSpPr>
        <p:spPr>
          <a:xfrm>
            <a:off x="1981200" y="381000"/>
            <a:ext cx="8229600" cy="6172200"/>
          </a:xfrm>
        </p:spPr>
        <p:txBody>
          <a:bodyPr>
            <a:normAutofit/>
          </a:bodyPr>
          <a:lstStyle/>
          <a:p>
            <a:pPr>
              <a:buFont typeface="Wingdings" panose="05000000000000000000" pitchFamily="2" charset="2"/>
              <a:buNone/>
            </a:pPr>
            <a:r>
              <a:rPr lang="en-US" altLang="en-US" sz="4000" b="1" dirty="0"/>
              <a:t>And now I can praise you all my days</a:t>
            </a:r>
          </a:p>
          <a:p>
            <a:pPr>
              <a:buFont typeface="Wingdings" panose="05000000000000000000" pitchFamily="2" charset="2"/>
              <a:buNone/>
            </a:pPr>
            <a:r>
              <a:rPr lang="en-US" altLang="en-US" sz="4000" b="1" dirty="0"/>
              <a:t>For through You I am of Yah, Lamb of Yah </a:t>
            </a:r>
          </a:p>
          <a:p>
            <a:pPr>
              <a:buFont typeface="Wingdings" panose="05000000000000000000" pitchFamily="2" charset="2"/>
              <a:buNone/>
            </a:pPr>
            <a:r>
              <a:rPr lang="en-US" altLang="en-US" sz="4000" b="1" dirty="0"/>
              <a:t>And now I can praise you all my days</a:t>
            </a:r>
          </a:p>
          <a:p>
            <a:pPr>
              <a:spcBef>
                <a:spcPct val="0"/>
              </a:spcBef>
              <a:buClrTx/>
              <a:buSzTx/>
              <a:buFontTx/>
              <a:buNone/>
            </a:pPr>
            <a:r>
              <a:rPr lang="en-US" altLang="en-US" sz="4000" b="1" dirty="0"/>
              <a:t>For through You I am of Yah, Lamb of Yah</a:t>
            </a:r>
          </a:p>
        </p:txBody>
      </p:sp>
    </p:spTree>
    <p:extLst>
      <p:ext uri="{BB962C8B-B14F-4D97-AF65-F5344CB8AC3E}">
        <p14:creationId xmlns:p14="http://schemas.microsoft.com/office/powerpoint/2010/main" val="4102128659"/>
      </p:ext>
    </p:extLst>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ctrTitle"/>
          </p:nvPr>
        </p:nvSpPr>
        <p:spPr/>
        <p:txBody>
          <a:bodyPr/>
          <a:lstStyle/>
          <a:p>
            <a:pPr eaLnBrk="1" hangingPunct="1">
              <a:defRPr/>
            </a:pPr>
            <a:r>
              <a:rPr lang="en-US" altLang="en-US" b="1" dirty="0" smtClean="0"/>
              <a:t>Baruch </a:t>
            </a:r>
            <a:r>
              <a:rPr lang="en-US" altLang="en-US" b="1" dirty="0" err="1" smtClean="0"/>
              <a:t>Haba</a:t>
            </a:r>
            <a:endParaRPr lang="en-US" altLang="en-US" b="1" dirty="0" smtClean="0"/>
          </a:p>
        </p:txBody>
      </p:sp>
      <p:sp>
        <p:nvSpPr>
          <p:cNvPr id="6" name="Rectangle 2"/>
          <p:cNvSpPr txBox="1">
            <a:spLocks noChangeArrowheads="1"/>
          </p:cNvSpPr>
          <p:nvPr/>
        </p:nvSpPr>
        <p:spPr bwMode="auto">
          <a:xfrm>
            <a:off x="2246313" y="3657600"/>
            <a:ext cx="7772400"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nchor="ctr"/>
          <a:lstStyle>
            <a:lvl1pPr algn="ctr" rtl="0" fontAlgn="base">
              <a:spcBef>
                <a:spcPct val="0"/>
              </a:spcBef>
              <a:spcAft>
                <a:spcPct val="0"/>
              </a:spcAft>
              <a:defRPr sz="4400" kern="12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Tahoma" charset="0"/>
                <a:ea typeface="Arial" charset="0"/>
                <a:cs typeface="Arial"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Tahoma" charset="0"/>
                <a:ea typeface="Arial" charset="0"/>
                <a:cs typeface="Arial"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Tahoma" charset="0"/>
                <a:ea typeface="Arial" charset="0"/>
                <a:cs typeface="Arial"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Tahoma" charset="0"/>
                <a:ea typeface="Arial" charset="0"/>
                <a:cs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charset="0"/>
                <a:ea typeface="Arial" charset="0"/>
                <a:cs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charset="0"/>
                <a:ea typeface="Arial" charset="0"/>
                <a:cs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charset="0"/>
                <a:ea typeface="Arial" charset="0"/>
                <a:cs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charset="0"/>
                <a:ea typeface="Arial" charset="0"/>
                <a:cs typeface="Arial" charset="0"/>
              </a:defRPr>
            </a:lvl9pPr>
          </a:lstStyle>
          <a:p>
            <a:pPr eaLnBrk="1" hangingPunct="1">
              <a:defRPr/>
            </a:pPr>
            <a:r>
              <a:rPr lang="en-US" altLang="en-US" sz="3600" b="1" i="1" dirty="0"/>
              <a:t>Psalm 118 </a:t>
            </a:r>
          </a:p>
        </p:txBody>
      </p:sp>
    </p:spTree>
    <p:extLst>
      <p:ext uri="{BB962C8B-B14F-4D97-AF65-F5344CB8AC3E}">
        <p14:creationId xmlns:p14="http://schemas.microsoft.com/office/powerpoint/2010/main" val="37443821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5903" name="Rectangle 15"/>
          <p:cNvSpPr>
            <a:spLocks noGrp="1" noChangeArrowheads="1"/>
          </p:cNvSpPr>
          <p:nvPr>
            <p:ph type="body" idx="1"/>
          </p:nvPr>
        </p:nvSpPr>
        <p:spPr>
          <a:xfrm>
            <a:off x="1981200" y="609600"/>
            <a:ext cx="8229600" cy="5486400"/>
          </a:xfrm>
        </p:spPr>
        <p:txBody>
          <a:bodyPr/>
          <a:lstStyle/>
          <a:p>
            <a:pPr eaLnBrk="1" hangingPunct="1">
              <a:lnSpc>
                <a:spcPct val="90000"/>
              </a:lnSpc>
              <a:buFont typeface="Wingdings" panose="05000000000000000000" pitchFamily="2" charset="2"/>
              <a:buNone/>
            </a:pPr>
            <a:r>
              <a:rPr lang="en-US" altLang="en-US" sz="4000" b="1"/>
              <a:t>Baruch haba be’shem Yahuwah</a:t>
            </a:r>
          </a:p>
          <a:p>
            <a:pPr eaLnBrk="1" hangingPunct="1">
              <a:lnSpc>
                <a:spcPct val="90000"/>
              </a:lnSpc>
              <a:buFont typeface="Wingdings" panose="05000000000000000000" pitchFamily="2" charset="2"/>
              <a:buNone/>
            </a:pPr>
            <a:r>
              <a:rPr lang="en-US" altLang="en-US" sz="4000" b="1"/>
              <a:t>Halleluyah Halleluyah</a:t>
            </a:r>
          </a:p>
          <a:p>
            <a:pPr eaLnBrk="1" hangingPunct="1">
              <a:lnSpc>
                <a:spcPct val="90000"/>
              </a:lnSpc>
              <a:buFont typeface="Wingdings" panose="05000000000000000000" pitchFamily="2" charset="2"/>
              <a:buNone/>
            </a:pPr>
            <a:r>
              <a:rPr lang="en-US" altLang="en-US" sz="4000" b="1"/>
              <a:t>Baruch haba be’shem Yahuwah</a:t>
            </a:r>
          </a:p>
          <a:p>
            <a:pPr eaLnBrk="1" hangingPunct="1">
              <a:lnSpc>
                <a:spcPct val="90000"/>
              </a:lnSpc>
              <a:buFont typeface="Wingdings" panose="05000000000000000000" pitchFamily="2" charset="2"/>
              <a:buNone/>
            </a:pPr>
            <a:r>
              <a:rPr lang="en-US" altLang="en-US" sz="4000" b="1"/>
              <a:t>Halleluyah Halleluyah</a:t>
            </a:r>
          </a:p>
          <a:p>
            <a:pPr eaLnBrk="1" hangingPunct="1">
              <a:lnSpc>
                <a:spcPct val="90000"/>
              </a:lnSpc>
              <a:buFont typeface="Wingdings" panose="05000000000000000000" pitchFamily="2" charset="2"/>
              <a:buNone/>
            </a:pPr>
            <a:endParaRPr lang="en-US" altLang="en-US" sz="4000" b="1"/>
          </a:p>
          <a:p>
            <a:pPr eaLnBrk="1" hangingPunct="1">
              <a:lnSpc>
                <a:spcPct val="90000"/>
              </a:lnSpc>
              <a:buFont typeface="Wingdings" panose="05000000000000000000" pitchFamily="2" charset="2"/>
              <a:buNone/>
            </a:pPr>
            <a:r>
              <a:rPr lang="en-US" altLang="en-US" sz="4000" b="1"/>
              <a:t>(Repeat)</a:t>
            </a:r>
          </a:p>
        </p:txBody>
      </p:sp>
    </p:spTree>
    <p:extLst>
      <p:ext uri="{BB962C8B-B14F-4D97-AF65-F5344CB8AC3E}">
        <p14:creationId xmlns:p14="http://schemas.microsoft.com/office/powerpoint/2010/main" val="738702109"/>
      </p:ext>
    </p:extLst>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0466" name="Rectangle 2"/>
          <p:cNvSpPr>
            <a:spLocks noGrp="1" noChangeArrowheads="1"/>
          </p:cNvSpPr>
          <p:nvPr>
            <p:ph type="body" idx="1"/>
          </p:nvPr>
        </p:nvSpPr>
        <p:spPr>
          <a:xfrm>
            <a:off x="1981200" y="609600"/>
            <a:ext cx="8229600" cy="5486400"/>
          </a:xfrm>
        </p:spPr>
        <p:txBody>
          <a:bodyPr/>
          <a:lstStyle/>
          <a:p>
            <a:pPr eaLnBrk="1" hangingPunct="1">
              <a:buFont typeface="Wingdings" panose="05000000000000000000" pitchFamily="2" charset="2"/>
              <a:buNone/>
            </a:pPr>
            <a:r>
              <a:rPr lang="en-US" altLang="en-US" sz="3600" b="1"/>
              <a:t>The right hand of Yahuwah is doing mightily</a:t>
            </a:r>
          </a:p>
          <a:p>
            <a:pPr eaLnBrk="1" hangingPunct="1">
              <a:buFont typeface="Wingdings" panose="05000000000000000000" pitchFamily="2" charset="2"/>
              <a:buNone/>
            </a:pPr>
            <a:r>
              <a:rPr lang="en-US" altLang="en-US" sz="3600" b="1"/>
              <a:t>The right hand of Yahuwah is exalted</a:t>
            </a:r>
          </a:p>
          <a:p>
            <a:pPr eaLnBrk="1" hangingPunct="1">
              <a:buFont typeface="Wingdings" panose="05000000000000000000" pitchFamily="2" charset="2"/>
              <a:buNone/>
            </a:pPr>
            <a:r>
              <a:rPr lang="en-US" altLang="en-US" sz="3600" b="1"/>
              <a:t>The right hand of Yahuwah acts mightily</a:t>
            </a:r>
          </a:p>
          <a:p>
            <a:pPr eaLnBrk="1" hangingPunct="1">
              <a:buFont typeface="Wingdings" panose="05000000000000000000" pitchFamily="2" charset="2"/>
              <a:buNone/>
            </a:pPr>
            <a:r>
              <a:rPr lang="en-US" altLang="en-US" sz="3600" b="1"/>
              <a:t>Let us declare the works of Yah</a:t>
            </a:r>
          </a:p>
          <a:p>
            <a:pPr eaLnBrk="1" hangingPunct="1">
              <a:buFont typeface="Wingdings" panose="05000000000000000000" pitchFamily="2" charset="2"/>
              <a:buNone/>
            </a:pPr>
            <a:endParaRPr lang="en-US" altLang="en-US" sz="4000" b="1"/>
          </a:p>
        </p:txBody>
      </p:sp>
    </p:spTree>
    <p:extLst>
      <p:ext uri="{BB962C8B-B14F-4D97-AF65-F5344CB8AC3E}">
        <p14:creationId xmlns:p14="http://schemas.microsoft.com/office/powerpoint/2010/main" val="1541288795"/>
      </p:ext>
    </p:extLst>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5903" name="Rectangle 15"/>
          <p:cNvSpPr>
            <a:spLocks noGrp="1" noChangeArrowheads="1"/>
          </p:cNvSpPr>
          <p:nvPr>
            <p:ph type="body" idx="1"/>
          </p:nvPr>
        </p:nvSpPr>
        <p:spPr>
          <a:xfrm>
            <a:off x="1981200" y="609600"/>
            <a:ext cx="8229600" cy="5486400"/>
          </a:xfrm>
        </p:spPr>
        <p:txBody>
          <a:bodyPr/>
          <a:lstStyle/>
          <a:p>
            <a:pPr eaLnBrk="1" hangingPunct="1">
              <a:lnSpc>
                <a:spcPct val="90000"/>
              </a:lnSpc>
              <a:buFont typeface="Wingdings" charset="2"/>
              <a:buNone/>
              <a:defRPr/>
            </a:pPr>
            <a:r>
              <a:rPr lang="en-US" altLang="en-US" sz="4000" b="1" dirty="0"/>
              <a:t>Baruch </a:t>
            </a:r>
            <a:r>
              <a:rPr lang="en-US" altLang="en-US" sz="4000" b="1" dirty="0" err="1"/>
              <a:t>haba</a:t>
            </a:r>
            <a:r>
              <a:rPr lang="en-US" altLang="en-US" sz="4000" b="1" dirty="0"/>
              <a:t> </a:t>
            </a:r>
            <a:r>
              <a:rPr lang="en-US" altLang="en-US" sz="4000" b="1" dirty="0" err="1"/>
              <a:t>be’shem</a:t>
            </a:r>
            <a:r>
              <a:rPr lang="en-US" altLang="en-US" sz="4000" b="1" dirty="0"/>
              <a:t> Yahuwah</a:t>
            </a:r>
          </a:p>
          <a:p>
            <a:pPr eaLnBrk="1" hangingPunct="1">
              <a:lnSpc>
                <a:spcPct val="90000"/>
              </a:lnSpc>
              <a:buFont typeface="Wingdings" charset="2"/>
              <a:buNone/>
              <a:defRPr/>
            </a:pPr>
            <a:r>
              <a:rPr lang="en-US" altLang="en-US" sz="4000" b="1" dirty="0" err="1"/>
              <a:t>Halleluyah</a:t>
            </a:r>
            <a:r>
              <a:rPr lang="en-US" altLang="en-US" sz="4000" b="1" dirty="0"/>
              <a:t> </a:t>
            </a:r>
            <a:r>
              <a:rPr lang="en-US" altLang="en-US" sz="4000" b="1" dirty="0" err="1"/>
              <a:t>Halleluyah</a:t>
            </a:r>
            <a:endParaRPr lang="en-US" altLang="en-US" sz="4000" b="1" dirty="0"/>
          </a:p>
          <a:p>
            <a:pPr eaLnBrk="1" hangingPunct="1">
              <a:lnSpc>
                <a:spcPct val="90000"/>
              </a:lnSpc>
              <a:buFont typeface="Wingdings" charset="2"/>
              <a:buNone/>
              <a:defRPr/>
            </a:pPr>
            <a:r>
              <a:rPr lang="en-US" altLang="en-US" sz="4000" b="1" dirty="0"/>
              <a:t>Baruch </a:t>
            </a:r>
            <a:r>
              <a:rPr lang="en-US" altLang="en-US" sz="4000" b="1" dirty="0" err="1"/>
              <a:t>haba</a:t>
            </a:r>
            <a:r>
              <a:rPr lang="en-US" altLang="en-US" sz="4000" b="1" dirty="0"/>
              <a:t> </a:t>
            </a:r>
            <a:r>
              <a:rPr lang="en-US" altLang="en-US" sz="4000" b="1" dirty="0" err="1"/>
              <a:t>be’shem</a:t>
            </a:r>
            <a:r>
              <a:rPr lang="en-US" altLang="en-US" sz="4000" b="1" dirty="0"/>
              <a:t> Yahuwah</a:t>
            </a:r>
          </a:p>
          <a:p>
            <a:pPr eaLnBrk="1" hangingPunct="1">
              <a:lnSpc>
                <a:spcPct val="90000"/>
              </a:lnSpc>
              <a:buFont typeface="Wingdings" charset="2"/>
              <a:buNone/>
              <a:defRPr/>
            </a:pPr>
            <a:r>
              <a:rPr lang="en-US" altLang="en-US" sz="4000" b="1" dirty="0" err="1"/>
              <a:t>Halleluyah</a:t>
            </a:r>
            <a:r>
              <a:rPr lang="en-US" altLang="en-US" sz="4000" b="1" dirty="0"/>
              <a:t> </a:t>
            </a:r>
            <a:r>
              <a:rPr lang="en-US" altLang="en-US" sz="4000" b="1" dirty="0" err="1"/>
              <a:t>Halleluyah</a:t>
            </a:r>
            <a:endParaRPr lang="en-US" altLang="en-US" sz="4000" b="1" dirty="0"/>
          </a:p>
        </p:txBody>
      </p:sp>
    </p:spTree>
    <p:extLst>
      <p:ext uri="{BB962C8B-B14F-4D97-AF65-F5344CB8AC3E}">
        <p14:creationId xmlns:p14="http://schemas.microsoft.com/office/powerpoint/2010/main" val="1086008069"/>
      </p:ext>
    </p:extLst>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0466" name="Rectangle 2"/>
          <p:cNvSpPr>
            <a:spLocks noGrp="1" noChangeArrowheads="1"/>
          </p:cNvSpPr>
          <p:nvPr>
            <p:ph type="body" idx="1"/>
          </p:nvPr>
        </p:nvSpPr>
        <p:spPr>
          <a:xfrm>
            <a:off x="1981200" y="609600"/>
            <a:ext cx="8229600" cy="5486400"/>
          </a:xfrm>
        </p:spPr>
        <p:txBody>
          <a:bodyPr/>
          <a:lstStyle/>
          <a:p>
            <a:pPr eaLnBrk="1" hangingPunct="1">
              <a:buFont typeface="Wingdings" panose="05000000000000000000" pitchFamily="2" charset="2"/>
              <a:buNone/>
            </a:pPr>
            <a:r>
              <a:rPr lang="en-US" altLang="en-US" sz="3600" b="1"/>
              <a:t>Oh, Thank you Father, for you have answered me</a:t>
            </a:r>
          </a:p>
          <a:p>
            <a:pPr eaLnBrk="1" hangingPunct="1">
              <a:buFont typeface="Wingdings" panose="05000000000000000000" pitchFamily="2" charset="2"/>
              <a:buNone/>
            </a:pPr>
            <a:r>
              <a:rPr lang="en-US" altLang="en-US" sz="3600" b="1"/>
              <a:t>And have become my deliverance</a:t>
            </a:r>
          </a:p>
          <a:p>
            <a:pPr eaLnBrk="1" hangingPunct="1">
              <a:buFont typeface="Wingdings" panose="05000000000000000000" pitchFamily="2" charset="2"/>
              <a:buNone/>
            </a:pPr>
            <a:r>
              <a:rPr lang="en-US" altLang="en-US" sz="3600" b="1"/>
              <a:t>The stone which the builders rejected</a:t>
            </a:r>
          </a:p>
          <a:p>
            <a:pPr eaLnBrk="1" hangingPunct="1">
              <a:buFont typeface="Wingdings" panose="05000000000000000000" pitchFamily="2" charset="2"/>
              <a:buNone/>
            </a:pPr>
            <a:r>
              <a:rPr lang="en-US" altLang="en-US" sz="3600" b="1"/>
              <a:t>Has become the chief cornerstone</a:t>
            </a:r>
          </a:p>
          <a:p>
            <a:pPr eaLnBrk="1" hangingPunct="1">
              <a:buFont typeface="Wingdings" panose="05000000000000000000" pitchFamily="2" charset="2"/>
              <a:buNone/>
            </a:pPr>
            <a:endParaRPr lang="en-US" altLang="en-US" sz="4000" b="1"/>
          </a:p>
        </p:txBody>
      </p:sp>
    </p:spTree>
    <p:extLst>
      <p:ext uri="{BB962C8B-B14F-4D97-AF65-F5344CB8AC3E}">
        <p14:creationId xmlns:p14="http://schemas.microsoft.com/office/powerpoint/2010/main" val="1219335245"/>
      </p:ext>
    </p:extLst>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5903" name="Rectangle 15"/>
          <p:cNvSpPr>
            <a:spLocks noGrp="1" noChangeArrowheads="1"/>
          </p:cNvSpPr>
          <p:nvPr>
            <p:ph type="body" idx="1"/>
          </p:nvPr>
        </p:nvSpPr>
        <p:spPr>
          <a:xfrm>
            <a:off x="1981200" y="609600"/>
            <a:ext cx="8229600" cy="5486400"/>
          </a:xfrm>
        </p:spPr>
        <p:txBody>
          <a:bodyPr>
            <a:normAutofit lnSpcReduction="10000"/>
          </a:bodyPr>
          <a:lstStyle/>
          <a:p>
            <a:pPr eaLnBrk="1" hangingPunct="1">
              <a:lnSpc>
                <a:spcPct val="90000"/>
              </a:lnSpc>
              <a:buFont typeface="Wingdings" panose="05000000000000000000" pitchFamily="2" charset="2"/>
              <a:buNone/>
            </a:pPr>
            <a:r>
              <a:rPr lang="en-US" altLang="en-US" sz="4000" b="1" dirty="0"/>
              <a:t>Baruch </a:t>
            </a:r>
            <a:r>
              <a:rPr lang="en-US" altLang="en-US" sz="4000" b="1" dirty="0" err="1"/>
              <a:t>haba</a:t>
            </a:r>
            <a:r>
              <a:rPr lang="en-US" altLang="en-US" sz="4000" b="1" dirty="0"/>
              <a:t> </a:t>
            </a:r>
            <a:r>
              <a:rPr lang="en-US" altLang="en-US" sz="4000" b="1" dirty="0" err="1"/>
              <a:t>be’shem</a:t>
            </a:r>
            <a:r>
              <a:rPr lang="en-US" altLang="en-US" sz="4000" b="1" dirty="0"/>
              <a:t> Yahuwah</a:t>
            </a:r>
          </a:p>
          <a:p>
            <a:pPr eaLnBrk="1" hangingPunct="1">
              <a:lnSpc>
                <a:spcPct val="90000"/>
              </a:lnSpc>
              <a:buFont typeface="Wingdings" panose="05000000000000000000" pitchFamily="2" charset="2"/>
              <a:buNone/>
            </a:pPr>
            <a:r>
              <a:rPr lang="en-US" altLang="en-US" sz="4000" b="1" dirty="0" err="1"/>
              <a:t>Halleluyah</a:t>
            </a:r>
            <a:r>
              <a:rPr lang="en-US" altLang="en-US" sz="4000" b="1" dirty="0"/>
              <a:t> </a:t>
            </a:r>
            <a:r>
              <a:rPr lang="en-US" altLang="en-US" sz="4000" b="1" dirty="0" err="1"/>
              <a:t>Halleluyah</a:t>
            </a:r>
            <a:endParaRPr lang="en-US" altLang="en-US" sz="4000" b="1" dirty="0"/>
          </a:p>
          <a:p>
            <a:pPr eaLnBrk="1" hangingPunct="1">
              <a:lnSpc>
                <a:spcPct val="90000"/>
              </a:lnSpc>
              <a:buFont typeface="Wingdings" panose="05000000000000000000" pitchFamily="2" charset="2"/>
              <a:buNone/>
            </a:pPr>
            <a:r>
              <a:rPr lang="en-US" altLang="en-US" sz="4000" b="1" dirty="0"/>
              <a:t>Baruch </a:t>
            </a:r>
            <a:r>
              <a:rPr lang="en-US" altLang="en-US" sz="4000" b="1" dirty="0" err="1"/>
              <a:t>haba</a:t>
            </a:r>
            <a:r>
              <a:rPr lang="en-US" altLang="en-US" sz="4000" b="1" dirty="0"/>
              <a:t> </a:t>
            </a:r>
            <a:r>
              <a:rPr lang="en-US" altLang="en-US" sz="4000" b="1" dirty="0" err="1"/>
              <a:t>be’shem</a:t>
            </a:r>
            <a:r>
              <a:rPr lang="en-US" altLang="en-US" sz="4000" b="1" dirty="0"/>
              <a:t> Yahuwah</a:t>
            </a:r>
          </a:p>
          <a:p>
            <a:pPr eaLnBrk="1" hangingPunct="1">
              <a:lnSpc>
                <a:spcPct val="90000"/>
              </a:lnSpc>
              <a:buFont typeface="Wingdings" panose="05000000000000000000" pitchFamily="2" charset="2"/>
              <a:buNone/>
            </a:pPr>
            <a:r>
              <a:rPr lang="en-US" altLang="en-US" sz="4000" b="1" dirty="0" err="1"/>
              <a:t>Hosannah</a:t>
            </a:r>
            <a:r>
              <a:rPr lang="en-US" altLang="en-US" sz="4000" b="1" dirty="0"/>
              <a:t>! </a:t>
            </a:r>
            <a:r>
              <a:rPr lang="en-US" altLang="en-US" sz="4000" b="1" dirty="0" err="1"/>
              <a:t>Hosannah</a:t>
            </a:r>
            <a:r>
              <a:rPr lang="en-US" altLang="en-US" sz="4000" b="1" dirty="0"/>
              <a:t>!</a:t>
            </a:r>
          </a:p>
          <a:p>
            <a:pPr eaLnBrk="1" hangingPunct="1">
              <a:lnSpc>
                <a:spcPct val="90000"/>
              </a:lnSpc>
              <a:buFont typeface="Wingdings" panose="05000000000000000000" pitchFamily="2" charset="2"/>
              <a:buNone/>
            </a:pPr>
            <a:endParaRPr lang="en-US" altLang="en-US" sz="4000" b="1" dirty="0"/>
          </a:p>
          <a:p>
            <a:pPr eaLnBrk="1" hangingPunct="1">
              <a:lnSpc>
                <a:spcPct val="90000"/>
              </a:lnSpc>
              <a:buFont typeface="Wingdings" panose="05000000000000000000" pitchFamily="2" charset="2"/>
              <a:buNone/>
            </a:pPr>
            <a:r>
              <a:rPr lang="en-US" altLang="en-US" sz="4000" b="1" dirty="0"/>
              <a:t>Blessed is He who comes in the name of Yahuwah</a:t>
            </a:r>
          </a:p>
          <a:p>
            <a:pPr eaLnBrk="1" hangingPunct="1">
              <a:lnSpc>
                <a:spcPct val="90000"/>
              </a:lnSpc>
              <a:buFont typeface="Wingdings" panose="05000000000000000000" pitchFamily="2" charset="2"/>
              <a:buNone/>
            </a:pPr>
            <a:r>
              <a:rPr lang="en-US" altLang="en-US" sz="4000" b="1" dirty="0"/>
              <a:t>Blessed is He who comes in the name of Yahuwah</a:t>
            </a:r>
          </a:p>
        </p:txBody>
      </p:sp>
    </p:spTree>
    <p:extLst>
      <p:ext uri="{BB962C8B-B14F-4D97-AF65-F5344CB8AC3E}">
        <p14:creationId xmlns:p14="http://schemas.microsoft.com/office/powerpoint/2010/main" val="3995023617"/>
      </p:ext>
    </p:extLst>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0466" name="Rectangle 2"/>
          <p:cNvSpPr>
            <a:spLocks noGrp="1" noChangeArrowheads="1"/>
          </p:cNvSpPr>
          <p:nvPr>
            <p:ph type="body" idx="1"/>
          </p:nvPr>
        </p:nvSpPr>
        <p:spPr>
          <a:xfrm>
            <a:off x="1905000" y="609600"/>
            <a:ext cx="8229600" cy="5486400"/>
          </a:xfrm>
        </p:spPr>
        <p:txBody>
          <a:bodyPr/>
          <a:lstStyle/>
          <a:p>
            <a:pPr eaLnBrk="1" hangingPunct="1">
              <a:buFont typeface="Wingdings" charset="2"/>
              <a:buNone/>
              <a:defRPr/>
            </a:pPr>
            <a:r>
              <a:rPr lang="en-US" altLang="en-US" sz="3600" b="1" dirty="0"/>
              <a:t>Oh, They surround me</a:t>
            </a:r>
          </a:p>
          <a:p>
            <a:pPr eaLnBrk="1" hangingPunct="1">
              <a:buFont typeface="Wingdings" charset="2"/>
              <a:buNone/>
              <a:defRPr/>
            </a:pPr>
            <a:r>
              <a:rPr lang="en-US" altLang="en-US" sz="3600" b="1" dirty="0"/>
              <a:t>Oh, They surround me</a:t>
            </a:r>
          </a:p>
          <a:p>
            <a:pPr eaLnBrk="1" hangingPunct="1">
              <a:buFont typeface="Wingdings" charset="2"/>
              <a:buNone/>
              <a:defRPr/>
            </a:pPr>
            <a:r>
              <a:rPr lang="en-US" altLang="en-US" sz="4000" b="1" dirty="0"/>
              <a:t>But Yahuwah is my strength and my song</a:t>
            </a:r>
          </a:p>
          <a:p>
            <a:pPr eaLnBrk="1" hangingPunct="1">
              <a:buFont typeface="Wingdings" charset="2"/>
              <a:buNone/>
              <a:defRPr/>
            </a:pPr>
            <a:r>
              <a:rPr lang="en-US" altLang="en-US" sz="4000" b="1" dirty="0"/>
              <a:t>He has become my deliverance</a:t>
            </a:r>
          </a:p>
        </p:txBody>
      </p:sp>
    </p:spTree>
    <p:extLst>
      <p:ext uri="{BB962C8B-B14F-4D97-AF65-F5344CB8AC3E}">
        <p14:creationId xmlns:p14="http://schemas.microsoft.com/office/powerpoint/2010/main" val="2733603425"/>
      </p:ext>
    </p:extLst>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5903" name="Rectangle 15"/>
          <p:cNvSpPr>
            <a:spLocks noGrp="1" noChangeArrowheads="1"/>
          </p:cNvSpPr>
          <p:nvPr>
            <p:ph type="body" idx="1"/>
          </p:nvPr>
        </p:nvSpPr>
        <p:spPr>
          <a:xfrm>
            <a:off x="1981200" y="609600"/>
            <a:ext cx="8229600" cy="5486400"/>
          </a:xfrm>
        </p:spPr>
        <p:txBody>
          <a:bodyPr>
            <a:normAutofit lnSpcReduction="10000"/>
          </a:bodyPr>
          <a:lstStyle/>
          <a:p>
            <a:pPr eaLnBrk="1" hangingPunct="1">
              <a:lnSpc>
                <a:spcPct val="90000"/>
              </a:lnSpc>
              <a:buFont typeface="Wingdings" panose="05000000000000000000" pitchFamily="2" charset="2"/>
              <a:buNone/>
            </a:pPr>
            <a:r>
              <a:rPr lang="en-US" altLang="en-US" sz="4000" b="1"/>
              <a:t>Baruch haba be’shem Yahuwah</a:t>
            </a:r>
          </a:p>
          <a:p>
            <a:pPr eaLnBrk="1" hangingPunct="1">
              <a:lnSpc>
                <a:spcPct val="90000"/>
              </a:lnSpc>
              <a:buFont typeface="Wingdings" panose="05000000000000000000" pitchFamily="2" charset="2"/>
              <a:buNone/>
            </a:pPr>
            <a:r>
              <a:rPr lang="en-US" altLang="en-US" sz="4000" b="1"/>
              <a:t>Halleluyah Halleluyah</a:t>
            </a:r>
          </a:p>
          <a:p>
            <a:pPr eaLnBrk="1" hangingPunct="1">
              <a:lnSpc>
                <a:spcPct val="90000"/>
              </a:lnSpc>
              <a:buFont typeface="Wingdings" panose="05000000000000000000" pitchFamily="2" charset="2"/>
              <a:buNone/>
            </a:pPr>
            <a:r>
              <a:rPr lang="en-US" altLang="en-US" sz="4000" b="1"/>
              <a:t>Baruch haba be’shem Yahuwah</a:t>
            </a:r>
          </a:p>
          <a:p>
            <a:pPr eaLnBrk="1" hangingPunct="1">
              <a:lnSpc>
                <a:spcPct val="90000"/>
              </a:lnSpc>
              <a:buFont typeface="Wingdings" panose="05000000000000000000" pitchFamily="2" charset="2"/>
              <a:buNone/>
            </a:pPr>
            <a:r>
              <a:rPr lang="en-US" altLang="en-US" sz="4000" b="1"/>
              <a:t>Hosannah! Hosannah!</a:t>
            </a:r>
          </a:p>
          <a:p>
            <a:pPr eaLnBrk="1" hangingPunct="1">
              <a:lnSpc>
                <a:spcPct val="90000"/>
              </a:lnSpc>
              <a:buFont typeface="Wingdings" panose="05000000000000000000" pitchFamily="2" charset="2"/>
              <a:buNone/>
            </a:pPr>
            <a:endParaRPr lang="en-US" altLang="en-US" sz="4000" b="1"/>
          </a:p>
          <a:p>
            <a:pPr eaLnBrk="1" hangingPunct="1">
              <a:lnSpc>
                <a:spcPct val="90000"/>
              </a:lnSpc>
              <a:buFont typeface="Wingdings" panose="05000000000000000000" pitchFamily="2" charset="2"/>
              <a:buNone/>
            </a:pPr>
            <a:r>
              <a:rPr lang="en-US" altLang="en-US" sz="4000" b="1"/>
              <a:t>Blessed is He who comes in the name of Yahuwah</a:t>
            </a:r>
          </a:p>
          <a:p>
            <a:pPr eaLnBrk="1" hangingPunct="1">
              <a:lnSpc>
                <a:spcPct val="90000"/>
              </a:lnSpc>
              <a:buFont typeface="Wingdings" panose="05000000000000000000" pitchFamily="2" charset="2"/>
              <a:buNone/>
            </a:pPr>
            <a:r>
              <a:rPr lang="en-US" altLang="en-US" sz="4000" b="1"/>
              <a:t>Blessed is He who comes in the name of Yahuwah</a:t>
            </a:r>
          </a:p>
        </p:txBody>
      </p:sp>
    </p:spTree>
    <p:extLst>
      <p:ext uri="{BB962C8B-B14F-4D97-AF65-F5344CB8AC3E}">
        <p14:creationId xmlns:p14="http://schemas.microsoft.com/office/powerpoint/2010/main" val="433204502"/>
      </p:ext>
    </p:extLst>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5903" name="Rectangle 15"/>
          <p:cNvSpPr>
            <a:spLocks noGrp="1" noChangeArrowheads="1"/>
          </p:cNvSpPr>
          <p:nvPr>
            <p:ph type="body" idx="1"/>
          </p:nvPr>
        </p:nvSpPr>
        <p:spPr>
          <a:xfrm>
            <a:off x="1981200" y="609600"/>
            <a:ext cx="8229600" cy="5486400"/>
          </a:xfrm>
        </p:spPr>
        <p:txBody>
          <a:bodyPr/>
          <a:lstStyle/>
          <a:p>
            <a:pPr eaLnBrk="1" hangingPunct="1">
              <a:lnSpc>
                <a:spcPct val="90000"/>
              </a:lnSpc>
              <a:buFont typeface="Wingdings" charset="2"/>
              <a:buNone/>
              <a:defRPr/>
            </a:pPr>
            <a:r>
              <a:rPr lang="en-US" altLang="en-US" sz="4000" b="1" dirty="0"/>
              <a:t>Baruch </a:t>
            </a:r>
            <a:r>
              <a:rPr lang="en-US" altLang="en-US" sz="4000" b="1" dirty="0" err="1"/>
              <a:t>haba</a:t>
            </a:r>
            <a:r>
              <a:rPr lang="en-US" altLang="en-US" sz="4000" b="1" dirty="0"/>
              <a:t> </a:t>
            </a:r>
            <a:r>
              <a:rPr lang="en-US" altLang="en-US" sz="4000" b="1" dirty="0" err="1"/>
              <a:t>be’shem</a:t>
            </a:r>
            <a:r>
              <a:rPr lang="en-US" altLang="en-US" sz="4000" b="1" dirty="0"/>
              <a:t> Yahuwah</a:t>
            </a:r>
          </a:p>
          <a:p>
            <a:pPr eaLnBrk="1" hangingPunct="1">
              <a:lnSpc>
                <a:spcPct val="90000"/>
              </a:lnSpc>
              <a:buFont typeface="Wingdings" charset="2"/>
              <a:buNone/>
              <a:defRPr/>
            </a:pPr>
            <a:r>
              <a:rPr lang="en-US" altLang="en-US" sz="4000" b="1" dirty="0" err="1"/>
              <a:t>Halleluyah</a:t>
            </a:r>
            <a:r>
              <a:rPr lang="en-US" altLang="en-US" sz="4000" b="1" dirty="0"/>
              <a:t> </a:t>
            </a:r>
            <a:r>
              <a:rPr lang="en-US" altLang="en-US" sz="4000" b="1" dirty="0" err="1"/>
              <a:t>Halleluyah</a:t>
            </a:r>
            <a:endParaRPr lang="en-US" altLang="en-US" sz="4000" b="1" dirty="0"/>
          </a:p>
          <a:p>
            <a:pPr eaLnBrk="1" hangingPunct="1">
              <a:lnSpc>
                <a:spcPct val="90000"/>
              </a:lnSpc>
              <a:buFont typeface="Wingdings" charset="2"/>
              <a:buNone/>
              <a:defRPr/>
            </a:pPr>
            <a:r>
              <a:rPr lang="en-US" altLang="en-US" sz="4000" b="1" dirty="0" err="1"/>
              <a:t>Halleluyah</a:t>
            </a:r>
            <a:r>
              <a:rPr lang="en-US" altLang="en-US" sz="4000" b="1" dirty="0"/>
              <a:t> </a:t>
            </a:r>
            <a:r>
              <a:rPr lang="en-US" altLang="en-US" sz="4000" b="1" dirty="0" err="1"/>
              <a:t>Halleluyah</a:t>
            </a:r>
            <a:endParaRPr lang="en-US" altLang="en-US" sz="4000" b="1" dirty="0"/>
          </a:p>
        </p:txBody>
      </p:sp>
    </p:spTree>
    <p:extLst>
      <p:ext uri="{BB962C8B-B14F-4D97-AF65-F5344CB8AC3E}">
        <p14:creationId xmlns:p14="http://schemas.microsoft.com/office/powerpoint/2010/main" val="1980771783"/>
      </p:ext>
    </p:extLst>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5903" name="Rectangle 15"/>
          <p:cNvSpPr>
            <a:spLocks noGrp="1" noChangeArrowheads="1"/>
          </p:cNvSpPr>
          <p:nvPr>
            <p:ph type="body" idx="1"/>
          </p:nvPr>
        </p:nvSpPr>
        <p:spPr>
          <a:xfrm>
            <a:off x="503434" y="609600"/>
            <a:ext cx="9707366" cy="5486400"/>
          </a:xfrm>
        </p:spPr>
        <p:txBody>
          <a:bodyPr/>
          <a:lstStyle/>
          <a:p>
            <a:pPr algn="ctr" eaLnBrk="1" hangingPunct="1">
              <a:lnSpc>
                <a:spcPct val="90000"/>
              </a:lnSpc>
              <a:buFont typeface="Wingdings" charset="2"/>
              <a:buNone/>
              <a:defRPr/>
            </a:pPr>
            <a:r>
              <a:rPr lang="en-US" altLang="en-US" sz="4000" b="1" dirty="0" smtClean="0"/>
              <a:t>The Death of the Lamb of Yah</a:t>
            </a:r>
          </a:p>
          <a:p>
            <a:pPr eaLnBrk="1" hangingPunct="1">
              <a:lnSpc>
                <a:spcPct val="90000"/>
              </a:lnSpc>
              <a:buFont typeface="Wingdings" charset="2"/>
              <a:buNone/>
              <a:defRPr/>
            </a:pPr>
            <a:r>
              <a:rPr lang="en-US" altLang="en-US" sz="4000" b="1" dirty="0" smtClean="0"/>
              <a:t>Luke 23</a:t>
            </a:r>
            <a:endParaRPr lang="en-US" altLang="en-US" sz="4000" b="1" dirty="0"/>
          </a:p>
        </p:txBody>
      </p:sp>
    </p:spTree>
    <p:extLst>
      <p:ext uri="{BB962C8B-B14F-4D97-AF65-F5344CB8AC3E}">
        <p14:creationId xmlns:p14="http://schemas.microsoft.com/office/powerpoint/2010/main" val="1265071326"/>
      </p:ext>
    </p:extLst>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ctrTitle"/>
          </p:nvPr>
        </p:nvSpPr>
        <p:spPr/>
        <p:txBody>
          <a:bodyPr/>
          <a:lstStyle/>
          <a:p>
            <a:pPr eaLnBrk="1" hangingPunct="1">
              <a:defRPr/>
            </a:pPr>
            <a:r>
              <a:rPr lang="en-US" altLang="en-US" b="1" dirty="0" smtClean="0"/>
              <a:t>Who has believed?</a:t>
            </a:r>
            <a:br>
              <a:rPr lang="en-US" altLang="en-US" b="1" dirty="0" smtClean="0"/>
            </a:br>
            <a:r>
              <a:rPr lang="en-US" altLang="en-US" b="1" dirty="0" smtClean="0"/>
              <a:t>Isaiah 53</a:t>
            </a:r>
          </a:p>
        </p:txBody>
      </p:sp>
      <p:sp>
        <p:nvSpPr>
          <p:cNvPr id="164867" name="Rectangle 3"/>
          <p:cNvSpPr>
            <a:spLocks noGrp="1" noChangeArrowheads="1"/>
          </p:cNvSpPr>
          <p:nvPr>
            <p:ph type="subTitle" idx="1"/>
          </p:nvPr>
        </p:nvSpPr>
        <p:spPr/>
        <p:txBody>
          <a:bodyPr/>
          <a:lstStyle/>
          <a:p>
            <a:pPr eaLnBrk="1" hangingPunct="1">
              <a:buFont typeface="Wingdings" panose="05000000000000000000" pitchFamily="2" charset="2"/>
              <a:buNone/>
            </a:pPr>
            <a:r>
              <a:rPr lang="en-US" altLang="en-US" smtClean="0"/>
              <a:t>From Marty Goetz</a:t>
            </a:r>
          </a:p>
          <a:p>
            <a:pPr eaLnBrk="1" hangingPunct="1">
              <a:buFont typeface="Wingdings" panose="05000000000000000000" pitchFamily="2" charset="2"/>
              <a:buNone/>
            </a:pPr>
            <a:r>
              <a:rPr lang="en-US" altLang="en-US" smtClean="0"/>
              <a:t>“The Love of God”</a:t>
            </a:r>
          </a:p>
          <a:p>
            <a:pPr eaLnBrk="1" hangingPunct="1">
              <a:buFont typeface="Wingdings" panose="05000000000000000000" pitchFamily="2" charset="2"/>
              <a:buNone/>
            </a:pPr>
            <a:r>
              <a:rPr lang="en-US" altLang="en-US" smtClean="0"/>
              <a:t>Track 2</a:t>
            </a:r>
          </a:p>
        </p:txBody>
      </p:sp>
    </p:spTree>
    <p:extLst>
      <p:ext uri="{BB962C8B-B14F-4D97-AF65-F5344CB8AC3E}">
        <p14:creationId xmlns:p14="http://schemas.microsoft.com/office/powerpoint/2010/main" val="416814206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5903" name="Rectangle 15"/>
          <p:cNvSpPr>
            <a:spLocks noGrp="1" noChangeArrowheads="1"/>
          </p:cNvSpPr>
          <p:nvPr>
            <p:ph type="body" idx="1"/>
          </p:nvPr>
        </p:nvSpPr>
        <p:spPr>
          <a:xfrm>
            <a:off x="1981200" y="609600"/>
            <a:ext cx="8229600" cy="5486400"/>
          </a:xfrm>
        </p:spPr>
        <p:txBody>
          <a:bodyPr/>
          <a:lstStyle/>
          <a:p>
            <a:pPr eaLnBrk="1" hangingPunct="1">
              <a:buFont typeface="Wingdings" charset="2"/>
              <a:buNone/>
              <a:defRPr/>
            </a:pPr>
            <a:r>
              <a:rPr lang="en-US" altLang="en-US" sz="4000" b="1" dirty="0"/>
              <a:t>Who has believed our report?</a:t>
            </a:r>
          </a:p>
          <a:p>
            <a:pPr eaLnBrk="1" hangingPunct="1">
              <a:buFont typeface="Wingdings" charset="2"/>
              <a:buNone/>
              <a:defRPr/>
            </a:pPr>
            <a:r>
              <a:rPr lang="en-US" altLang="en-US" sz="4000" b="1" dirty="0"/>
              <a:t>To whom has the arm of the Lord been revealed?</a:t>
            </a:r>
          </a:p>
          <a:p>
            <a:pPr eaLnBrk="1" hangingPunct="1">
              <a:buFont typeface="Wingdings" charset="2"/>
              <a:buNone/>
              <a:defRPr/>
            </a:pPr>
            <a:r>
              <a:rPr lang="en-US" altLang="en-US" sz="4000" b="1" dirty="0"/>
              <a:t>He grew up among us a tender shoot</a:t>
            </a:r>
          </a:p>
          <a:p>
            <a:pPr eaLnBrk="1" hangingPunct="1">
              <a:buFont typeface="Wingdings" charset="2"/>
              <a:buNone/>
              <a:defRPr/>
            </a:pPr>
            <a:r>
              <a:rPr lang="en-US" altLang="en-US" sz="4000" b="1" dirty="0"/>
              <a:t>A root from dry ground,</a:t>
            </a:r>
          </a:p>
          <a:p>
            <a:pPr eaLnBrk="1" hangingPunct="1">
              <a:buFont typeface="Wingdings" charset="2"/>
              <a:buNone/>
              <a:defRPr/>
            </a:pPr>
            <a:r>
              <a:rPr lang="en-US" altLang="en-US" sz="4000" b="1" dirty="0"/>
              <a:t>In Him no beauty we found</a:t>
            </a:r>
          </a:p>
        </p:txBody>
      </p:sp>
    </p:spTree>
    <p:extLst>
      <p:ext uri="{BB962C8B-B14F-4D97-AF65-F5344CB8AC3E}">
        <p14:creationId xmlns:p14="http://schemas.microsoft.com/office/powerpoint/2010/main" val="3832460055"/>
      </p:ext>
    </p:extLst>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1490" name="Rectangle 2"/>
          <p:cNvSpPr>
            <a:spLocks noGrp="1" noChangeArrowheads="1"/>
          </p:cNvSpPr>
          <p:nvPr>
            <p:ph type="body" idx="1"/>
          </p:nvPr>
        </p:nvSpPr>
        <p:spPr>
          <a:xfrm>
            <a:off x="1981200" y="609600"/>
            <a:ext cx="8229600" cy="6248400"/>
          </a:xfrm>
        </p:spPr>
        <p:txBody>
          <a:bodyPr/>
          <a:lstStyle/>
          <a:p>
            <a:pPr eaLnBrk="1" hangingPunct="1">
              <a:buFont typeface="Wingdings" charset="2"/>
              <a:buNone/>
              <a:defRPr/>
            </a:pPr>
            <a:r>
              <a:rPr lang="en-US" altLang="en-US" sz="4000" b="1" dirty="0"/>
              <a:t>Scorned and rejected by men</a:t>
            </a:r>
          </a:p>
          <a:p>
            <a:pPr eaLnBrk="1" hangingPunct="1">
              <a:buFont typeface="Wingdings" charset="2"/>
              <a:buNone/>
              <a:defRPr/>
            </a:pPr>
            <a:r>
              <a:rPr lang="en-US" altLang="en-US" sz="4000" b="1" dirty="0"/>
              <a:t>A man of sorrows, acquainted with grief</a:t>
            </a:r>
          </a:p>
          <a:p>
            <a:pPr eaLnBrk="1" hangingPunct="1">
              <a:buFont typeface="Wingdings" charset="2"/>
              <a:buNone/>
              <a:defRPr/>
            </a:pPr>
            <a:r>
              <a:rPr lang="en-US" altLang="en-US" sz="4000" b="1" dirty="0"/>
              <a:t>Like one from whom men hide their faces</a:t>
            </a:r>
          </a:p>
          <a:p>
            <a:pPr eaLnBrk="1" hangingPunct="1">
              <a:buFont typeface="Wingdings" charset="2"/>
              <a:buNone/>
              <a:defRPr/>
            </a:pPr>
            <a:r>
              <a:rPr lang="en-US" altLang="en-US" sz="4000" b="1" dirty="0"/>
              <a:t>Not esteemed but denied,</a:t>
            </a:r>
          </a:p>
          <a:p>
            <a:pPr eaLnBrk="1" hangingPunct="1">
              <a:buFont typeface="Wingdings" charset="2"/>
              <a:buNone/>
              <a:defRPr/>
            </a:pPr>
            <a:r>
              <a:rPr lang="en-US" altLang="en-US" sz="4000" b="1" dirty="0"/>
              <a:t>Not desired but despised</a:t>
            </a:r>
          </a:p>
        </p:txBody>
      </p:sp>
    </p:spTree>
    <p:extLst>
      <p:ext uri="{BB962C8B-B14F-4D97-AF65-F5344CB8AC3E}">
        <p14:creationId xmlns:p14="http://schemas.microsoft.com/office/powerpoint/2010/main" val="3517088342"/>
      </p:ext>
    </p:extLst>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9" name="Rectangle 3"/>
          <p:cNvSpPr>
            <a:spLocks noGrp="1" noChangeArrowheads="1"/>
          </p:cNvSpPr>
          <p:nvPr>
            <p:ph type="body" idx="4294967295"/>
          </p:nvPr>
        </p:nvSpPr>
        <p:spPr>
          <a:xfrm>
            <a:off x="2057400" y="457200"/>
            <a:ext cx="7924800" cy="5791200"/>
          </a:xfrm>
        </p:spPr>
        <p:txBody>
          <a:bodyPr/>
          <a:lstStyle/>
          <a:p>
            <a:pPr eaLnBrk="1" hangingPunct="1">
              <a:buFont typeface="Wingdings" charset="2"/>
              <a:buNone/>
              <a:defRPr/>
            </a:pPr>
            <a:r>
              <a:rPr lang="en-US" altLang="en-US" sz="4000" b="1" dirty="0"/>
              <a:t>He was wounded for our transgressions</a:t>
            </a:r>
          </a:p>
          <a:p>
            <a:pPr eaLnBrk="1" hangingPunct="1">
              <a:buFont typeface="Wingdings" charset="2"/>
              <a:buNone/>
              <a:defRPr/>
            </a:pPr>
            <a:r>
              <a:rPr lang="en-US" altLang="en-US" sz="4000" b="1" dirty="0"/>
              <a:t>He was bruised for our iniquities</a:t>
            </a:r>
          </a:p>
          <a:p>
            <a:pPr eaLnBrk="1" hangingPunct="1">
              <a:buFont typeface="Wingdings" charset="2"/>
              <a:buNone/>
              <a:defRPr/>
            </a:pPr>
            <a:r>
              <a:rPr lang="en-US" altLang="en-US" sz="4000" b="1" dirty="0"/>
              <a:t>The chastisement for our peace fell on Him</a:t>
            </a:r>
          </a:p>
          <a:p>
            <a:pPr eaLnBrk="1" hangingPunct="1">
              <a:buFont typeface="Wingdings" charset="2"/>
              <a:buNone/>
              <a:defRPr/>
            </a:pPr>
            <a:r>
              <a:rPr lang="en-US" altLang="en-US" sz="4000" b="1" dirty="0"/>
              <a:t>And by His stripes we are healed</a:t>
            </a:r>
          </a:p>
        </p:txBody>
      </p:sp>
    </p:spTree>
    <p:extLst>
      <p:ext uri="{BB962C8B-B14F-4D97-AF65-F5344CB8AC3E}">
        <p14:creationId xmlns:p14="http://schemas.microsoft.com/office/powerpoint/2010/main" val="1700266564"/>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9682" name="Rectangle 2"/>
          <p:cNvSpPr>
            <a:spLocks noGrp="1" noChangeArrowheads="1"/>
          </p:cNvSpPr>
          <p:nvPr>
            <p:ph type="body" idx="1"/>
          </p:nvPr>
        </p:nvSpPr>
        <p:spPr>
          <a:xfrm>
            <a:off x="1981200" y="609600"/>
            <a:ext cx="8229600" cy="5486400"/>
          </a:xfrm>
        </p:spPr>
        <p:txBody>
          <a:bodyPr/>
          <a:lstStyle/>
          <a:p>
            <a:pPr eaLnBrk="1" hangingPunct="1">
              <a:buFont typeface="Wingdings" charset="2"/>
              <a:buNone/>
              <a:defRPr/>
            </a:pPr>
            <a:r>
              <a:rPr lang="en-US" altLang="en-US" sz="4000" b="1" dirty="0"/>
              <a:t>Like a sheep before shearers is silent</a:t>
            </a:r>
          </a:p>
          <a:p>
            <a:pPr eaLnBrk="1" hangingPunct="1">
              <a:buFont typeface="Wingdings" charset="2"/>
              <a:buNone/>
              <a:defRPr/>
            </a:pPr>
            <a:r>
              <a:rPr lang="en-US" altLang="en-US" sz="4000" b="1" dirty="0"/>
              <a:t>As a lamb led to slaughter He said not a word</a:t>
            </a:r>
          </a:p>
          <a:p>
            <a:pPr eaLnBrk="1" hangingPunct="1">
              <a:buFont typeface="Wingdings" charset="2"/>
              <a:buNone/>
              <a:defRPr/>
            </a:pPr>
            <a:r>
              <a:rPr lang="en-US" altLang="en-US" sz="4000" b="1" dirty="0"/>
              <a:t>Assigned a grave with the wicked</a:t>
            </a:r>
          </a:p>
          <a:p>
            <a:pPr eaLnBrk="1" hangingPunct="1">
              <a:buFont typeface="Wingdings" charset="2"/>
              <a:buNone/>
              <a:defRPr/>
            </a:pPr>
            <a:r>
              <a:rPr lang="en-US" altLang="en-US" sz="4000" b="1" dirty="0"/>
              <a:t>Though no evil He’d done, no deceit was on His tongue</a:t>
            </a:r>
          </a:p>
        </p:txBody>
      </p:sp>
    </p:spTree>
    <p:extLst>
      <p:ext uri="{BB962C8B-B14F-4D97-AF65-F5344CB8AC3E}">
        <p14:creationId xmlns:p14="http://schemas.microsoft.com/office/powerpoint/2010/main" val="3922085215"/>
      </p:ext>
    </p:extLst>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9" name="Rectangle 3"/>
          <p:cNvSpPr>
            <a:spLocks noGrp="1" noChangeArrowheads="1"/>
          </p:cNvSpPr>
          <p:nvPr>
            <p:ph type="body" idx="4294967295"/>
          </p:nvPr>
        </p:nvSpPr>
        <p:spPr>
          <a:xfrm>
            <a:off x="1981200" y="457200"/>
            <a:ext cx="7924800" cy="5791200"/>
          </a:xfrm>
        </p:spPr>
        <p:txBody>
          <a:bodyPr/>
          <a:lstStyle/>
          <a:p>
            <a:pPr eaLnBrk="1" hangingPunct="1">
              <a:buFont typeface="Wingdings" charset="2"/>
              <a:buNone/>
              <a:defRPr/>
            </a:pPr>
            <a:r>
              <a:rPr lang="en-US" altLang="en-US" sz="4000" b="1" dirty="0"/>
              <a:t>He was wounded for our transgressions</a:t>
            </a:r>
          </a:p>
          <a:p>
            <a:pPr eaLnBrk="1" hangingPunct="1">
              <a:buFont typeface="Wingdings" charset="2"/>
              <a:buNone/>
              <a:defRPr/>
            </a:pPr>
            <a:r>
              <a:rPr lang="en-US" altLang="en-US" sz="4000" b="1" dirty="0"/>
              <a:t>He was bruised for our iniquities</a:t>
            </a:r>
          </a:p>
          <a:p>
            <a:pPr eaLnBrk="1" hangingPunct="1">
              <a:buFont typeface="Wingdings" charset="2"/>
              <a:buNone/>
              <a:defRPr/>
            </a:pPr>
            <a:r>
              <a:rPr lang="en-US" altLang="en-US" sz="4000" b="1" dirty="0"/>
              <a:t>The chastisement for our peace fell on Him</a:t>
            </a:r>
          </a:p>
          <a:p>
            <a:pPr eaLnBrk="1" hangingPunct="1">
              <a:buFont typeface="Wingdings" charset="2"/>
              <a:buNone/>
              <a:defRPr/>
            </a:pPr>
            <a:r>
              <a:rPr lang="en-US" altLang="en-US" sz="4000" b="1" dirty="0"/>
              <a:t>And by His stripes we are healed</a:t>
            </a:r>
          </a:p>
        </p:txBody>
      </p:sp>
    </p:spTree>
    <p:extLst>
      <p:ext uri="{BB962C8B-B14F-4D97-AF65-F5344CB8AC3E}">
        <p14:creationId xmlns:p14="http://schemas.microsoft.com/office/powerpoint/2010/main" val="2114121589"/>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62" name="Rectangle 2"/>
          <p:cNvSpPr>
            <a:spLocks noGrp="1" noChangeArrowheads="1"/>
          </p:cNvSpPr>
          <p:nvPr>
            <p:ph type="body" idx="1"/>
          </p:nvPr>
        </p:nvSpPr>
        <p:spPr>
          <a:xfrm>
            <a:off x="1981200" y="304800"/>
            <a:ext cx="8229600" cy="6096000"/>
          </a:xfrm>
        </p:spPr>
        <p:txBody>
          <a:bodyPr/>
          <a:lstStyle/>
          <a:p>
            <a:pPr eaLnBrk="1" hangingPunct="1">
              <a:buFont typeface="Wingdings" panose="05000000000000000000" pitchFamily="2" charset="2"/>
              <a:buNone/>
            </a:pPr>
            <a:r>
              <a:rPr lang="en-US" altLang="en-US" sz="4000" b="1" dirty="0"/>
              <a:t>All like sheep have gone astray</a:t>
            </a:r>
          </a:p>
          <a:p>
            <a:pPr eaLnBrk="1" hangingPunct="1">
              <a:buFont typeface="Wingdings" panose="05000000000000000000" pitchFamily="2" charset="2"/>
              <a:buNone/>
            </a:pPr>
            <a:r>
              <a:rPr lang="en-US" altLang="en-US" sz="4000" b="1" dirty="0"/>
              <a:t>Turned everyone to his own way</a:t>
            </a:r>
          </a:p>
          <a:p>
            <a:pPr eaLnBrk="1" hangingPunct="1">
              <a:buFont typeface="Wingdings" panose="05000000000000000000" pitchFamily="2" charset="2"/>
              <a:buNone/>
            </a:pPr>
            <a:r>
              <a:rPr lang="en-US" altLang="en-US" sz="4000" b="1" dirty="0"/>
              <a:t>Our iniquities on Him was laid</a:t>
            </a:r>
          </a:p>
          <a:p>
            <a:pPr eaLnBrk="1" hangingPunct="1">
              <a:buFont typeface="Wingdings" panose="05000000000000000000" pitchFamily="2" charset="2"/>
              <a:buNone/>
            </a:pPr>
            <a:r>
              <a:rPr lang="en-US" altLang="en-US" sz="4000" b="1" dirty="0"/>
              <a:t>Surely He has born our griefs and our sorrows</a:t>
            </a:r>
          </a:p>
          <a:p>
            <a:pPr eaLnBrk="1" hangingPunct="1">
              <a:buFont typeface="Wingdings" panose="05000000000000000000" pitchFamily="2" charset="2"/>
              <a:buNone/>
            </a:pPr>
            <a:r>
              <a:rPr lang="en-US" altLang="en-US" sz="4000" b="1" dirty="0"/>
              <a:t>He has born our griefs and our sorrows</a:t>
            </a:r>
          </a:p>
          <a:p>
            <a:pPr eaLnBrk="1" hangingPunct="1">
              <a:buFont typeface="Wingdings" panose="05000000000000000000" pitchFamily="2" charset="2"/>
              <a:buNone/>
            </a:pPr>
            <a:endParaRPr lang="en-US" altLang="en-US" sz="4000" b="1" dirty="0"/>
          </a:p>
        </p:txBody>
      </p:sp>
    </p:spTree>
    <p:extLst>
      <p:ext uri="{BB962C8B-B14F-4D97-AF65-F5344CB8AC3E}">
        <p14:creationId xmlns:p14="http://schemas.microsoft.com/office/powerpoint/2010/main" val="1123783790"/>
      </p:ext>
    </p:extLst>
  </p:cSld>
  <p:clrMapOvr>
    <a:masterClrMapping/>
  </p:clrMapOv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9" name="Rectangle 3"/>
          <p:cNvSpPr>
            <a:spLocks noGrp="1" noChangeArrowheads="1"/>
          </p:cNvSpPr>
          <p:nvPr>
            <p:ph type="body" idx="4294967295"/>
          </p:nvPr>
        </p:nvSpPr>
        <p:spPr>
          <a:xfrm>
            <a:off x="1981200" y="152400"/>
            <a:ext cx="7924800" cy="5791200"/>
          </a:xfrm>
        </p:spPr>
        <p:txBody>
          <a:bodyPr/>
          <a:lstStyle/>
          <a:p>
            <a:pPr eaLnBrk="1" hangingPunct="1">
              <a:buFont typeface="Wingdings" charset="2"/>
              <a:buNone/>
              <a:defRPr/>
            </a:pPr>
            <a:r>
              <a:rPr lang="en-US" altLang="en-US" sz="4000" b="1" dirty="0"/>
              <a:t>He was wounded for our transgressions</a:t>
            </a:r>
          </a:p>
          <a:p>
            <a:pPr eaLnBrk="1" hangingPunct="1">
              <a:buFont typeface="Wingdings" charset="2"/>
              <a:buNone/>
              <a:defRPr/>
            </a:pPr>
            <a:r>
              <a:rPr lang="en-US" altLang="en-US" sz="4000" b="1" dirty="0"/>
              <a:t>He was bruised for our iniquities</a:t>
            </a:r>
          </a:p>
          <a:p>
            <a:pPr eaLnBrk="1" hangingPunct="1">
              <a:buFont typeface="Wingdings" charset="2"/>
              <a:buNone/>
              <a:defRPr/>
            </a:pPr>
            <a:r>
              <a:rPr lang="en-US" altLang="en-US" sz="4000" b="1" dirty="0"/>
              <a:t>The chastisement for our peace fell on Him</a:t>
            </a:r>
          </a:p>
          <a:p>
            <a:pPr eaLnBrk="1" hangingPunct="1">
              <a:buFont typeface="Wingdings" charset="2"/>
              <a:buNone/>
              <a:defRPr/>
            </a:pPr>
            <a:r>
              <a:rPr lang="en-US" altLang="en-US" sz="4000" b="1" dirty="0"/>
              <a:t>And by His stripes we are healed</a:t>
            </a:r>
          </a:p>
          <a:p>
            <a:pPr eaLnBrk="1" hangingPunct="1">
              <a:buFont typeface="Wingdings" charset="2"/>
              <a:buNone/>
              <a:defRPr/>
            </a:pPr>
            <a:r>
              <a:rPr lang="en-US" altLang="en-US" sz="4000" b="1" dirty="0"/>
              <a:t>And by His stripes we are healed</a:t>
            </a:r>
          </a:p>
        </p:txBody>
      </p:sp>
    </p:spTree>
    <p:extLst>
      <p:ext uri="{BB962C8B-B14F-4D97-AF65-F5344CB8AC3E}">
        <p14:creationId xmlns:p14="http://schemas.microsoft.com/office/powerpoint/2010/main" val="2972251064"/>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Reading</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300" b="1" dirty="0" smtClean="0"/>
              <a:t>Psalm 51</a:t>
            </a:r>
            <a:endParaRPr lang="en-US" sz="4000" b="1" dirty="0"/>
          </a:p>
        </p:txBody>
      </p:sp>
    </p:spTree>
    <p:extLst>
      <p:ext uri="{BB962C8B-B14F-4D97-AF65-F5344CB8AC3E}">
        <p14:creationId xmlns:p14="http://schemas.microsoft.com/office/powerpoint/2010/main" val="705049995"/>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Communion</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fontScale="85000" lnSpcReduction="10000"/>
          </a:bodyPr>
          <a:lstStyle/>
          <a:p>
            <a:pPr marL="0" indent="0">
              <a:buNone/>
            </a:pPr>
            <a:r>
              <a:rPr lang="en-US" sz="4300" b="1" dirty="0" smtClean="0"/>
              <a:t>For </a:t>
            </a:r>
            <a:r>
              <a:rPr lang="en-US" sz="4300" b="1" dirty="0"/>
              <a:t>I received from the Master what I also passed on to you: The Master </a:t>
            </a:r>
            <a:r>
              <a:rPr lang="en-US" sz="4300" b="1" dirty="0" err="1"/>
              <a:t>Yahusha</a:t>
            </a:r>
            <a:r>
              <a:rPr lang="en-US" sz="4300" b="1" dirty="0"/>
              <a:t>, on the night he was betrayed, took </a:t>
            </a:r>
            <a:r>
              <a:rPr lang="en-US" sz="4300" b="1" dirty="0" smtClean="0"/>
              <a:t>bread, and </a:t>
            </a:r>
            <a:r>
              <a:rPr lang="en-US" sz="4300" b="1" dirty="0"/>
              <a:t>when he had given thanks, he broke it and said, "This is my body, which is for you; do this in remembrance of me."</a:t>
            </a:r>
          </a:p>
          <a:p>
            <a:pPr marL="0" indent="0">
              <a:buNone/>
            </a:pPr>
            <a:r>
              <a:rPr lang="en-US" sz="4300" b="1" dirty="0" smtClean="0"/>
              <a:t>In </a:t>
            </a:r>
            <a:r>
              <a:rPr lang="en-US" sz="4300" b="1" dirty="0"/>
              <a:t>the same way, after supper he took the cup, saying, "This cup is the new covenant in my blood; do this, whenever you drink it, in remembrance of me."</a:t>
            </a:r>
          </a:p>
          <a:p>
            <a:pPr marL="0" indent="0">
              <a:buNone/>
            </a:pPr>
            <a:r>
              <a:rPr lang="en-US" sz="4300" b="1" dirty="0" smtClean="0"/>
              <a:t>For </a:t>
            </a:r>
            <a:r>
              <a:rPr lang="en-US" sz="4300" b="1" dirty="0"/>
              <a:t>whenever you eat this bread and drink this cup, you proclaim the Master's death until he comes.</a:t>
            </a:r>
          </a:p>
          <a:p>
            <a:pPr marL="0" indent="0">
              <a:buNone/>
            </a:pPr>
            <a:r>
              <a:rPr lang="en-US" sz="4000" b="1" dirty="0" smtClean="0"/>
              <a:t>1 Corinthians 11:23-26</a:t>
            </a:r>
            <a:endParaRPr lang="en-US" sz="4000" b="1" dirty="0"/>
          </a:p>
        </p:txBody>
      </p:sp>
    </p:spTree>
    <p:extLst>
      <p:ext uri="{BB962C8B-B14F-4D97-AF65-F5344CB8AC3E}">
        <p14:creationId xmlns:p14="http://schemas.microsoft.com/office/powerpoint/2010/main" val="2252441817"/>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ctrTitle"/>
          </p:nvPr>
        </p:nvSpPr>
        <p:spPr/>
        <p:txBody>
          <a:bodyPr/>
          <a:lstStyle/>
          <a:p>
            <a:r>
              <a:rPr lang="en-US" altLang="en-US" b="1"/>
              <a:t>This Year in Jerusalem</a:t>
            </a:r>
          </a:p>
        </p:txBody>
      </p:sp>
      <p:sp>
        <p:nvSpPr>
          <p:cNvPr id="164867" name="Rectangle 3"/>
          <p:cNvSpPr>
            <a:spLocks noGrp="1" noChangeArrowheads="1"/>
          </p:cNvSpPr>
          <p:nvPr>
            <p:ph type="subTitle" idx="1"/>
          </p:nvPr>
        </p:nvSpPr>
        <p:spPr/>
        <p:txBody>
          <a:bodyPr/>
          <a:lstStyle/>
          <a:p>
            <a:endParaRPr lang="en-US" altLang="en-US"/>
          </a:p>
        </p:txBody>
      </p:sp>
    </p:spTree>
    <p:extLst>
      <p:ext uri="{BB962C8B-B14F-4D97-AF65-F5344CB8AC3E}">
        <p14:creationId xmlns:p14="http://schemas.microsoft.com/office/powerpoint/2010/main" val="304409047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5903" name="Rectangle 15"/>
          <p:cNvSpPr>
            <a:spLocks noGrp="1" noChangeArrowheads="1"/>
          </p:cNvSpPr>
          <p:nvPr>
            <p:ph type="body" idx="1"/>
          </p:nvPr>
        </p:nvSpPr>
        <p:spPr>
          <a:xfrm>
            <a:off x="1981200" y="609600"/>
            <a:ext cx="8229600" cy="5486400"/>
          </a:xfrm>
        </p:spPr>
        <p:txBody>
          <a:bodyPr/>
          <a:lstStyle/>
          <a:p>
            <a:pPr>
              <a:buFont typeface="Wingdings" panose="05000000000000000000" pitchFamily="2" charset="2"/>
              <a:buNone/>
            </a:pPr>
            <a:r>
              <a:rPr lang="en-US" altLang="en-US" sz="4000" b="1" dirty="0"/>
              <a:t>This year in Jerusalem</a:t>
            </a:r>
          </a:p>
          <a:p>
            <a:pPr>
              <a:buFont typeface="Wingdings" panose="05000000000000000000" pitchFamily="2" charset="2"/>
              <a:buNone/>
            </a:pPr>
            <a:r>
              <a:rPr lang="en-US" altLang="en-US" sz="4000" b="1" dirty="0"/>
              <a:t>May your kingdom come</a:t>
            </a:r>
          </a:p>
          <a:p>
            <a:pPr>
              <a:buFont typeface="Wingdings" panose="05000000000000000000" pitchFamily="2" charset="2"/>
              <a:buNone/>
            </a:pPr>
            <a:r>
              <a:rPr lang="en-US" altLang="en-US" sz="4000" b="1" dirty="0"/>
              <a:t>This year in Jerusalem</a:t>
            </a:r>
          </a:p>
          <a:p>
            <a:pPr>
              <a:buFont typeface="Wingdings" panose="05000000000000000000" pitchFamily="2" charset="2"/>
              <a:buNone/>
            </a:pPr>
            <a:r>
              <a:rPr lang="en-US" altLang="en-US" sz="4000" b="1" dirty="0"/>
              <a:t>May your will be done</a:t>
            </a:r>
          </a:p>
          <a:p>
            <a:pPr>
              <a:buFont typeface="Wingdings" panose="05000000000000000000" pitchFamily="2" charset="2"/>
              <a:buNone/>
            </a:pPr>
            <a:endParaRPr lang="en-US" altLang="en-US" sz="4000" b="1" dirty="0"/>
          </a:p>
          <a:p>
            <a:pPr>
              <a:buFont typeface="Wingdings" panose="05000000000000000000" pitchFamily="2" charset="2"/>
              <a:buNone/>
            </a:pPr>
            <a:r>
              <a:rPr lang="en-US" altLang="en-US" sz="4000" b="1" dirty="0"/>
              <a:t>This  year, this year, this year</a:t>
            </a:r>
          </a:p>
          <a:p>
            <a:pPr>
              <a:buFont typeface="Wingdings" panose="05000000000000000000" pitchFamily="2" charset="2"/>
              <a:buNone/>
            </a:pPr>
            <a:r>
              <a:rPr lang="en-US" altLang="en-US" sz="4000" b="1" dirty="0"/>
              <a:t>In Jerusalem</a:t>
            </a:r>
          </a:p>
        </p:txBody>
      </p:sp>
    </p:spTree>
    <p:extLst>
      <p:ext uri="{BB962C8B-B14F-4D97-AF65-F5344CB8AC3E}">
        <p14:creationId xmlns:p14="http://schemas.microsoft.com/office/powerpoint/2010/main" val="3073897883"/>
      </p:ext>
    </p:extLst>
  </p:cSld>
  <p:clrMapOvr>
    <a:masterClrMapping/>
  </p:clrMapOvr>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1490" name="Rectangle 2"/>
          <p:cNvSpPr>
            <a:spLocks noGrp="1" noChangeArrowheads="1"/>
          </p:cNvSpPr>
          <p:nvPr>
            <p:ph type="body" idx="1"/>
          </p:nvPr>
        </p:nvSpPr>
        <p:spPr>
          <a:xfrm>
            <a:off x="1981200" y="609600"/>
            <a:ext cx="8229600" cy="5486400"/>
          </a:xfrm>
        </p:spPr>
        <p:txBody>
          <a:bodyPr>
            <a:normAutofit lnSpcReduction="10000"/>
          </a:bodyPr>
          <a:lstStyle/>
          <a:p>
            <a:pPr>
              <a:lnSpc>
                <a:spcPct val="90000"/>
              </a:lnSpc>
              <a:buFont typeface="Wingdings" panose="05000000000000000000" pitchFamily="2" charset="2"/>
              <a:buNone/>
            </a:pPr>
            <a:r>
              <a:rPr lang="en-US" altLang="en-US" sz="3600" b="1"/>
              <a:t>This year in Jerusalem</a:t>
            </a:r>
          </a:p>
          <a:p>
            <a:pPr>
              <a:lnSpc>
                <a:spcPct val="90000"/>
              </a:lnSpc>
              <a:buFont typeface="Wingdings" panose="05000000000000000000" pitchFamily="2" charset="2"/>
              <a:buNone/>
            </a:pPr>
            <a:r>
              <a:rPr lang="en-US" altLang="en-US" sz="3600" b="1"/>
              <a:t>May your spirit descend</a:t>
            </a:r>
          </a:p>
          <a:p>
            <a:pPr>
              <a:lnSpc>
                <a:spcPct val="90000"/>
              </a:lnSpc>
              <a:buFont typeface="Wingdings" panose="05000000000000000000" pitchFamily="2" charset="2"/>
              <a:buNone/>
            </a:pPr>
            <a:r>
              <a:rPr lang="en-US" altLang="en-US" sz="3600" b="1"/>
              <a:t>This year in Jerusalem</a:t>
            </a:r>
          </a:p>
          <a:p>
            <a:pPr>
              <a:lnSpc>
                <a:spcPct val="90000"/>
              </a:lnSpc>
              <a:buFont typeface="Wingdings" panose="05000000000000000000" pitchFamily="2" charset="2"/>
              <a:buNone/>
            </a:pPr>
            <a:r>
              <a:rPr lang="en-US" altLang="en-US" sz="3600" b="1"/>
              <a:t>Restore your people again</a:t>
            </a:r>
          </a:p>
          <a:p>
            <a:pPr>
              <a:lnSpc>
                <a:spcPct val="90000"/>
              </a:lnSpc>
              <a:buFont typeface="Wingdings" panose="05000000000000000000" pitchFamily="2" charset="2"/>
              <a:buNone/>
            </a:pPr>
            <a:endParaRPr lang="en-US" altLang="en-US" sz="3600" b="1"/>
          </a:p>
          <a:p>
            <a:pPr>
              <a:lnSpc>
                <a:spcPct val="90000"/>
              </a:lnSpc>
              <a:buFont typeface="Wingdings" panose="05000000000000000000" pitchFamily="2" charset="2"/>
              <a:buNone/>
            </a:pPr>
            <a:r>
              <a:rPr lang="en-US" altLang="en-US" sz="3600" b="1"/>
              <a:t>This  year, this year, this year</a:t>
            </a:r>
          </a:p>
          <a:p>
            <a:pPr>
              <a:lnSpc>
                <a:spcPct val="90000"/>
              </a:lnSpc>
              <a:buFont typeface="Wingdings" panose="05000000000000000000" pitchFamily="2" charset="2"/>
              <a:buNone/>
            </a:pPr>
            <a:r>
              <a:rPr lang="en-US" altLang="en-US" sz="3600" b="1"/>
              <a:t>In Jerusalem</a:t>
            </a:r>
          </a:p>
          <a:p>
            <a:pPr>
              <a:lnSpc>
                <a:spcPct val="90000"/>
              </a:lnSpc>
              <a:buFont typeface="Wingdings" panose="05000000000000000000" pitchFamily="2" charset="2"/>
              <a:buNone/>
            </a:pPr>
            <a:r>
              <a:rPr lang="en-US" altLang="en-US" sz="3600" b="1"/>
              <a:t>This  year, this year, this year</a:t>
            </a:r>
          </a:p>
          <a:p>
            <a:pPr>
              <a:lnSpc>
                <a:spcPct val="90000"/>
              </a:lnSpc>
              <a:buFont typeface="Wingdings" panose="05000000000000000000" pitchFamily="2" charset="2"/>
              <a:buNone/>
            </a:pPr>
            <a:r>
              <a:rPr lang="en-US" altLang="en-US" sz="3600" b="1"/>
              <a:t>In Jerusalem</a:t>
            </a:r>
          </a:p>
        </p:txBody>
      </p:sp>
    </p:spTree>
    <p:extLst>
      <p:ext uri="{BB962C8B-B14F-4D97-AF65-F5344CB8AC3E}">
        <p14:creationId xmlns:p14="http://schemas.microsoft.com/office/powerpoint/2010/main" val="509706902"/>
      </p:ext>
    </p:extLst>
  </p:cSld>
  <p:clrMapOvr>
    <a:masterClrMapping/>
  </p:clrMapOvr>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62" name="Rectangle 2"/>
          <p:cNvSpPr>
            <a:spLocks noGrp="1" noChangeArrowheads="1"/>
          </p:cNvSpPr>
          <p:nvPr>
            <p:ph type="body" idx="1"/>
          </p:nvPr>
        </p:nvSpPr>
        <p:spPr>
          <a:xfrm>
            <a:off x="1981200" y="609600"/>
            <a:ext cx="8229600" cy="5486400"/>
          </a:xfrm>
        </p:spPr>
        <p:txBody>
          <a:bodyPr/>
          <a:lstStyle/>
          <a:p>
            <a:pPr>
              <a:buFont typeface="Wingdings" panose="05000000000000000000" pitchFamily="2" charset="2"/>
              <a:buNone/>
            </a:pPr>
            <a:r>
              <a:rPr lang="en-US" altLang="en-US" sz="4000" b="1" dirty="0" err="1"/>
              <a:t>HaShana</a:t>
            </a:r>
            <a:r>
              <a:rPr lang="en-US" altLang="en-US" sz="4000" b="1" dirty="0"/>
              <a:t> </a:t>
            </a:r>
            <a:r>
              <a:rPr lang="en-US" altLang="en-US" sz="4000" b="1" dirty="0" err="1"/>
              <a:t>HaZot</a:t>
            </a:r>
            <a:r>
              <a:rPr lang="en-US" altLang="en-US" sz="4000" b="1" dirty="0"/>
              <a:t> </a:t>
            </a:r>
            <a:r>
              <a:rPr lang="en-US" altLang="en-US" sz="4000" b="1" dirty="0" err="1"/>
              <a:t>BeYerushalayim</a:t>
            </a:r>
            <a:endParaRPr lang="en-US" altLang="en-US" sz="4000" b="1" dirty="0"/>
          </a:p>
          <a:p>
            <a:pPr>
              <a:buFont typeface="Wingdings" panose="05000000000000000000" pitchFamily="2" charset="2"/>
              <a:buNone/>
            </a:pPr>
            <a:r>
              <a:rPr lang="en-US" altLang="en-US" sz="4000" b="1" dirty="0" err="1"/>
              <a:t>HaShana</a:t>
            </a:r>
            <a:r>
              <a:rPr lang="en-US" altLang="en-US" sz="4000" b="1" dirty="0"/>
              <a:t> </a:t>
            </a:r>
            <a:r>
              <a:rPr lang="en-US" altLang="en-US" sz="4000" b="1" dirty="0" err="1"/>
              <a:t>HaZot</a:t>
            </a:r>
            <a:r>
              <a:rPr lang="en-US" altLang="en-US" sz="4000" b="1" dirty="0"/>
              <a:t> </a:t>
            </a:r>
            <a:r>
              <a:rPr lang="en-US" altLang="en-US" sz="4000" b="1" dirty="0" err="1"/>
              <a:t>BeYerushalayim</a:t>
            </a:r>
            <a:endParaRPr lang="en-US" altLang="en-US" sz="4000" b="1" dirty="0"/>
          </a:p>
          <a:p>
            <a:pPr>
              <a:buFont typeface="Wingdings" panose="05000000000000000000" pitchFamily="2" charset="2"/>
              <a:buNone/>
            </a:pPr>
            <a:r>
              <a:rPr lang="en-US" altLang="en-US" sz="4000" b="1" dirty="0" err="1"/>
              <a:t>HaShana</a:t>
            </a:r>
            <a:r>
              <a:rPr lang="en-US" altLang="en-US" sz="4000" b="1" dirty="0"/>
              <a:t> </a:t>
            </a:r>
            <a:r>
              <a:rPr lang="en-US" altLang="en-US" sz="4000" b="1" dirty="0" err="1"/>
              <a:t>HaZot</a:t>
            </a:r>
            <a:r>
              <a:rPr lang="en-US" altLang="en-US" sz="4000" b="1" dirty="0"/>
              <a:t> </a:t>
            </a:r>
            <a:r>
              <a:rPr lang="en-US" altLang="en-US" sz="4000" b="1" dirty="0" err="1"/>
              <a:t>BeYerushalayim</a:t>
            </a:r>
            <a:endParaRPr lang="en-US" altLang="en-US" sz="4000" b="1" dirty="0"/>
          </a:p>
          <a:p>
            <a:pPr>
              <a:buFont typeface="Wingdings" panose="05000000000000000000" pitchFamily="2" charset="2"/>
              <a:buNone/>
            </a:pPr>
            <a:r>
              <a:rPr lang="en-US" altLang="en-US" sz="4000" b="1" dirty="0" err="1"/>
              <a:t>HaShana</a:t>
            </a:r>
            <a:r>
              <a:rPr lang="en-US" altLang="en-US" sz="4000" b="1" dirty="0"/>
              <a:t> </a:t>
            </a:r>
            <a:r>
              <a:rPr lang="en-US" altLang="en-US" sz="4000" b="1" dirty="0" err="1"/>
              <a:t>HaZot</a:t>
            </a:r>
            <a:r>
              <a:rPr lang="en-US" altLang="en-US" sz="4000" b="1" dirty="0"/>
              <a:t> </a:t>
            </a:r>
            <a:r>
              <a:rPr lang="en-US" altLang="en-US" sz="4000" b="1" dirty="0" err="1"/>
              <a:t>BeYerushalayim</a:t>
            </a:r>
            <a:endParaRPr lang="en-US" altLang="en-US" sz="4000" b="1" dirty="0"/>
          </a:p>
        </p:txBody>
      </p:sp>
    </p:spTree>
    <p:extLst>
      <p:ext uri="{BB962C8B-B14F-4D97-AF65-F5344CB8AC3E}">
        <p14:creationId xmlns:p14="http://schemas.microsoft.com/office/powerpoint/2010/main" val="3921424443"/>
      </p:ext>
    </p:extLst>
  </p:cSld>
  <p:clrMapOvr>
    <a:masterClrMapping/>
  </p:clrMapOvr>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2514" name="Rectangle 2"/>
          <p:cNvSpPr>
            <a:spLocks noGrp="1" noChangeArrowheads="1"/>
          </p:cNvSpPr>
          <p:nvPr>
            <p:ph type="body" idx="1"/>
          </p:nvPr>
        </p:nvSpPr>
        <p:spPr>
          <a:xfrm>
            <a:off x="1981200" y="609600"/>
            <a:ext cx="8229600" cy="5486400"/>
          </a:xfrm>
        </p:spPr>
        <p:txBody>
          <a:bodyPr>
            <a:normAutofit lnSpcReduction="10000"/>
          </a:bodyPr>
          <a:lstStyle/>
          <a:p>
            <a:pPr>
              <a:lnSpc>
                <a:spcPct val="90000"/>
              </a:lnSpc>
              <a:buFont typeface="Wingdings" panose="05000000000000000000" pitchFamily="2" charset="2"/>
              <a:buNone/>
            </a:pPr>
            <a:r>
              <a:rPr lang="en-US" altLang="en-US" sz="3600" b="1"/>
              <a:t>This year in Jerusalem</a:t>
            </a:r>
          </a:p>
          <a:p>
            <a:pPr>
              <a:lnSpc>
                <a:spcPct val="90000"/>
              </a:lnSpc>
              <a:buFont typeface="Wingdings" panose="05000000000000000000" pitchFamily="2" charset="2"/>
              <a:buNone/>
            </a:pPr>
            <a:r>
              <a:rPr lang="en-US" altLang="en-US" sz="3600" b="1"/>
              <a:t>May the peace of Yah reign</a:t>
            </a:r>
          </a:p>
          <a:p>
            <a:pPr>
              <a:lnSpc>
                <a:spcPct val="90000"/>
              </a:lnSpc>
              <a:buFont typeface="Wingdings" panose="05000000000000000000" pitchFamily="2" charset="2"/>
              <a:buNone/>
            </a:pPr>
            <a:r>
              <a:rPr lang="en-US" altLang="en-US" sz="3600" b="1"/>
              <a:t>This year in Jerusalem</a:t>
            </a:r>
          </a:p>
          <a:p>
            <a:pPr>
              <a:lnSpc>
                <a:spcPct val="90000"/>
              </a:lnSpc>
              <a:buFont typeface="Wingdings" panose="05000000000000000000" pitchFamily="2" charset="2"/>
              <a:buNone/>
            </a:pPr>
            <a:r>
              <a:rPr lang="en-US" altLang="en-US" sz="3600" b="1"/>
              <a:t>We will trust in your name</a:t>
            </a:r>
          </a:p>
          <a:p>
            <a:pPr>
              <a:lnSpc>
                <a:spcPct val="90000"/>
              </a:lnSpc>
              <a:buFont typeface="Wingdings" panose="05000000000000000000" pitchFamily="2" charset="2"/>
              <a:buNone/>
            </a:pPr>
            <a:endParaRPr lang="en-US" altLang="en-US" sz="3600" b="1"/>
          </a:p>
          <a:p>
            <a:pPr>
              <a:lnSpc>
                <a:spcPct val="90000"/>
              </a:lnSpc>
              <a:buFont typeface="Wingdings" panose="05000000000000000000" pitchFamily="2" charset="2"/>
              <a:buNone/>
            </a:pPr>
            <a:r>
              <a:rPr lang="en-US" altLang="en-US" sz="3600" b="1"/>
              <a:t>This  year, this year, this year</a:t>
            </a:r>
          </a:p>
          <a:p>
            <a:pPr>
              <a:lnSpc>
                <a:spcPct val="90000"/>
              </a:lnSpc>
              <a:buFont typeface="Wingdings" panose="05000000000000000000" pitchFamily="2" charset="2"/>
              <a:buNone/>
            </a:pPr>
            <a:r>
              <a:rPr lang="en-US" altLang="en-US" sz="3600" b="1"/>
              <a:t>In Jerusalem</a:t>
            </a:r>
          </a:p>
          <a:p>
            <a:pPr>
              <a:lnSpc>
                <a:spcPct val="90000"/>
              </a:lnSpc>
              <a:buFont typeface="Wingdings" panose="05000000000000000000" pitchFamily="2" charset="2"/>
              <a:buNone/>
            </a:pPr>
            <a:r>
              <a:rPr lang="en-US" altLang="en-US" sz="3600" b="1"/>
              <a:t>This  year, this year, this year</a:t>
            </a:r>
          </a:p>
          <a:p>
            <a:pPr>
              <a:lnSpc>
                <a:spcPct val="90000"/>
              </a:lnSpc>
              <a:buFont typeface="Wingdings" panose="05000000000000000000" pitchFamily="2" charset="2"/>
              <a:buNone/>
            </a:pPr>
            <a:r>
              <a:rPr lang="en-US" altLang="en-US" sz="3600" b="1"/>
              <a:t>In Jerusalem</a:t>
            </a:r>
          </a:p>
        </p:txBody>
      </p:sp>
    </p:spTree>
    <p:extLst>
      <p:ext uri="{BB962C8B-B14F-4D97-AF65-F5344CB8AC3E}">
        <p14:creationId xmlns:p14="http://schemas.microsoft.com/office/powerpoint/2010/main" val="1783887518"/>
      </p:ext>
    </p:extLst>
  </p:cSld>
  <p:clrMapOvr>
    <a:masterClrMapping/>
  </p:clrMapOvr>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6610" name="Rectangle 2"/>
          <p:cNvSpPr>
            <a:spLocks noGrp="1" noChangeArrowheads="1"/>
          </p:cNvSpPr>
          <p:nvPr>
            <p:ph type="body" idx="1"/>
          </p:nvPr>
        </p:nvSpPr>
        <p:spPr>
          <a:xfrm>
            <a:off x="1981200" y="609600"/>
            <a:ext cx="8229600" cy="5486400"/>
          </a:xfrm>
        </p:spPr>
        <p:txBody>
          <a:bodyPr/>
          <a:lstStyle/>
          <a:p>
            <a:pPr>
              <a:buFont typeface="Wingdings" panose="05000000000000000000" pitchFamily="2" charset="2"/>
              <a:buNone/>
            </a:pPr>
            <a:r>
              <a:rPr lang="en-US" altLang="en-US" sz="4000" b="1" dirty="0" err="1"/>
              <a:t>HaShana</a:t>
            </a:r>
            <a:r>
              <a:rPr lang="en-US" altLang="en-US" sz="4000" b="1" dirty="0"/>
              <a:t> </a:t>
            </a:r>
            <a:r>
              <a:rPr lang="en-US" altLang="en-US" sz="4000" b="1" dirty="0" err="1"/>
              <a:t>HaZot</a:t>
            </a:r>
            <a:r>
              <a:rPr lang="en-US" altLang="en-US" sz="4000" b="1" dirty="0"/>
              <a:t> </a:t>
            </a:r>
            <a:r>
              <a:rPr lang="en-US" altLang="en-US" sz="4000" b="1" dirty="0" err="1"/>
              <a:t>BeYerushalayim</a:t>
            </a:r>
            <a:endParaRPr lang="en-US" altLang="en-US" sz="4000" b="1" dirty="0"/>
          </a:p>
          <a:p>
            <a:pPr>
              <a:buFont typeface="Wingdings" panose="05000000000000000000" pitchFamily="2" charset="2"/>
              <a:buNone/>
            </a:pPr>
            <a:r>
              <a:rPr lang="en-US" altLang="en-US" sz="4000" b="1" dirty="0" err="1"/>
              <a:t>HaShana</a:t>
            </a:r>
            <a:r>
              <a:rPr lang="en-US" altLang="en-US" sz="4000" b="1" dirty="0"/>
              <a:t> </a:t>
            </a:r>
            <a:r>
              <a:rPr lang="en-US" altLang="en-US" sz="4000" b="1" dirty="0" err="1"/>
              <a:t>HaZot</a:t>
            </a:r>
            <a:r>
              <a:rPr lang="en-US" altLang="en-US" sz="4000" b="1" dirty="0"/>
              <a:t> </a:t>
            </a:r>
            <a:r>
              <a:rPr lang="en-US" altLang="en-US" sz="4000" b="1" dirty="0" err="1"/>
              <a:t>BeYerushalayim</a:t>
            </a:r>
            <a:endParaRPr lang="en-US" altLang="en-US" sz="4000" b="1" dirty="0"/>
          </a:p>
          <a:p>
            <a:pPr>
              <a:buFont typeface="Wingdings" panose="05000000000000000000" pitchFamily="2" charset="2"/>
              <a:buNone/>
            </a:pPr>
            <a:r>
              <a:rPr lang="en-US" altLang="en-US" sz="4000" b="1" dirty="0" err="1"/>
              <a:t>HaShana</a:t>
            </a:r>
            <a:r>
              <a:rPr lang="en-US" altLang="en-US" sz="4000" b="1" dirty="0"/>
              <a:t> </a:t>
            </a:r>
            <a:r>
              <a:rPr lang="en-US" altLang="en-US" sz="4000" b="1" dirty="0" err="1"/>
              <a:t>HaZot</a:t>
            </a:r>
            <a:r>
              <a:rPr lang="en-US" altLang="en-US" sz="4000" b="1" dirty="0"/>
              <a:t> </a:t>
            </a:r>
            <a:r>
              <a:rPr lang="en-US" altLang="en-US" sz="4000" b="1" dirty="0" err="1"/>
              <a:t>BeYerushalayim</a:t>
            </a:r>
            <a:endParaRPr lang="en-US" altLang="en-US" sz="4000" b="1" dirty="0"/>
          </a:p>
          <a:p>
            <a:pPr>
              <a:buFont typeface="Wingdings" panose="05000000000000000000" pitchFamily="2" charset="2"/>
              <a:buNone/>
            </a:pPr>
            <a:r>
              <a:rPr lang="en-US" altLang="en-US" sz="4000" b="1" dirty="0" err="1"/>
              <a:t>HaShana</a:t>
            </a:r>
            <a:r>
              <a:rPr lang="en-US" altLang="en-US" sz="4000" b="1" dirty="0"/>
              <a:t> </a:t>
            </a:r>
            <a:r>
              <a:rPr lang="en-US" altLang="en-US" sz="4000" b="1" dirty="0" err="1"/>
              <a:t>HaZot</a:t>
            </a:r>
            <a:r>
              <a:rPr lang="en-US" altLang="en-US" sz="4000" b="1" dirty="0"/>
              <a:t> </a:t>
            </a:r>
            <a:r>
              <a:rPr lang="en-US" altLang="en-US" sz="4000" b="1" dirty="0" err="1"/>
              <a:t>BeYerushalayim</a:t>
            </a:r>
            <a:endParaRPr lang="en-US" altLang="en-US" sz="4000" b="1" dirty="0"/>
          </a:p>
        </p:txBody>
      </p:sp>
    </p:spTree>
    <p:extLst>
      <p:ext uri="{BB962C8B-B14F-4D97-AF65-F5344CB8AC3E}">
        <p14:creationId xmlns:p14="http://schemas.microsoft.com/office/powerpoint/2010/main" val="1690161120"/>
      </p:ext>
    </p:extLst>
  </p:cSld>
  <p:clrMapOvr>
    <a:masterClrMapping/>
  </p:clrMapOvr>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7634" name="Rectangle 2"/>
          <p:cNvSpPr>
            <a:spLocks noGrp="1" noChangeArrowheads="1"/>
          </p:cNvSpPr>
          <p:nvPr>
            <p:ph type="body" idx="1"/>
          </p:nvPr>
        </p:nvSpPr>
        <p:spPr>
          <a:xfrm>
            <a:off x="1981200" y="609600"/>
            <a:ext cx="8229600" cy="6248400"/>
          </a:xfrm>
        </p:spPr>
        <p:txBody>
          <a:bodyPr/>
          <a:lstStyle/>
          <a:p>
            <a:pPr>
              <a:lnSpc>
                <a:spcPct val="80000"/>
              </a:lnSpc>
              <a:buFont typeface="Wingdings" panose="05000000000000000000" pitchFamily="2" charset="2"/>
              <a:buNone/>
            </a:pPr>
            <a:r>
              <a:rPr lang="en-US" altLang="en-US" sz="3600" b="1"/>
              <a:t>This year in Jerusalem</a:t>
            </a:r>
          </a:p>
          <a:p>
            <a:pPr>
              <a:lnSpc>
                <a:spcPct val="80000"/>
              </a:lnSpc>
              <a:buFont typeface="Wingdings" panose="05000000000000000000" pitchFamily="2" charset="2"/>
              <a:buNone/>
            </a:pPr>
            <a:r>
              <a:rPr lang="en-US" altLang="en-US" sz="3600" b="1"/>
              <a:t>May your kingdom come</a:t>
            </a:r>
          </a:p>
          <a:p>
            <a:pPr>
              <a:lnSpc>
                <a:spcPct val="80000"/>
              </a:lnSpc>
              <a:buFont typeface="Wingdings" panose="05000000000000000000" pitchFamily="2" charset="2"/>
              <a:buNone/>
            </a:pPr>
            <a:r>
              <a:rPr lang="en-US" altLang="en-US" sz="3600" b="1"/>
              <a:t>This year in Jerusalem</a:t>
            </a:r>
          </a:p>
          <a:p>
            <a:pPr>
              <a:lnSpc>
                <a:spcPct val="80000"/>
              </a:lnSpc>
              <a:buFont typeface="Wingdings" panose="05000000000000000000" pitchFamily="2" charset="2"/>
              <a:buNone/>
            </a:pPr>
            <a:r>
              <a:rPr lang="en-US" altLang="en-US" sz="3600" b="1"/>
              <a:t>May your will be done</a:t>
            </a:r>
          </a:p>
          <a:p>
            <a:pPr>
              <a:lnSpc>
                <a:spcPct val="80000"/>
              </a:lnSpc>
              <a:buFont typeface="Wingdings" panose="05000000000000000000" pitchFamily="2" charset="2"/>
              <a:buNone/>
            </a:pPr>
            <a:endParaRPr lang="en-US" altLang="en-US" sz="3600" b="1"/>
          </a:p>
          <a:p>
            <a:pPr>
              <a:lnSpc>
                <a:spcPct val="80000"/>
              </a:lnSpc>
              <a:buFont typeface="Wingdings" panose="05000000000000000000" pitchFamily="2" charset="2"/>
              <a:buNone/>
            </a:pPr>
            <a:r>
              <a:rPr lang="en-US" altLang="en-US" sz="3600" b="1"/>
              <a:t>This  year, this year, this year</a:t>
            </a:r>
          </a:p>
          <a:p>
            <a:pPr>
              <a:lnSpc>
                <a:spcPct val="80000"/>
              </a:lnSpc>
              <a:buFont typeface="Wingdings" panose="05000000000000000000" pitchFamily="2" charset="2"/>
              <a:buNone/>
            </a:pPr>
            <a:r>
              <a:rPr lang="en-US" altLang="en-US" sz="3600" b="1"/>
              <a:t>In Jerusalem</a:t>
            </a:r>
          </a:p>
          <a:p>
            <a:pPr>
              <a:lnSpc>
                <a:spcPct val="80000"/>
              </a:lnSpc>
              <a:buFont typeface="Wingdings" panose="05000000000000000000" pitchFamily="2" charset="2"/>
              <a:buNone/>
            </a:pPr>
            <a:r>
              <a:rPr lang="en-US" altLang="en-US" sz="3600" b="1"/>
              <a:t>This  year, this year, this year</a:t>
            </a:r>
          </a:p>
          <a:p>
            <a:pPr>
              <a:lnSpc>
                <a:spcPct val="80000"/>
              </a:lnSpc>
              <a:buFont typeface="Wingdings" panose="05000000000000000000" pitchFamily="2" charset="2"/>
              <a:buNone/>
            </a:pPr>
            <a:r>
              <a:rPr lang="en-US" altLang="en-US" sz="3600" b="1"/>
              <a:t>In Jerusalem</a:t>
            </a:r>
          </a:p>
          <a:p>
            <a:pPr>
              <a:lnSpc>
                <a:spcPct val="80000"/>
              </a:lnSpc>
              <a:buFont typeface="Wingdings" panose="05000000000000000000" pitchFamily="2" charset="2"/>
              <a:buNone/>
            </a:pPr>
            <a:r>
              <a:rPr lang="en-US" altLang="en-US" sz="3600" b="1"/>
              <a:t>This  year, this year, this year</a:t>
            </a:r>
          </a:p>
          <a:p>
            <a:pPr>
              <a:lnSpc>
                <a:spcPct val="80000"/>
              </a:lnSpc>
              <a:buFont typeface="Wingdings" panose="05000000000000000000" pitchFamily="2" charset="2"/>
              <a:buNone/>
            </a:pPr>
            <a:r>
              <a:rPr lang="en-US" altLang="en-US" sz="3600" b="1"/>
              <a:t>In Jerusalem</a:t>
            </a:r>
          </a:p>
        </p:txBody>
      </p:sp>
    </p:spTree>
    <p:extLst>
      <p:ext uri="{BB962C8B-B14F-4D97-AF65-F5344CB8AC3E}">
        <p14:creationId xmlns:p14="http://schemas.microsoft.com/office/powerpoint/2010/main" val="917844068"/>
      </p:ext>
    </p:extLst>
  </p:cSld>
  <p:clrMapOvr>
    <a:masterClrMapping/>
  </p:clrMapOvr>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Instructions for the First Passover</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dirty="0"/>
              <a:t> </a:t>
            </a:r>
            <a:r>
              <a:rPr lang="en-US" sz="4000" b="1" dirty="0"/>
              <a:t>Because Yahuwah kept vigil that night to bring them out of </a:t>
            </a:r>
            <a:r>
              <a:rPr lang="en-US" sz="4000" b="1" dirty="0" err="1"/>
              <a:t>Mitzrayim</a:t>
            </a:r>
            <a:r>
              <a:rPr lang="en-US" sz="4000" b="1" dirty="0"/>
              <a:t>, on this night all the sons of </a:t>
            </a:r>
            <a:r>
              <a:rPr lang="en-US" sz="4000" b="1" dirty="0" err="1"/>
              <a:t>Yisrael</a:t>
            </a:r>
            <a:r>
              <a:rPr lang="en-US" sz="4000" b="1" dirty="0"/>
              <a:t> are to keep vigil to honor Yahuwah for the generations to come.</a:t>
            </a:r>
          </a:p>
          <a:p>
            <a:pPr marL="0" indent="0">
              <a:buNone/>
            </a:pPr>
            <a:r>
              <a:rPr lang="en-US" sz="4000" b="1" dirty="0" smtClean="0"/>
              <a:t>  </a:t>
            </a:r>
            <a:r>
              <a:rPr lang="en-US" sz="4000" b="1" dirty="0" err="1" smtClean="0"/>
              <a:t>Shemot</a:t>
            </a:r>
            <a:r>
              <a:rPr lang="en-US" sz="4000" b="1" dirty="0" smtClean="0"/>
              <a:t>/Exodus 12:42</a:t>
            </a:r>
            <a:endParaRPr lang="en-US" sz="4000" b="1" dirty="0"/>
          </a:p>
        </p:txBody>
      </p:sp>
    </p:spTree>
    <p:extLst>
      <p:ext uri="{BB962C8B-B14F-4D97-AF65-F5344CB8AC3E}">
        <p14:creationId xmlns:p14="http://schemas.microsoft.com/office/powerpoint/2010/main" val="2161339054"/>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marL="0" indent="0" algn="ctr">
              <a:spcBef>
                <a:spcPts val="0"/>
              </a:spcBef>
              <a:buNone/>
            </a:pPr>
            <a:r>
              <a:rPr lang="en-US" sz="4800" b="1" dirty="0" smtClean="0">
                <a:solidFill>
                  <a:schemeClr val="accent2">
                    <a:lumMod val="50000"/>
                  </a:schemeClr>
                </a:solidFill>
                <a:latin typeface="Helvetica" pitchFamily="34" charset="0"/>
                <a:cs typeface="Helvetica" pitchFamily="34" charset="0"/>
              </a:rPr>
              <a:t>A Passover Celebration</a:t>
            </a:r>
          </a:p>
          <a:p>
            <a:pPr marL="0" indent="0" algn="ctr">
              <a:spcBef>
                <a:spcPts val="0"/>
              </a:spcBef>
              <a:buNone/>
            </a:pPr>
            <a:endParaRPr lang="en-US" sz="4800" b="1" dirty="0" smtClean="0">
              <a:solidFill>
                <a:schemeClr val="accent2">
                  <a:lumMod val="50000"/>
                </a:schemeClr>
              </a:solidFill>
              <a:latin typeface="Helvetica" pitchFamily="34" charset="0"/>
              <a:cs typeface="Helvetica" pitchFamily="34" charset="0"/>
            </a:endParaRPr>
          </a:p>
          <a:p>
            <a:pPr marL="0" indent="0" algn="ctr">
              <a:spcBef>
                <a:spcPts val="0"/>
              </a:spcBef>
              <a:buNone/>
            </a:pPr>
            <a:r>
              <a:rPr lang="en-US" sz="8000" b="1" dirty="0" smtClean="0">
                <a:solidFill>
                  <a:srgbClr val="A6101E"/>
                </a:solidFill>
                <a:latin typeface="Helvetica" pitchFamily="34" charset="0"/>
                <a:cs typeface="Helvetica" pitchFamily="34" charset="0"/>
              </a:rPr>
              <a:t>Redemption </a:t>
            </a:r>
          </a:p>
          <a:p>
            <a:pPr marL="0" indent="0" algn="ctr">
              <a:spcBef>
                <a:spcPts val="0"/>
              </a:spcBef>
              <a:buNone/>
            </a:pPr>
            <a:r>
              <a:rPr lang="en-US" sz="8000" b="1" dirty="0" smtClean="0">
                <a:solidFill>
                  <a:srgbClr val="A6101E"/>
                </a:solidFill>
                <a:latin typeface="Helvetica" pitchFamily="34" charset="0"/>
                <a:cs typeface="Helvetica" pitchFamily="34" charset="0"/>
              </a:rPr>
              <a:t>By Lamb’s Blood</a:t>
            </a:r>
            <a:endParaRPr lang="en-US" sz="7200" b="1" dirty="0">
              <a:solidFill>
                <a:srgbClr val="A6101E"/>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a:p>
            <a:pPr marL="0" indent="0" algn="ctr">
              <a:buNone/>
            </a:pPr>
            <a:r>
              <a:rPr lang="en-US" sz="4400" b="1" dirty="0" smtClean="0">
                <a:solidFill>
                  <a:schemeClr val="tx1">
                    <a:lumMod val="95000"/>
                    <a:lumOff val="5000"/>
                  </a:schemeClr>
                </a:solidFill>
                <a:latin typeface="Helvetica" pitchFamily="34" charset="0"/>
                <a:cs typeface="Helvetica" pitchFamily="34" charset="0"/>
              </a:rPr>
              <a:t>Remembering and Retelling the Great Acts of Deliverance by Yahuwah’s Powerful Arm</a:t>
            </a:r>
          </a:p>
        </p:txBody>
      </p:sp>
    </p:spTree>
    <p:extLst>
      <p:ext uri="{BB962C8B-B14F-4D97-AF65-F5344CB8AC3E}">
        <p14:creationId xmlns:p14="http://schemas.microsoft.com/office/powerpoint/2010/main" val="367317350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5643</TotalTime>
  <Words>3550</Words>
  <Application>Microsoft Office PowerPoint</Application>
  <PresentationFormat>Widescreen</PresentationFormat>
  <Paragraphs>465</Paragraphs>
  <Slides>89</Slides>
  <Notes>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89</vt:i4>
      </vt:variant>
    </vt:vector>
  </HeadingPairs>
  <TitlesOfParts>
    <vt:vector size="97" baseType="lpstr">
      <vt:lpstr>Arial</vt:lpstr>
      <vt:lpstr>Calibri</vt:lpstr>
      <vt:lpstr>Calibri Light</vt:lpstr>
      <vt:lpstr>Helvetica</vt:lpstr>
      <vt:lpstr>Mangal</vt:lpstr>
      <vt:lpstr>Times New Roman</vt:lpstr>
      <vt:lpstr>Wingdings</vt:lpstr>
      <vt:lpstr>Office Theme</vt:lpstr>
      <vt:lpstr>PowerPoint Presentation</vt:lpstr>
      <vt:lpstr>PowerPoint Presentation</vt:lpstr>
      <vt:lpstr>Song List</vt:lpstr>
      <vt:lpstr>Seder</vt:lpstr>
      <vt:lpstr>Introduction</vt:lpstr>
      <vt:lpstr>The Shema</vt:lpstr>
      <vt:lpstr>The Elephant in the Room (the Question)</vt:lpstr>
      <vt:lpstr>I Was There!</vt:lpstr>
      <vt:lpstr>Why Not a Traditional, Jewish Seder?</vt:lpstr>
      <vt:lpstr>Hava Nagila</vt:lpstr>
      <vt:lpstr>PowerPoint Presentation</vt:lpstr>
      <vt:lpstr>PowerPoint Presentation</vt:lpstr>
      <vt:lpstr>PowerPoint Presentation</vt:lpstr>
      <vt:lpstr>PowerPoint Presentation</vt:lpstr>
      <vt:lpstr>PowerPoint Presentation</vt:lpstr>
      <vt:lpstr>PowerPoint Presentation</vt:lpstr>
      <vt:lpstr>Thanks be to Yah</vt:lpstr>
      <vt:lpstr>PowerPoint Presentation</vt:lpstr>
      <vt:lpstr>PowerPoint Presentation</vt:lpstr>
      <vt:lpstr>PowerPoint Presentation</vt:lpstr>
      <vt:lpstr>PowerPoint Presentation</vt:lpstr>
      <vt:lpstr>PowerPoint Presentation</vt:lpstr>
      <vt:lpstr>No Rock like our Elohim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Avram/Abraham</vt:lpstr>
      <vt:lpstr>Abraham Taught His Children</vt:lpstr>
      <vt:lpstr>Yitzchak/Isaac</vt:lpstr>
      <vt:lpstr>Ya’acov/Jacob</vt:lpstr>
      <vt:lpstr>Let the 1st Course Be Served!</vt:lpstr>
      <vt:lpstr>How We Got to Egypt</vt:lpstr>
      <vt:lpstr>Yoseph in Egypt</vt:lpstr>
      <vt:lpstr>The Brothers Come for Food</vt:lpstr>
      <vt:lpstr>Israel in Egypt</vt:lpstr>
      <vt:lpstr>Israel in Egypt</vt:lpstr>
      <vt:lpstr>The Deliverer Appears</vt:lpstr>
      <vt:lpstr>The Deliverer Appears</vt:lpstr>
      <vt:lpstr>The Deliverer Appears</vt:lpstr>
      <vt:lpstr>The 2nd Course Served</vt:lpstr>
      <vt:lpstr>Mosheh Approaches Pharaoh</vt:lpstr>
      <vt:lpstr>Mosheh Approaches Pharaoh Again</vt:lpstr>
      <vt:lpstr>The Ten Plagues</vt:lpstr>
      <vt:lpstr>The Ten Plagues</vt:lpstr>
      <vt:lpstr>The Tenth Plague</vt:lpstr>
      <vt:lpstr>Abraham was Promised a Seed</vt:lpstr>
      <vt:lpstr>Yahusha is the Lamb of Elohim</vt:lpstr>
      <vt:lpstr>Yahusha’s Appointed Time</vt:lpstr>
      <vt:lpstr>The Suffering of Yahusha Foretold</vt:lpstr>
      <vt:lpstr>Lamb of Yah</vt:lpstr>
      <vt:lpstr> </vt:lpstr>
      <vt:lpstr>PowerPoint Presentation</vt:lpstr>
      <vt:lpstr> </vt:lpstr>
      <vt:lpstr>PowerPoint Presentation</vt:lpstr>
      <vt:lpstr>PowerPoint Presentation</vt:lpstr>
      <vt:lpstr>PowerPoint Presentation</vt:lpstr>
      <vt:lpstr>Baruch Haba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Who has believed? Isaiah 53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Reading</vt:lpstr>
      <vt:lpstr>Communion</vt:lpstr>
      <vt:lpstr>This Year in Jerusalem</vt:lpstr>
      <vt:lpstr>PowerPoint Presentation</vt:lpstr>
      <vt:lpstr>PowerPoint Presentation</vt:lpstr>
      <vt:lpstr>PowerPoint Presentation</vt:lpstr>
      <vt:lpstr>PowerPoint Presentation</vt:lpstr>
      <vt:lpstr>PowerPoint Presentation</vt:lpstr>
      <vt:lpstr>PowerPoint Presentation</vt:lpstr>
      <vt:lpstr>Instructions for the First Passover</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77</cp:revision>
  <dcterms:created xsi:type="dcterms:W3CDTF">2018-11-07T08:55:54Z</dcterms:created>
  <dcterms:modified xsi:type="dcterms:W3CDTF">2019-04-19T23:48:47Z</dcterms:modified>
</cp:coreProperties>
</file>