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4" r:id="rId2"/>
    <p:sldId id="257" r:id="rId3"/>
    <p:sldId id="266" r:id="rId4"/>
    <p:sldId id="269" r:id="rId5"/>
    <p:sldId id="268" r:id="rId6"/>
    <p:sldId id="267" r:id="rId7"/>
    <p:sldId id="291" r:id="rId8"/>
    <p:sldId id="292" r:id="rId9"/>
    <p:sldId id="293" r:id="rId10"/>
    <p:sldId id="290" r:id="rId11"/>
    <p:sldId id="294" r:id="rId12"/>
    <p:sldId id="295" r:id="rId13"/>
    <p:sldId id="296"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77" d="100"/>
          <a:sy n="77" d="100"/>
        </p:scale>
        <p:origin x="1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5/10/2019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5/10/2019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May </a:t>
            </a:r>
            <a:r>
              <a:rPr lang="en-US" sz="5333" b="1" dirty="0" smtClean="0">
                <a:solidFill>
                  <a:schemeClr val="tx1">
                    <a:lumMod val="95000"/>
                    <a:lumOff val="5000"/>
                  </a:schemeClr>
                </a:solidFill>
                <a:latin typeface="Helvetica" pitchFamily="34" charset="0"/>
                <a:cs typeface="Helvetica" pitchFamily="34" charset="0"/>
              </a:rPr>
              <a:t>11,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On the Road to Sinai</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Water From the Rock, the Amalekites, and </a:t>
            </a:r>
            <a:r>
              <a:rPr lang="en-US" sz="4400" b="1" dirty="0" err="1" smtClean="0">
                <a:solidFill>
                  <a:schemeClr val="tx1">
                    <a:lumMod val="95000"/>
                    <a:lumOff val="5000"/>
                  </a:schemeClr>
                </a:solidFill>
                <a:latin typeface="Helvetica" pitchFamily="34" charset="0"/>
                <a:cs typeface="Helvetica" pitchFamily="34" charset="0"/>
              </a:rPr>
              <a:t>Mosheh</a:t>
            </a:r>
            <a:r>
              <a:rPr lang="en-US" sz="4400" b="1" dirty="0" err="1" smtClean="0">
                <a:solidFill>
                  <a:schemeClr val="tx1">
                    <a:lumMod val="95000"/>
                    <a:lumOff val="5000"/>
                  </a:schemeClr>
                </a:solidFill>
                <a:latin typeface="Helvetica" pitchFamily="34" charset="0"/>
                <a:cs typeface="Helvetica" pitchFamily="34" charset="0"/>
              </a:rPr>
              <a:t>’s</a:t>
            </a:r>
            <a:r>
              <a:rPr lang="en-US" sz="4400" b="1" dirty="0" smtClean="0">
                <a:solidFill>
                  <a:schemeClr val="tx1">
                    <a:lumMod val="95000"/>
                    <a:lumOff val="5000"/>
                  </a:schemeClr>
                </a:solidFill>
                <a:latin typeface="Helvetica" pitchFamily="34" charset="0"/>
                <a:cs typeface="Helvetica" pitchFamily="34" charset="0"/>
              </a:rPr>
              <a:t> Father in Law</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 </a:t>
            </a:r>
            <a:r>
              <a:rPr lang="en-US" sz="4800" b="1" dirty="0" err="1" smtClean="0">
                <a:latin typeface="+mn-lt"/>
              </a:rPr>
              <a:t>Rephidim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 </a:t>
            </a:r>
            <a:r>
              <a:rPr lang="en-US" sz="4000" b="1" dirty="0"/>
              <a:t>whole community of the sons of </a:t>
            </a:r>
            <a:r>
              <a:rPr lang="en-US" sz="4000" b="1" dirty="0" err="1"/>
              <a:t>Yisrael</a:t>
            </a:r>
            <a:r>
              <a:rPr lang="en-US" sz="4000" b="1" dirty="0"/>
              <a:t> set out from the Desert of Sin, traveling from place to place as Yahuwah commanded. They camped at </a:t>
            </a:r>
            <a:r>
              <a:rPr lang="en-US" sz="4000" b="1" dirty="0" err="1"/>
              <a:t>Rephidim</a:t>
            </a:r>
            <a:r>
              <a:rPr lang="en-US" sz="4000" b="1" dirty="0"/>
              <a:t>, but there was no water for the people to drink</a:t>
            </a:r>
            <a:r>
              <a:rPr lang="en-US" sz="4000" b="1" dirty="0" smtClean="0"/>
              <a:t>. </a:t>
            </a:r>
            <a:r>
              <a:rPr lang="en-US" sz="4000" b="1" dirty="0"/>
              <a:t>So they quarreled with Mosheh and said, "Give us water to drink." Mosheh replied, "Why do you quarrel with me? Why do you put Yahuwah to the test</a:t>
            </a:r>
            <a:r>
              <a:rPr lang="en-US" sz="4000" b="1" dirty="0" smtClean="0"/>
              <a:t>?“  </a:t>
            </a:r>
            <a:r>
              <a:rPr lang="en-US" sz="4000" b="1" dirty="0" err="1" smtClean="0"/>
              <a:t>Shemot</a:t>
            </a:r>
            <a:r>
              <a:rPr lang="en-US" sz="4000" b="1" dirty="0" smtClean="0"/>
              <a:t>/Exodus 17:1-2</a:t>
            </a:r>
            <a:endParaRPr lang="en-US" sz="4000" b="1" dirty="0"/>
          </a:p>
        </p:txBody>
      </p:sp>
    </p:spTree>
    <p:extLst>
      <p:ext uri="{BB962C8B-B14F-4D97-AF65-F5344CB8AC3E}">
        <p14:creationId xmlns:p14="http://schemas.microsoft.com/office/powerpoint/2010/main" val="3010804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Grumbling About Water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But the people were thirsty for water there, and they grumbled against Mosheh. They said, "Why did you bring us up out of </a:t>
            </a:r>
            <a:r>
              <a:rPr lang="en-US" sz="4000" b="1" dirty="0" err="1"/>
              <a:t>Mitzrayim</a:t>
            </a:r>
            <a:r>
              <a:rPr lang="en-US" sz="4000" b="1" dirty="0"/>
              <a:t> to make us and our children and livestock die of thirst</a:t>
            </a:r>
            <a:r>
              <a:rPr lang="en-US" sz="4000" b="1" dirty="0" smtClean="0"/>
              <a:t>?" </a:t>
            </a:r>
            <a:r>
              <a:rPr lang="en-US" sz="4000" b="1" dirty="0"/>
              <a:t>Then Mosheh cried out to Yahuwah, "What am I to do with these people? They are almost ready to stone me</a:t>
            </a:r>
            <a:r>
              <a:rPr lang="en-US" sz="4000" b="1" dirty="0" smtClean="0"/>
              <a:t>.“  </a:t>
            </a:r>
            <a:r>
              <a:rPr lang="en-US" sz="4000" b="1" dirty="0" err="1" smtClean="0"/>
              <a:t>Shemot</a:t>
            </a:r>
            <a:r>
              <a:rPr lang="en-US" sz="4000" b="1" dirty="0" smtClean="0"/>
              <a:t>/Exodus 17:3-4</a:t>
            </a:r>
            <a:endParaRPr lang="en-US" sz="4000" b="1" dirty="0"/>
          </a:p>
          <a:p>
            <a:endParaRPr lang="en-US" dirty="0"/>
          </a:p>
        </p:txBody>
      </p:sp>
    </p:spTree>
    <p:extLst>
      <p:ext uri="{BB962C8B-B14F-4D97-AF65-F5344CB8AC3E}">
        <p14:creationId xmlns:p14="http://schemas.microsoft.com/office/powerpoint/2010/main" val="926470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Water From the Rock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Yahuwah </a:t>
            </a:r>
            <a:r>
              <a:rPr lang="en-US" sz="4000" b="1" dirty="0"/>
              <a:t>answered Mosheh, "Walk on ahead of the people. Take with you some of the elders of </a:t>
            </a:r>
            <a:r>
              <a:rPr lang="en-US" sz="4000" b="1" dirty="0" err="1"/>
              <a:t>Yisrael</a:t>
            </a:r>
            <a:r>
              <a:rPr lang="en-US" sz="4000" b="1" dirty="0"/>
              <a:t> and take in your hand the staff with which you struck the Nile, and go</a:t>
            </a:r>
            <a:r>
              <a:rPr lang="en-US" sz="4000" b="1" dirty="0" smtClean="0"/>
              <a:t>.  </a:t>
            </a:r>
            <a:r>
              <a:rPr lang="en-US" sz="4000" b="1" dirty="0"/>
              <a:t>I will stand there before you by the rock at </a:t>
            </a:r>
            <a:r>
              <a:rPr lang="en-US" sz="4000" b="1" dirty="0" err="1"/>
              <a:t>Horeb</a:t>
            </a:r>
            <a:r>
              <a:rPr lang="en-US" sz="4000" b="1" dirty="0"/>
              <a:t>. Strike the rock, and water will come out of it for the people to drink." So Mosheh did this in the sight of the elders of </a:t>
            </a:r>
            <a:r>
              <a:rPr lang="en-US" sz="4000" b="1" dirty="0" err="1"/>
              <a:t>Yisrael</a:t>
            </a:r>
            <a:r>
              <a:rPr lang="en-US" sz="4000" b="1" dirty="0" smtClean="0"/>
              <a:t>.  “</a:t>
            </a:r>
            <a:r>
              <a:rPr lang="en-US" sz="4000" b="1" dirty="0" err="1"/>
              <a:t>Shemot</a:t>
            </a:r>
            <a:r>
              <a:rPr lang="en-US" sz="4000" b="1" dirty="0"/>
              <a:t>/Exodus </a:t>
            </a:r>
            <a:r>
              <a:rPr lang="en-US" sz="4000" b="1" dirty="0" smtClean="0"/>
              <a:t>17:5-6</a:t>
            </a:r>
            <a:endParaRPr lang="en-US" sz="4000" b="1" dirty="0"/>
          </a:p>
          <a:p>
            <a:endParaRPr lang="en-US" dirty="0"/>
          </a:p>
        </p:txBody>
      </p:sp>
    </p:spTree>
    <p:extLst>
      <p:ext uri="{BB962C8B-B14F-4D97-AF65-F5344CB8AC3E}">
        <p14:creationId xmlns:p14="http://schemas.microsoft.com/office/powerpoint/2010/main" val="2416147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Quarrelling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And he called the place </a:t>
            </a:r>
            <a:r>
              <a:rPr lang="en-US" sz="4000" b="1" dirty="0" err="1"/>
              <a:t>Massah</a:t>
            </a:r>
            <a:r>
              <a:rPr lang="en-US" sz="4000" b="1" dirty="0"/>
              <a:t> and </a:t>
            </a:r>
            <a:r>
              <a:rPr lang="en-US" sz="4000" b="1" dirty="0" err="1"/>
              <a:t>Meribah</a:t>
            </a:r>
            <a:r>
              <a:rPr lang="en-US" sz="4000" b="1" dirty="0"/>
              <a:t> because the sons of </a:t>
            </a:r>
            <a:r>
              <a:rPr lang="en-US" sz="4000" b="1" dirty="0" err="1"/>
              <a:t>Yisrael</a:t>
            </a:r>
            <a:r>
              <a:rPr lang="en-US" sz="4000" b="1" dirty="0"/>
              <a:t> quarreled and because they tested Yahuwah saying, "Is Yahuwah among us or not</a:t>
            </a:r>
            <a:r>
              <a:rPr lang="en-US" sz="4000" b="1" dirty="0" smtClean="0"/>
              <a:t>?“  </a:t>
            </a:r>
            <a:r>
              <a:rPr lang="en-US" sz="4000" b="1" dirty="0" err="1" smtClean="0"/>
              <a:t>Shemot</a:t>
            </a:r>
            <a:r>
              <a:rPr lang="en-US" sz="4000" b="1" dirty="0" smtClean="0"/>
              <a:t>/Exodus 17:7</a:t>
            </a:r>
          </a:p>
          <a:p>
            <a:pPr marL="0" indent="0">
              <a:buNone/>
            </a:pPr>
            <a:r>
              <a:rPr lang="en-US" sz="4000" b="1" dirty="0" err="1" smtClean="0"/>
              <a:t>Massah</a:t>
            </a:r>
            <a:r>
              <a:rPr lang="en-US" sz="4000" b="1" dirty="0" smtClean="0"/>
              <a:t> - test</a:t>
            </a:r>
          </a:p>
          <a:p>
            <a:pPr marL="0" indent="0">
              <a:buNone/>
            </a:pPr>
            <a:r>
              <a:rPr lang="en-US" sz="4000" b="1" dirty="0" err="1" smtClean="0"/>
              <a:t>Meribah</a:t>
            </a:r>
            <a:r>
              <a:rPr lang="en-US" sz="4000" b="1" dirty="0" smtClean="0"/>
              <a:t> – strife, contention, quarrel, verbal combat</a:t>
            </a:r>
          </a:p>
          <a:p>
            <a:pPr marL="0" indent="0">
              <a:buNone/>
            </a:pPr>
            <a:endParaRPr lang="en-US" sz="4000" b="1" dirty="0"/>
          </a:p>
        </p:txBody>
      </p:sp>
    </p:spTree>
    <p:extLst>
      <p:ext uri="{BB962C8B-B14F-4D97-AF65-F5344CB8AC3E}">
        <p14:creationId xmlns:p14="http://schemas.microsoft.com/office/powerpoint/2010/main" val="1776155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Psalm 95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Today, if you hear his voice,</a:t>
            </a:r>
          </a:p>
          <a:p>
            <a:pPr marL="0" indent="0">
              <a:buNone/>
            </a:pPr>
            <a:r>
              <a:rPr lang="en-US" sz="4000" b="1" dirty="0"/>
              <a:t> </a:t>
            </a:r>
            <a:r>
              <a:rPr lang="en-US" sz="4000" b="1" baseline="30000" dirty="0"/>
              <a:t>8</a:t>
            </a:r>
            <a:r>
              <a:rPr lang="en-US" sz="4000" b="1" dirty="0"/>
              <a:t> do not harden your hearts as you did at </a:t>
            </a:r>
            <a:r>
              <a:rPr lang="en-US" sz="4000" b="1" dirty="0" err="1"/>
              <a:t>Meribah</a:t>
            </a:r>
            <a:r>
              <a:rPr lang="en-US" sz="4000" b="1" dirty="0"/>
              <a:t>, as you did that day at </a:t>
            </a:r>
            <a:r>
              <a:rPr lang="en-US" sz="4000" b="1" dirty="0" err="1"/>
              <a:t>Massah</a:t>
            </a:r>
            <a:r>
              <a:rPr lang="en-US" sz="4000" b="1" dirty="0"/>
              <a:t> in the desert,</a:t>
            </a:r>
          </a:p>
          <a:p>
            <a:pPr marL="0" indent="0">
              <a:buNone/>
            </a:pPr>
            <a:r>
              <a:rPr lang="en-US" sz="4000" b="1" dirty="0"/>
              <a:t> </a:t>
            </a:r>
            <a:r>
              <a:rPr lang="en-US" sz="4000" b="1" baseline="30000" dirty="0"/>
              <a:t>9</a:t>
            </a:r>
            <a:r>
              <a:rPr lang="en-US" sz="4000" b="1" dirty="0"/>
              <a:t> where your fathers tested and tried me, though they had seen what I did.</a:t>
            </a:r>
          </a:p>
        </p:txBody>
      </p:sp>
    </p:spTree>
    <p:extLst>
      <p:ext uri="{BB962C8B-B14F-4D97-AF65-F5344CB8AC3E}">
        <p14:creationId xmlns:p14="http://schemas.microsoft.com/office/powerpoint/2010/main" val="2564127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Who is Israel’s Rock?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Listen, O heavens, and I will speak; hear, O earth, the words of my mouth.</a:t>
            </a:r>
          </a:p>
          <a:p>
            <a:pPr marL="0" indent="0">
              <a:buNone/>
            </a:pPr>
            <a:r>
              <a:rPr lang="en-US" sz="4000" b="1" dirty="0" smtClean="0"/>
              <a:t>Let </a:t>
            </a:r>
            <a:r>
              <a:rPr lang="en-US" sz="4000" b="1" dirty="0"/>
              <a:t>my teaching fall like rain and my words descend like dew, like showers on new grass, like abundant rain on tender plants.</a:t>
            </a:r>
          </a:p>
          <a:p>
            <a:pPr marL="0" indent="0">
              <a:buNone/>
            </a:pPr>
            <a:r>
              <a:rPr lang="en-US" sz="4000" b="1" dirty="0" smtClean="0"/>
              <a:t>I </a:t>
            </a:r>
            <a:r>
              <a:rPr lang="en-US" sz="4000" b="1" dirty="0"/>
              <a:t>will proclaim the name of Yahuwah. Oh, praise the greatness of our Elohim!</a:t>
            </a:r>
          </a:p>
          <a:p>
            <a:pPr marL="0" indent="0">
              <a:buNone/>
            </a:pPr>
            <a:r>
              <a:rPr lang="en-US" sz="4000" b="1" dirty="0" err="1" smtClean="0"/>
              <a:t>Devarim</a:t>
            </a:r>
            <a:r>
              <a:rPr lang="en-US" sz="4000" b="1" dirty="0" smtClean="0"/>
              <a:t>/Deuteronomy 32:1-3</a:t>
            </a:r>
            <a:endParaRPr lang="en-US" sz="4000" b="1" dirty="0"/>
          </a:p>
        </p:txBody>
      </p:sp>
    </p:spTree>
    <p:extLst>
      <p:ext uri="{BB962C8B-B14F-4D97-AF65-F5344CB8AC3E}">
        <p14:creationId xmlns:p14="http://schemas.microsoft.com/office/powerpoint/2010/main" val="75304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Who is Israel’s Rock?</a:t>
            </a:r>
            <a:endParaRPr lang="en-US" sz="4800" b="1" dirty="0">
              <a:latin typeface="+mn-lt"/>
            </a:endParaRPr>
          </a:p>
        </p:txBody>
      </p:sp>
      <p:sp>
        <p:nvSpPr>
          <p:cNvPr id="3" name="Content Placeholder 2"/>
          <p:cNvSpPr>
            <a:spLocks noGrp="1"/>
          </p:cNvSpPr>
          <p:nvPr>
            <p:ph idx="1"/>
          </p:nvPr>
        </p:nvSpPr>
        <p:spPr>
          <a:xfrm>
            <a:off x="609600" y="926926"/>
            <a:ext cx="10972800" cy="5849353"/>
          </a:xfrm>
        </p:spPr>
        <p:txBody>
          <a:bodyPr>
            <a:noAutofit/>
          </a:bodyPr>
          <a:lstStyle/>
          <a:p>
            <a:pPr marL="0" indent="0">
              <a:buNone/>
            </a:pPr>
            <a:r>
              <a:rPr lang="en-US" sz="4000" b="1" dirty="0"/>
              <a:t>He is the Rock, his works are perfect, and all his ways are just. A faithful Elohim who does no wrong, upright and just is he.</a:t>
            </a:r>
          </a:p>
          <a:p>
            <a:pPr marL="0" indent="0">
              <a:buNone/>
            </a:pPr>
            <a:r>
              <a:rPr lang="en-US" sz="4000" b="1" dirty="0" smtClean="0"/>
              <a:t>They </a:t>
            </a:r>
            <a:r>
              <a:rPr lang="en-US" sz="4000" b="1" dirty="0"/>
              <a:t>have acted corruptly toward him; to their shame they are no longer his children, but a warped and crooked generation.</a:t>
            </a:r>
          </a:p>
          <a:p>
            <a:pPr marL="0" indent="0">
              <a:buNone/>
            </a:pPr>
            <a:r>
              <a:rPr lang="en-US" sz="4000" b="1" dirty="0" smtClean="0"/>
              <a:t>Is </a:t>
            </a:r>
            <a:r>
              <a:rPr lang="en-US" sz="4000" b="1" dirty="0"/>
              <a:t>this the way you repay Yahuwah, O foolish and unwise people? Is he not your Father, your Creator, who made you and formed you</a:t>
            </a:r>
            <a:r>
              <a:rPr lang="en-US" sz="4000" b="1" dirty="0" smtClean="0"/>
              <a:t>?</a:t>
            </a:r>
          </a:p>
          <a:p>
            <a:pPr marL="0" indent="0">
              <a:buNone/>
            </a:pPr>
            <a:r>
              <a:rPr lang="en-US" sz="4000" b="1" dirty="0" err="1" smtClean="0"/>
              <a:t>Devarim</a:t>
            </a:r>
            <a:r>
              <a:rPr lang="en-US" sz="4000" b="1" dirty="0" smtClean="0"/>
              <a:t>/Deuteronomy 32:4-6</a:t>
            </a:r>
            <a:endParaRPr lang="en-US" sz="4000" b="1" dirty="0"/>
          </a:p>
        </p:txBody>
      </p:sp>
    </p:spTree>
    <p:extLst>
      <p:ext uri="{BB962C8B-B14F-4D97-AF65-F5344CB8AC3E}">
        <p14:creationId xmlns:p14="http://schemas.microsoft.com/office/powerpoint/2010/main" val="1102157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Who is the Rock?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For </a:t>
            </a:r>
            <a:r>
              <a:rPr lang="en-US" sz="4000" b="1" dirty="0"/>
              <a:t>I do not want you to be ignorant of the fact, brothers, that our forefathers were all under the cloud and that they all passed through the </a:t>
            </a:r>
            <a:r>
              <a:rPr lang="en-US" sz="4000" b="1" dirty="0" smtClean="0"/>
              <a:t>sea.  They </a:t>
            </a:r>
            <a:r>
              <a:rPr lang="en-US" sz="4000" b="1" dirty="0"/>
              <a:t>were all baptized into Mosheh in the cloud and in the </a:t>
            </a:r>
            <a:r>
              <a:rPr lang="en-US" sz="4000" b="1" dirty="0" smtClean="0"/>
              <a:t>sea.  They </a:t>
            </a:r>
            <a:r>
              <a:rPr lang="en-US" sz="4000" b="1" dirty="0"/>
              <a:t>all ate the same spiritual </a:t>
            </a:r>
            <a:r>
              <a:rPr lang="en-US" sz="4000" b="1" dirty="0" smtClean="0"/>
              <a:t>food </a:t>
            </a:r>
            <a:r>
              <a:rPr lang="en-US" sz="4000" b="1" dirty="0"/>
              <a:t>and drank the same spiritual drink; for they drank from the spiritual rock that accompanied them, and that rock was Messiah.</a:t>
            </a:r>
          </a:p>
          <a:p>
            <a:pPr marL="0" indent="0">
              <a:buNone/>
            </a:pPr>
            <a:r>
              <a:rPr lang="en-US" sz="4000" b="1" dirty="0" smtClean="0"/>
              <a:t>1 Corinthians 10:1-4</a:t>
            </a:r>
            <a:endParaRPr lang="en-US" sz="4000" b="1" dirty="0"/>
          </a:p>
        </p:txBody>
      </p:sp>
    </p:spTree>
    <p:extLst>
      <p:ext uri="{BB962C8B-B14F-4D97-AF65-F5344CB8AC3E}">
        <p14:creationId xmlns:p14="http://schemas.microsoft.com/office/powerpoint/2010/main" val="2544649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 Was Not Pleased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Nevertheless, Elohim was not pleased with most of them; their bodies were scattered over the </a:t>
            </a:r>
            <a:r>
              <a:rPr lang="en-US" sz="4000" b="1" dirty="0" smtClean="0"/>
              <a:t>desert. </a:t>
            </a:r>
            <a:r>
              <a:rPr lang="en-US" sz="4000" b="1" dirty="0"/>
              <a:t>Now these things occurred as examples to keep us from setting our hearts on evil things as they </a:t>
            </a:r>
            <a:r>
              <a:rPr lang="en-US" sz="4000" b="1" dirty="0" smtClean="0"/>
              <a:t>did. </a:t>
            </a:r>
            <a:r>
              <a:rPr lang="en-US" sz="4000" b="1" dirty="0"/>
              <a:t>Do not be idolaters, as some of them were; as it is written: "The people sat down to eat and drink and got up to indulge in pagan revelry</a:t>
            </a:r>
            <a:r>
              <a:rPr lang="en-US" sz="4000" b="1" dirty="0" smtClean="0"/>
              <a:t>."</a:t>
            </a:r>
          </a:p>
          <a:p>
            <a:pPr marL="0" indent="0">
              <a:buNone/>
            </a:pPr>
            <a:r>
              <a:rPr lang="en-US" sz="4000" b="1" dirty="0" smtClean="0"/>
              <a:t>1 Corinthians 10:5-7</a:t>
            </a:r>
            <a:endParaRPr lang="en-US" sz="4000" b="1" dirty="0"/>
          </a:p>
        </p:txBody>
      </p:sp>
    </p:spTree>
    <p:extLst>
      <p:ext uri="{BB962C8B-B14F-4D97-AF65-F5344CB8AC3E}">
        <p14:creationId xmlns:p14="http://schemas.microsoft.com/office/powerpoint/2010/main" val="43779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Don’t Follow Their Example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We should not commit sexual immorality, as some of them did-- and in one day twenty-three thousand of them </a:t>
            </a:r>
            <a:r>
              <a:rPr lang="en-US" sz="4000" b="1" dirty="0" smtClean="0"/>
              <a:t>died. </a:t>
            </a:r>
            <a:r>
              <a:rPr lang="en-US" sz="4000" b="1" dirty="0"/>
              <a:t>We should not test Yahuwah, as some of them did-- and were killed by </a:t>
            </a:r>
            <a:r>
              <a:rPr lang="en-US" sz="4000" b="1" dirty="0" smtClean="0"/>
              <a:t>snakes. </a:t>
            </a:r>
            <a:r>
              <a:rPr lang="en-US" sz="4000" b="1" dirty="0"/>
              <a:t>And do not grumble, as some of them did-- and were killed by the destroying angel</a:t>
            </a:r>
            <a:r>
              <a:rPr lang="en-US" sz="4000" b="1" dirty="0" smtClean="0"/>
              <a:t>.</a:t>
            </a:r>
          </a:p>
          <a:p>
            <a:pPr marL="0" indent="0">
              <a:buNone/>
            </a:pPr>
            <a:r>
              <a:rPr lang="en-US" sz="4000" b="1" dirty="0" smtClean="0"/>
              <a:t>1 Corinthians 10:8-10</a:t>
            </a:r>
            <a:endParaRPr lang="en-US" sz="4000" b="1" dirty="0"/>
          </a:p>
        </p:txBody>
      </p:sp>
    </p:spTree>
    <p:extLst>
      <p:ext uri="{BB962C8B-B14F-4D97-AF65-F5344CB8AC3E}">
        <p14:creationId xmlns:p14="http://schemas.microsoft.com/office/powerpoint/2010/main" val="23019579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We All </a:t>
            </a:r>
            <a:r>
              <a:rPr lang="en-US" sz="4800" b="1" smtClean="0">
                <a:latin typeface="+mn-lt"/>
              </a:rPr>
              <a:t>Get Tested!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These </a:t>
            </a:r>
            <a:r>
              <a:rPr lang="en-US" sz="4000" b="1" dirty="0"/>
              <a:t>things happened to them as examples and were written down as warnings for us, on whom the fulfillment of the ages has </a:t>
            </a:r>
            <a:r>
              <a:rPr lang="en-US" sz="4000" b="1" dirty="0" smtClean="0"/>
              <a:t>come. </a:t>
            </a:r>
            <a:r>
              <a:rPr lang="en-US" sz="4000" b="1" dirty="0"/>
              <a:t>So, if you think you are standing firm, be careful that you don't </a:t>
            </a:r>
            <a:r>
              <a:rPr lang="en-US" sz="4000" b="1" dirty="0" smtClean="0"/>
              <a:t>fall! </a:t>
            </a:r>
            <a:r>
              <a:rPr lang="en-US" sz="4000" b="1" dirty="0"/>
              <a:t>No temptation has seized you except what is common to man. And Elohim is faithful; he will not let you be tempted beyond what you can bear. But when you are tempted, he will also provide a way out so that you can stand up under </a:t>
            </a:r>
            <a:r>
              <a:rPr lang="en-US" sz="4000" b="1" dirty="0" smtClean="0"/>
              <a:t>it.  1 Corinthians 10:11-13</a:t>
            </a:r>
            <a:endParaRPr lang="en-US" sz="4000" b="1" dirty="0"/>
          </a:p>
        </p:txBody>
      </p:sp>
    </p:spTree>
    <p:extLst>
      <p:ext uri="{BB962C8B-B14F-4D97-AF65-F5344CB8AC3E}">
        <p14:creationId xmlns:p14="http://schemas.microsoft.com/office/powerpoint/2010/main" val="8023544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Amalekites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 </a:t>
            </a:r>
            <a:r>
              <a:rPr lang="en-US" sz="4000" b="1" dirty="0"/>
              <a:t>Amalekites came and attacked the sons of </a:t>
            </a:r>
            <a:r>
              <a:rPr lang="en-US" sz="4000" b="1" dirty="0" err="1"/>
              <a:t>Yisrael</a:t>
            </a:r>
            <a:r>
              <a:rPr lang="en-US" sz="4000" b="1" dirty="0"/>
              <a:t> at </a:t>
            </a:r>
            <a:r>
              <a:rPr lang="en-US" sz="4000" b="1" dirty="0" err="1"/>
              <a:t>Rephidim</a:t>
            </a:r>
            <a:r>
              <a:rPr lang="en-US" sz="4000" b="1" dirty="0" smtClean="0"/>
              <a:t>. </a:t>
            </a:r>
            <a:r>
              <a:rPr lang="en-US" sz="4000" b="1" dirty="0"/>
              <a:t>Mosheh said to </a:t>
            </a:r>
            <a:r>
              <a:rPr lang="en-US" sz="4000" b="1" dirty="0" err="1"/>
              <a:t>Yahusha</a:t>
            </a:r>
            <a:r>
              <a:rPr lang="en-US" sz="4000" b="1" dirty="0"/>
              <a:t>, "Choose some of our men and go out to fight the Amalekites. Tomorrow I will stand on top of the hill with the staff of Elohim in my hands</a:t>
            </a:r>
            <a:r>
              <a:rPr lang="en-US" sz="4000" b="1" dirty="0" smtClean="0"/>
              <a:t>.“  </a:t>
            </a:r>
            <a:r>
              <a:rPr lang="en-US" sz="4000" b="1" dirty="0" err="1" smtClean="0"/>
              <a:t>Shemot</a:t>
            </a:r>
            <a:r>
              <a:rPr lang="en-US" sz="4000" b="1" dirty="0" smtClean="0"/>
              <a:t>/Exodus 17:8-9</a:t>
            </a:r>
            <a:endParaRPr lang="en-US" sz="4000" b="1" dirty="0"/>
          </a:p>
        </p:txBody>
      </p:sp>
    </p:spTree>
    <p:extLst>
      <p:ext uri="{BB962C8B-B14F-4D97-AF65-F5344CB8AC3E}">
        <p14:creationId xmlns:p14="http://schemas.microsoft.com/office/powerpoint/2010/main" val="1658914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Holding Up Hands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So </a:t>
            </a:r>
            <a:r>
              <a:rPr lang="en-US" sz="4000" b="1" dirty="0" err="1"/>
              <a:t>Yahusha</a:t>
            </a:r>
            <a:r>
              <a:rPr lang="en-US" sz="4000" b="1" dirty="0"/>
              <a:t> fought the Amalekites as Mosheh had ordered, and Mosheh, </a:t>
            </a:r>
            <a:r>
              <a:rPr lang="en-US" sz="4000" b="1" dirty="0" err="1"/>
              <a:t>Aharon</a:t>
            </a:r>
            <a:r>
              <a:rPr lang="en-US" sz="4000" b="1" dirty="0"/>
              <a:t> and </a:t>
            </a:r>
            <a:r>
              <a:rPr lang="en-US" sz="4000" b="1" dirty="0" err="1"/>
              <a:t>Hur</a:t>
            </a:r>
            <a:r>
              <a:rPr lang="en-US" sz="4000" b="1" dirty="0"/>
              <a:t> went to the top of the hill</a:t>
            </a:r>
            <a:r>
              <a:rPr lang="en-US" sz="4000" b="1" dirty="0" smtClean="0"/>
              <a:t>. </a:t>
            </a:r>
            <a:r>
              <a:rPr lang="en-US" sz="4000" b="1" dirty="0"/>
              <a:t>As long as Mosheh held up his hands, the sons of </a:t>
            </a:r>
            <a:r>
              <a:rPr lang="en-US" sz="4000" b="1" dirty="0" err="1"/>
              <a:t>Yisrael</a:t>
            </a:r>
            <a:r>
              <a:rPr lang="en-US" sz="4000" b="1" dirty="0"/>
              <a:t> were winning, but whenever he lowered his hands, the Amalekites were winning</a:t>
            </a:r>
            <a:r>
              <a:rPr lang="en-US" sz="4000" b="1" dirty="0" smtClean="0"/>
              <a:t>. </a:t>
            </a:r>
            <a:r>
              <a:rPr lang="en-US" sz="4000" b="1" dirty="0" err="1"/>
              <a:t>Shemot</a:t>
            </a:r>
            <a:r>
              <a:rPr lang="en-US" sz="4000" b="1" dirty="0"/>
              <a:t>/Exodus </a:t>
            </a:r>
            <a:r>
              <a:rPr lang="en-US" sz="4000" b="1" dirty="0" smtClean="0"/>
              <a:t>17:10-11</a:t>
            </a:r>
            <a:endParaRPr lang="en-US" sz="4000" b="1" dirty="0"/>
          </a:p>
          <a:p>
            <a:pPr marL="0" indent="0">
              <a:buNone/>
            </a:pPr>
            <a:endParaRPr lang="en-US" sz="4800" b="1" dirty="0"/>
          </a:p>
        </p:txBody>
      </p:sp>
    </p:spTree>
    <p:extLst>
      <p:ext uri="{BB962C8B-B14F-4D97-AF65-F5344CB8AC3E}">
        <p14:creationId xmlns:p14="http://schemas.microsoft.com/office/powerpoint/2010/main" val="3008379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Help Holding the Hands Up</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When Mosheh' hands grew tired, they took a stone and put it under him and he sat on it. </a:t>
            </a:r>
            <a:r>
              <a:rPr lang="en-US" sz="4000" b="1" dirty="0" err="1"/>
              <a:t>Aharon</a:t>
            </a:r>
            <a:r>
              <a:rPr lang="en-US" sz="4000" b="1" dirty="0"/>
              <a:t> and </a:t>
            </a:r>
            <a:r>
              <a:rPr lang="en-US" sz="4000" b="1" dirty="0" err="1"/>
              <a:t>Hur</a:t>
            </a:r>
            <a:r>
              <a:rPr lang="en-US" sz="4000" b="1" dirty="0"/>
              <a:t> held his hands up-- one on one side, one on the other-- so that his hands remained steady till sunset</a:t>
            </a:r>
            <a:r>
              <a:rPr lang="en-US" sz="4000" b="1" dirty="0" smtClean="0"/>
              <a:t>. </a:t>
            </a:r>
            <a:r>
              <a:rPr lang="en-US" sz="4000" b="1" dirty="0"/>
              <a:t>So </a:t>
            </a:r>
            <a:r>
              <a:rPr lang="en-US" sz="4000" b="1" dirty="0" err="1"/>
              <a:t>Yahusha</a:t>
            </a:r>
            <a:r>
              <a:rPr lang="en-US" sz="4000" b="1" dirty="0"/>
              <a:t> overcame the Amalekite army with the sword</a:t>
            </a:r>
            <a:r>
              <a:rPr lang="en-US" sz="4000" b="1" dirty="0" smtClean="0"/>
              <a:t>. </a:t>
            </a:r>
            <a:r>
              <a:rPr lang="en-US" sz="4000" b="1" dirty="0" err="1"/>
              <a:t>Shemot</a:t>
            </a:r>
            <a:r>
              <a:rPr lang="en-US" sz="4000" b="1" dirty="0"/>
              <a:t>/Exodus </a:t>
            </a:r>
            <a:r>
              <a:rPr lang="en-US" sz="4000" b="1" dirty="0" smtClean="0"/>
              <a:t>17:12-13</a:t>
            </a:r>
            <a:endParaRPr lang="en-US" sz="4000" b="1" dirty="0"/>
          </a:p>
          <a:p>
            <a:endParaRPr lang="en-US" sz="4800" dirty="0"/>
          </a:p>
        </p:txBody>
      </p:sp>
    </p:spTree>
    <p:extLst>
      <p:ext uri="{BB962C8B-B14F-4D97-AF65-F5344CB8AC3E}">
        <p14:creationId xmlns:p14="http://schemas.microsoft.com/office/powerpoint/2010/main" val="4107371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My Banner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Then </a:t>
            </a:r>
            <a:r>
              <a:rPr lang="en-US" sz="4000" b="1" dirty="0"/>
              <a:t>Yahuwah said to Mosheh, "Write this on a scroll as something to be remembered and make sure that </a:t>
            </a:r>
            <a:r>
              <a:rPr lang="en-US" sz="4000" b="1" dirty="0" err="1"/>
              <a:t>Yahusha</a:t>
            </a:r>
            <a:r>
              <a:rPr lang="en-US" sz="4000" b="1" dirty="0"/>
              <a:t> hears it, because I will completely blot out the memory of Amalek from under heaven</a:t>
            </a:r>
            <a:r>
              <a:rPr lang="en-US" sz="4000" b="1" dirty="0" smtClean="0"/>
              <a:t>." </a:t>
            </a:r>
            <a:r>
              <a:rPr lang="en-US" sz="4000" b="1" dirty="0"/>
              <a:t>Mosheh built an altar and called it Yahuwah is my </a:t>
            </a:r>
            <a:r>
              <a:rPr lang="en-US" sz="4000" b="1" dirty="0" smtClean="0"/>
              <a:t>Banner. </a:t>
            </a:r>
            <a:r>
              <a:rPr lang="en-US" sz="4000" b="1" dirty="0"/>
              <a:t>He said, "For hands were lifted up to the throne of Yah. Yahuwah will be at war against the Amalekites from generation to generation</a:t>
            </a:r>
            <a:r>
              <a:rPr lang="en-US" sz="4000" b="1" dirty="0" smtClean="0"/>
              <a:t>.“  </a:t>
            </a:r>
            <a:r>
              <a:rPr lang="en-US" sz="4000" b="1" dirty="0" err="1" smtClean="0"/>
              <a:t>Shemot</a:t>
            </a:r>
            <a:r>
              <a:rPr lang="en-US" sz="4000" b="1" dirty="0" smtClean="0"/>
              <a:t>/Exodus 17:14-16</a:t>
            </a:r>
            <a:endParaRPr lang="en-US" sz="4000" b="1" dirty="0"/>
          </a:p>
          <a:p>
            <a:endParaRPr lang="en-US" dirty="0"/>
          </a:p>
        </p:txBody>
      </p:sp>
    </p:spTree>
    <p:extLst>
      <p:ext uri="{BB962C8B-B14F-4D97-AF65-F5344CB8AC3E}">
        <p14:creationId xmlns:p14="http://schemas.microsoft.com/office/powerpoint/2010/main" val="14448507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Yitro (Jethro)</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Yitro, the priest of Midian and father-in-law of Mosheh, heard of everything Elohim had done for Mosheh and for his people </a:t>
            </a:r>
            <a:r>
              <a:rPr lang="en-US" sz="4000" b="1" dirty="0" err="1"/>
              <a:t>Yisrael</a:t>
            </a:r>
            <a:r>
              <a:rPr lang="en-US" sz="4000" b="1" dirty="0"/>
              <a:t>, and how Yahuwah had brought </a:t>
            </a:r>
            <a:r>
              <a:rPr lang="en-US" sz="4000" b="1" dirty="0" err="1"/>
              <a:t>Yisrael</a:t>
            </a:r>
            <a:r>
              <a:rPr lang="en-US" sz="4000" b="1" dirty="0"/>
              <a:t> out of </a:t>
            </a:r>
            <a:r>
              <a:rPr lang="en-US" sz="4000" b="1" dirty="0" err="1" smtClean="0"/>
              <a:t>Mitzrayim</a:t>
            </a:r>
            <a:r>
              <a:rPr lang="en-US" sz="4000" b="1" dirty="0" smtClean="0"/>
              <a:t>.  After </a:t>
            </a:r>
            <a:r>
              <a:rPr lang="en-US" sz="4000" b="1" dirty="0"/>
              <a:t>Mosheh had sent away his wife Zipporah, his father-in-law Yitro received </a:t>
            </a:r>
            <a:r>
              <a:rPr lang="en-US" sz="4000" b="1" dirty="0" smtClean="0"/>
              <a:t>her </a:t>
            </a:r>
            <a:r>
              <a:rPr lang="en-US" sz="4000" b="1" dirty="0"/>
              <a:t>and her two sons. </a:t>
            </a:r>
            <a:r>
              <a:rPr lang="en-US" sz="4000" b="1" dirty="0" err="1" smtClean="0"/>
              <a:t>Shemot</a:t>
            </a:r>
            <a:r>
              <a:rPr lang="en-US" sz="4000" b="1" dirty="0" smtClean="0"/>
              <a:t>/Exodus 18:1-3</a:t>
            </a:r>
          </a:p>
          <a:p>
            <a:pPr marL="0" indent="0">
              <a:buNone/>
            </a:pPr>
            <a:r>
              <a:rPr lang="en-US" sz="4000" b="1" dirty="0" smtClean="0"/>
              <a:t>Also called </a:t>
            </a:r>
            <a:r>
              <a:rPr lang="en-US" sz="4000" b="1" dirty="0" err="1" smtClean="0"/>
              <a:t>Re’uel</a:t>
            </a:r>
            <a:r>
              <a:rPr lang="en-US" sz="4000" b="1" dirty="0" smtClean="0"/>
              <a:t> “friend of God”</a:t>
            </a:r>
            <a:endParaRPr lang="en-US" sz="4000" b="1" dirty="0"/>
          </a:p>
        </p:txBody>
      </p:sp>
    </p:spTree>
    <p:extLst>
      <p:ext uri="{BB962C8B-B14F-4D97-AF65-F5344CB8AC3E}">
        <p14:creationId xmlns:p14="http://schemas.microsoft.com/office/powerpoint/2010/main" val="211020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Sons of Mosheh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One son was named Gershom, for Mosheh said, "I have become an alien in a foreign land</a:t>
            </a:r>
            <a:r>
              <a:rPr lang="en-US" sz="4000" b="1" dirty="0" smtClean="0"/>
              <a:t>"; </a:t>
            </a:r>
            <a:r>
              <a:rPr lang="en-US" sz="4000" b="1" dirty="0"/>
              <a:t>and the other was named Eliezer, for he said, "My father's Elohim was my helper; he saved me from the sword of Pharaoh</a:t>
            </a:r>
            <a:r>
              <a:rPr lang="en-US" sz="4000" b="1" dirty="0" smtClean="0"/>
              <a:t>.“  </a:t>
            </a:r>
            <a:r>
              <a:rPr lang="en-US" sz="4000" b="1" dirty="0" err="1" smtClean="0"/>
              <a:t>Shemot</a:t>
            </a:r>
            <a:r>
              <a:rPr lang="en-US" sz="4000" b="1" dirty="0" smtClean="0"/>
              <a:t>/Exodus 18:3-4</a:t>
            </a:r>
            <a:endParaRPr lang="en-US" sz="4000" b="1" dirty="0"/>
          </a:p>
        </p:txBody>
      </p:sp>
    </p:spTree>
    <p:extLst>
      <p:ext uri="{BB962C8B-B14F-4D97-AF65-F5344CB8AC3E}">
        <p14:creationId xmlns:p14="http://schemas.microsoft.com/office/powerpoint/2010/main" val="3491861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Yitro Arrives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Yitro, Mosheh' father-in-law, together with Mosheh' sons and wife, came to him in the desert, where he was camped near the mountain of Elohim</a:t>
            </a:r>
            <a:r>
              <a:rPr lang="en-US" sz="4000" b="1" dirty="0" smtClean="0"/>
              <a:t>. </a:t>
            </a:r>
            <a:r>
              <a:rPr lang="en-US" sz="4000" b="1" dirty="0"/>
              <a:t>Yitro had sent word to him, "I, your father-in-law Yitro, am coming to you with your wife and her two sons</a:t>
            </a:r>
            <a:r>
              <a:rPr lang="en-US" sz="4000" b="1" dirty="0" smtClean="0"/>
              <a:t>.“  </a:t>
            </a:r>
            <a:r>
              <a:rPr lang="en-US" sz="4000" b="1" dirty="0" err="1" smtClean="0"/>
              <a:t>Shemot</a:t>
            </a:r>
            <a:r>
              <a:rPr lang="en-US" sz="4000" b="1" dirty="0" smtClean="0"/>
              <a:t>/Exodus 18:5-6</a:t>
            </a:r>
            <a:endParaRPr lang="en-US" sz="4000" b="1" dirty="0"/>
          </a:p>
        </p:txBody>
      </p:sp>
    </p:spTree>
    <p:extLst>
      <p:ext uri="{BB962C8B-B14F-4D97-AF65-F5344CB8AC3E}">
        <p14:creationId xmlns:p14="http://schemas.microsoft.com/office/powerpoint/2010/main" val="24257667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Reunited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So Mosheh went out to meet his father-in-law and bowed down and kissed him. They greeted each other and then went into the tent</a:t>
            </a:r>
            <a:r>
              <a:rPr lang="en-US" sz="4000" b="1" dirty="0" smtClean="0"/>
              <a:t>. </a:t>
            </a:r>
            <a:r>
              <a:rPr lang="en-US" sz="4000" b="1" dirty="0"/>
              <a:t>Mosheh told his father-in-law about everything Yahuwah had done to Pharaoh and the </a:t>
            </a:r>
            <a:r>
              <a:rPr lang="en-US" sz="4000" b="1" dirty="0" err="1"/>
              <a:t>Mitzrites</a:t>
            </a:r>
            <a:r>
              <a:rPr lang="en-US" sz="4000" b="1" dirty="0"/>
              <a:t> for </a:t>
            </a:r>
            <a:r>
              <a:rPr lang="en-US" sz="4000" b="1" dirty="0" err="1"/>
              <a:t>Yisrael's</a:t>
            </a:r>
            <a:r>
              <a:rPr lang="en-US" sz="4000" b="1" dirty="0"/>
              <a:t> sake and about all the hardships they had met along the way and how Yahuwah had saved them</a:t>
            </a:r>
            <a:r>
              <a:rPr lang="en-US" sz="4000" b="1" dirty="0" smtClean="0"/>
              <a:t>. </a:t>
            </a:r>
            <a:r>
              <a:rPr lang="en-US" sz="4000" b="1" dirty="0" err="1"/>
              <a:t>Shemot</a:t>
            </a:r>
            <a:r>
              <a:rPr lang="en-US" sz="4000" b="1" dirty="0"/>
              <a:t>/Exodus </a:t>
            </a:r>
            <a:r>
              <a:rPr lang="en-US" sz="4000" b="1" dirty="0" smtClean="0"/>
              <a:t>18:7-8</a:t>
            </a:r>
            <a:endParaRPr lang="en-US" sz="4000" b="1" dirty="0"/>
          </a:p>
        </p:txBody>
      </p:sp>
    </p:spTree>
    <p:extLst>
      <p:ext uri="{BB962C8B-B14F-4D97-AF65-F5344CB8AC3E}">
        <p14:creationId xmlns:p14="http://schemas.microsoft.com/office/powerpoint/2010/main" val="1627600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Good Report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Yitro was delighted to hear about all the good things Yahuwah had done for </a:t>
            </a:r>
            <a:r>
              <a:rPr lang="en-US" sz="4000" b="1" dirty="0" err="1"/>
              <a:t>Yisrael</a:t>
            </a:r>
            <a:r>
              <a:rPr lang="en-US" sz="4000" b="1" dirty="0"/>
              <a:t> in rescuing them from the hand of the </a:t>
            </a:r>
            <a:r>
              <a:rPr lang="en-US" sz="4000" b="1" dirty="0" err="1" smtClean="0"/>
              <a:t>Mitzrites</a:t>
            </a:r>
            <a:r>
              <a:rPr lang="en-US" sz="4000" b="1" dirty="0" smtClean="0"/>
              <a:t>. </a:t>
            </a:r>
            <a:r>
              <a:rPr lang="en-US" sz="4000" b="1" dirty="0"/>
              <a:t>He said, "Praise be to Yahuwah, who rescued you from the hand of the </a:t>
            </a:r>
            <a:r>
              <a:rPr lang="en-US" sz="4000" b="1" dirty="0" err="1"/>
              <a:t>Mitzrites</a:t>
            </a:r>
            <a:r>
              <a:rPr lang="en-US" sz="4000" b="1" dirty="0"/>
              <a:t> and of Pharaoh, and who rescued the people from the hand of the </a:t>
            </a:r>
            <a:r>
              <a:rPr lang="en-US" sz="4000" b="1" dirty="0" err="1" smtClean="0"/>
              <a:t>Mitzrites</a:t>
            </a:r>
            <a:r>
              <a:rPr lang="en-US" sz="4000" b="1" dirty="0" smtClean="0"/>
              <a:t>. </a:t>
            </a:r>
            <a:r>
              <a:rPr lang="en-US" sz="4000" b="1" dirty="0"/>
              <a:t>Now I know that Yahuwah is greater than all other gods, for he did this to those who had treated </a:t>
            </a:r>
            <a:r>
              <a:rPr lang="en-US" sz="4000" b="1" dirty="0" err="1"/>
              <a:t>Yisrael</a:t>
            </a:r>
            <a:r>
              <a:rPr lang="en-US" sz="4000" b="1" dirty="0"/>
              <a:t> arrogantly</a:t>
            </a:r>
            <a:r>
              <a:rPr lang="en-US" sz="4000" b="1" dirty="0" smtClean="0"/>
              <a:t>.“  </a:t>
            </a:r>
            <a:r>
              <a:rPr lang="en-US" sz="4000" b="1" dirty="0" err="1" smtClean="0"/>
              <a:t>Shemot</a:t>
            </a:r>
            <a:r>
              <a:rPr lang="en-US" sz="4000" b="1" dirty="0" smtClean="0"/>
              <a:t>/Exodus 18:9-11</a:t>
            </a:r>
            <a:endParaRPr lang="en-US" sz="4000" b="1" dirty="0"/>
          </a:p>
        </p:txBody>
      </p:sp>
    </p:spTree>
    <p:extLst>
      <p:ext uri="{BB962C8B-B14F-4D97-AF65-F5344CB8AC3E}">
        <p14:creationId xmlns:p14="http://schemas.microsoft.com/office/powerpoint/2010/main" val="2640901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Offerings and Sacrifices?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Then Yitro, Mosheh' father-in-law, brought a burnt offering and other sacrifices to Elohim, and </a:t>
            </a:r>
            <a:r>
              <a:rPr lang="en-US" sz="4000" b="1" dirty="0" err="1"/>
              <a:t>Aharon</a:t>
            </a:r>
            <a:r>
              <a:rPr lang="en-US" sz="4000" b="1" dirty="0"/>
              <a:t> came with all the elders of </a:t>
            </a:r>
            <a:r>
              <a:rPr lang="en-US" sz="4000" b="1" dirty="0" err="1"/>
              <a:t>Yisrael</a:t>
            </a:r>
            <a:r>
              <a:rPr lang="en-US" sz="4000" b="1" dirty="0"/>
              <a:t> to eat bread with Mosheh' father-in-law in the presence of Elohim</a:t>
            </a:r>
            <a:r>
              <a:rPr lang="en-US" sz="4000" b="1" dirty="0" smtClean="0"/>
              <a:t>. </a:t>
            </a:r>
            <a:r>
              <a:rPr lang="en-US" sz="4000" b="1" dirty="0" err="1"/>
              <a:t>Shemot</a:t>
            </a:r>
            <a:r>
              <a:rPr lang="en-US" sz="4000" b="1" dirty="0"/>
              <a:t>/Exodus </a:t>
            </a:r>
            <a:r>
              <a:rPr lang="en-US" sz="4000" b="1" dirty="0" smtClean="0"/>
              <a:t>18:12</a:t>
            </a:r>
            <a:endParaRPr lang="en-US" sz="4000" b="1" dirty="0"/>
          </a:p>
          <a:p>
            <a:pPr marL="0" indent="0">
              <a:buNone/>
            </a:pPr>
            <a:endParaRPr lang="en-US" dirty="0"/>
          </a:p>
        </p:txBody>
      </p:sp>
    </p:spTree>
    <p:extLst>
      <p:ext uri="{BB962C8B-B14F-4D97-AF65-F5344CB8AC3E}">
        <p14:creationId xmlns:p14="http://schemas.microsoft.com/office/powerpoint/2010/main" val="13791802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Mosheh Judging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 </a:t>
            </a:r>
            <a:r>
              <a:rPr lang="en-US" sz="4000" b="1" dirty="0"/>
              <a:t>next day Mosheh took his seat to serve as judge for the people, and they stood around him from morning till </a:t>
            </a:r>
            <a:r>
              <a:rPr lang="en-US" sz="4000" b="1" dirty="0" smtClean="0"/>
              <a:t>evening. </a:t>
            </a:r>
            <a:r>
              <a:rPr lang="en-US" sz="4000" b="1" dirty="0"/>
              <a:t>When his father-in-law saw all that Mosheh was doing for the people, he said, "What is this you are doing for the people? Why do you alone sit as judge, while all these people stand around you from morning till evening</a:t>
            </a:r>
            <a:r>
              <a:rPr lang="en-US" sz="4000" b="1" dirty="0" smtClean="0"/>
              <a:t>?“   </a:t>
            </a:r>
            <a:r>
              <a:rPr lang="en-US" sz="4000" b="1" dirty="0" err="1" smtClean="0"/>
              <a:t>Shemot</a:t>
            </a:r>
            <a:r>
              <a:rPr lang="en-US" sz="4000" b="1" dirty="0" smtClean="0"/>
              <a:t>/Exodus 18:13-14</a:t>
            </a:r>
            <a:endParaRPr lang="en-US" sz="4000" b="1" dirty="0"/>
          </a:p>
        </p:txBody>
      </p:sp>
    </p:spTree>
    <p:extLst>
      <p:ext uri="{BB962C8B-B14F-4D97-AF65-F5344CB8AC3E}">
        <p14:creationId xmlns:p14="http://schemas.microsoft.com/office/powerpoint/2010/main" val="3796147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Judgments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Mosheh answered him, "Because the people come to me to seek Elohim's will</a:t>
            </a:r>
            <a:r>
              <a:rPr lang="en-US" sz="4000" b="1" dirty="0" smtClean="0"/>
              <a:t>. </a:t>
            </a:r>
            <a:r>
              <a:rPr lang="en-US" sz="4000" b="1" dirty="0"/>
              <a:t>Whenever they have a dispute, it is brought to me, and I decide between the parties and inform them of Elohim's </a:t>
            </a:r>
            <a:r>
              <a:rPr lang="en-US" sz="4000" b="1" dirty="0" smtClean="0"/>
              <a:t>decrees </a:t>
            </a:r>
            <a:r>
              <a:rPr lang="en-US" sz="4000" b="1" dirty="0"/>
              <a:t>and </a:t>
            </a:r>
            <a:r>
              <a:rPr lang="en-US" sz="4000" b="1" dirty="0" smtClean="0"/>
              <a:t>laws (Heb. </a:t>
            </a:r>
            <a:r>
              <a:rPr lang="en-US" sz="4000" b="1" i="1" dirty="0" err="1" smtClean="0"/>
              <a:t>chukah</a:t>
            </a:r>
            <a:r>
              <a:rPr lang="en-US" sz="4000" b="1" dirty="0" smtClean="0"/>
              <a:t> and </a:t>
            </a:r>
            <a:r>
              <a:rPr lang="en-US" sz="4000" b="1" i="1" dirty="0" err="1" smtClean="0"/>
              <a:t>torah</a:t>
            </a:r>
            <a:r>
              <a:rPr lang="en-US" sz="4000" b="1" dirty="0" smtClean="0"/>
              <a:t>).“</a:t>
            </a:r>
          </a:p>
          <a:p>
            <a:pPr marL="0" indent="0">
              <a:buNone/>
            </a:pPr>
            <a:r>
              <a:rPr lang="en-US" sz="4000" b="1" dirty="0" err="1"/>
              <a:t>Shemot</a:t>
            </a:r>
            <a:r>
              <a:rPr lang="en-US" sz="4000" b="1" dirty="0"/>
              <a:t>/Exodus </a:t>
            </a:r>
            <a:r>
              <a:rPr lang="en-US" sz="4000" b="1" dirty="0" smtClean="0"/>
              <a:t>18:15-16</a:t>
            </a:r>
            <a:endParaRPr lang="en-US" sz="4000" b="1" dirty="0"/>
          </a:p>
        </p:txBody>
      </p:sp>
    </p:spTree>
    <p:extLst>
      <p:ext uri="{BB962C8B-B14F-4D97-AF65-F5344CB8AC3E}">
        <p14:creationId xmlns:p14="http://schemas.microsoft.com/office/powerpoint/2010/main" val="39419472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One Man Show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Mosheh' father-in-law replied, "What you are doing is not </a:t>
            </a:r>
            <a:r>
              <a:rPr lang="en-US" sz="4000" b="1" dirty="0" smtClean="0"/>
              <a:t>good. </a:t>
            </a:r>
            <a:r>
              <a:rPr lang="en-US" sz="4000" b="1" dirty="0"/>
              <a:t>You and these people who come to you will only wear yourselves out. The work is too heavy for you; you cannot handle it alone</a:t>
            </a:r>
            <a:r>
              <a:rPr lang="en-US" sz="4000" b="1" dirty="0" smtClean="0"/>
              <a:t>.</a:t>
            </a:r>
          </a:p>
          <a:p>
            <a:pPr marL="0" indent="0">
              <a:buNone/>
            </a:pPr>
            <a:r>
              <a:rPr lang="en-US" sz="4000" b="1" dirty="0" err="1"/>
              <a:t>Shemot</a:t>
            </a:r>
            <a:r>
              <a:rPr lang="en-US" sz="4000" b="1" dirty="0"/>
              <a:t>/Exodus </a:t>
            </a:r>
            <a:r>
              <a:rPr lang="en-US" sz="4000" b="1" dirty="0" smtClean="0"/>
              <a:t>18:17-18</a:t>
            </a:r>
            <a:endParaRPr lang="en-US" sz="4000" b="1" dirty="0"/>
          </a:p>
          <a:p>
            <a:endParaRPr lang="en-US" dirty="0"/>
          </a:p>
        </p:txBody>
      </p:sp>
    </p:spTree>
    <p:extLst>
      <p:ext uri="{BB962C8B-B14F-4D97-AF65-F5344CB8AC3E}">
        <p14:creationId xmlns:p14="http://schemas.microsoft.com/office/powerpoint/2010/main" val="19066970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Delegated Authority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Listen now to me and I will give you some advice, and may Elohim be with you. You must be the people's representative before Elohim and bring their disputes to him</a:t>
            </a:r>
            <a:r>
              <a:rPr lang="en-US" sz="4000" b="1" dirty="0" smtClean="0"/>
              <a:t>. </a:t>
            </a:r>
            <a:r>
              <a:rPr lang="en-US" sz="4000" b="1" dirty="0"/>
              <a:t>Teach them the decrees and laws, and show them the way to live and the duties they are to perform</a:t>
            </a:r>
            <a:r>
              <a:rPr lang="en-US" sz="4000" b="1" dirty="0" smtClean="0"/>
              <a:t>.</a:t>
            </a:r>
          </a:p>
          <a:p>
            <a:pPr marL="0" indent="0">
              <a:buNone/>
            </a:pPr>
            <a:r>
              <a:rPr lang="en-US" sz="4000" b="1" dirty="0" err="1"/>
              <a:t>Shemot</a:t>
            </a:r>
            <a:r>
              <a:rPr lang="en-US" sz="4000" b="1" dirty="0"/>
              <a:t>/Exodus 18:17-18</a:t>
            </a:r>
          </a:p>
          <a:p>
            <a:pPr marL="0" indent="0">
              <a:buNone/>
            </a:pPr>
            <a:endParaRPr lang="en-US" dirty="0"/>
          </a:p>
        </p:txBody>
      </p:sp>
    </p:spTree>
    <p:extLst>
      <p:ext uri="{BB962C8B-B14F-4D97-AF65-F5344CB8AC3E}">
        <p14:creationId xmlns:p14="http://schemas.microsoft.com/office/powerpoint/2010/main" val="30462228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Teach Capable Men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Listen </a:t>
            </a:r>
            <a:r>
              <a:rPr lang="en-US" sz="4000" b="1" dirty="0"/>
              <a:t>now to me and I will give you some advice, and may Elohim be with you. You must be the people's representative before Elohim and bring their disputes to him</a:t>
            </a:r>
            <a:r>
              <a:rPr lang="en-US" sz="4000" b="1" dirty="0" smtClean="0"/>
              <a:t>. </a:t>
            </a:r>
            <a:r>
              <a:rPr lang="en-US" sz="4000" b="1" dirty="0"/>
              <a:t>Teach them the decrees and laws, and show them the </a:t>
            </a:r>
            <a:r>
              <a:rPr lang="en-US" sz="4000" b="1" dirty="0" smtClean="0"/>
              <a:t>path to walk </a:t>
            </a:r>
            <a:r>
              <a:rPr lang="en-US" sz="4000" b="1" dirty="0"/>
              <a:t>and the </a:t>
            </a:r>
            <a:r>
              <a:rPr lang="en-US" sz="4000" b="1" dirty="0" smtClean="0"/>
              <a:t>works </a:t>
            </a:r>
            <a:r>
              <a:rPr lang="en-US" sz="4000" b="1" dirty="0"/>
              <a:t>they are to </a:t>
            </a:r>
            <a:r>
              <a:rPr lang="en-US" sz="4000" b="1" dirty="0" smtClean="0"/>
              <a:t>perform.</a:t>
            </a:r>
          </a:p>
          <a:p>
            <a:pPr marL="0" indent="0">
              <a:buNone/>
            </a:pPr>
            <a:r>
              <a:rPr lang="en-US" sz="4000" b="1" dirty="0" err="1"/>
              <a:t>Shemot</a:t>
            </a:r>
            <a:r>
              <a:rPr lang="en-US" sz="4000" b="1" dirty="0"/>
              <a:t>/Exodus </a:t>
            </a:r>
            <a:r>
              <a:rPr lang="en-US" sz="4000" b="1" dirty="0" smtClean="0"/>
              <a:t>18:19-20</a:t>
            </a:r>
            <a:endParaRPr lang="en-US" sz="4000" b="1" dirty="0"/>
          </a:p>
          <a:p>
            <a:endParaRPr lang="en-US" dirty="0"/>
          </a:p>
        </p:txBody>
      </p:sp>
    </p:spTree>
    <p:extLst>
      <p:ext uri="{BB962C8B-B14F-4D97-AF65-F5344CB8AC3E}">
        <p14:creationId xmlns:p14="http://schemas.microsoft.com/office/powerpoint/2010/main" val="20282042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to Timothy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You then, my son, be strong in the grace that is in Messiah </a:t>
            </a:r>
            <a:r>
              <a:rPr lang="en-US" sz="4000" b="1" dirty="0" err="1"/>
              <a:t>Yahusha</a:t>
            </a:r>
            <a:r>
              <a:rPr lang="en-US" sz="4000" b="1" dirty="0" smtClean="0"/>
              <a:t>.  </a:t>
            </a:r>
            <a:r>
              <a:rPr lang="en-US" sz="4000" b="1" dirty="0"/>
              <a:t>And the things you have heard me say in the presence of many witnesses entrust to reliable men who will also be qualified to teach others</a:t>
            </a:r>
            <a:r>
              <a:rPr lang="en-US" sz="4000" b="1" dirty="0" smtClean="0"/>
              <a:t>.</a:t>
            </a:r>
          </a:p>
          <a:p>
            <a:pPr marL="0" indent="0">
              <a:buNone/>
            </a:pPr>
            <a:r>
              <a:rPr lang="en-US" sz="4000" b="1" dirty="0" smtClean="0"/>
              <a:t>2 Timothy 2:1-2</a:t>
            </a:r>
            <a:endParaRPr lang="en-US" sz="4000" b="1" dirty="0"/>
          </a:p>
        </p:txBody>
      </p:sp>
    </p:spTree>
    <p:extLst>
      <p:ext uri="{BB962C8B-B14F-4D97-AF65-F5344CB8AC3E}">
        <p14:creationId xmlns:p14="http://schemas.microsoft.com/office/powerpoint/2010/main" val="1809199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Judges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But select capable men from all the people-- men who fear Elohim, trustworthy men who hate dishonest gain-- and appoint them as officials over thousands, hundreds, fifties and tens</a:t>
            </a:r>
            <a:r>
              <a:rPr lang="en-US" sz="4000" b="1" dirty="0" smtClean="0"/>
              <a:t>. </a:t>
            </a:r>
            <a:r>
              <a:rPr lang="en-US" sz="4000" b="1" dirty="0"/>
              <a:t>Have them serve as judges for the people at all times, but have them bring every difficult case to you; the simple cases they can decide themselves. That will make your load lighter, because they will share it with you</a:t>
            </a:r>
            <a:r>
              <a:rPr lang="en-US" sz="4000" b="1" dirty="0" smtClean="0"/>
              <a:t>.</a:t>
            </a:r>
          </a:p>
          <a:p>
            <a:pPr marL="0" indent="0">
              <a:buNone/>
            </a:pPr>
            <a:r>
              <a:rPr lang="en-US" sz="4000" b="1" dirty="0" err="1"/>
              <a:t>Shemot</a:t>
            </a:r>
            <a:r>
              <a:rPr lang="en-US" sz="4000" b="1" dirty="0"/>
              <a:t>/Exodus </a:t>
            </a:r>
            <a:r>
              <a:rPr lang="en-US" sz="4000" b="1" dirty="0" smtClean="0"/>
              <a:t>18:21-22</a:t>
            </a:r>
            <a:endParaRPr lang="en-US" sz="4000" b="1" dirty="0"/>
          </a:p>
        </p:txBody>
      </p:sp>
    </p:spTree>
    <p:extLst>
      <p:ext uri="{BB962C8B-B14F-4D97-AF65-F5344CB8AC3E}">
        <p14:creationId xmlns:p14="http://schemas.microsoft.com/office/powerpoint/2010/main" val="868583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Implementation of the Plan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If you do this and Elohim so commands, you will be able to stand the strain, and all these people will go home satisfied</a:t>
            </a:r>
            <a:r>
              <a:rPr lang="en-US" sz="4000" b="1" dirty="0" smtClean="0"/>
              <a:t>." </a:t>
            </a:r>
            <a:r>
              <a:rPr lang="en-US" sz="4000" b="1" dirty="0"/>
              <a:t>Mosheh listened to his father-in-law and did everything he </a:t>
            </a:r>
            <a:r>
              <a:rPr lang="en-US" sz="4000" b="1" dirty="0" smtClean="0"/>
              <a:t>said. </a:t>
            </a:r>
            <a:r>
              <a:rPr lang="en-US" sz="4000" b="1" dirty="0"/>
              <a:t>He chose capable men from all </a:t>
            </a:r>
            <a:r>
              <a:rPr lang="en-US" sz="4000" b="1" dirty="0" err="1"/>
              <a:t>Yisrael</a:t>
            </a:r>
            <a:r>
              <a:rPr lang="en-US" sz="4000" b="1" dirty="0"/>
              <a:t> and made them leaders of the people, officials over thousands, hundreds, fifties and tens</a:t>
            </a:r>
            <a:r>
              <a:rPr lang="en-US" sz="4000" b="1" dirty="0" smtClean="0"/>
              <a:t>.</a:t>
            </a:r>
          </a:p>
          <a:p>
            <a:pPr marL="0" indent="0">
              <a:buNone/>
            </a:pPr>
            <a:r>
              <a:rPr lang="en-US" sz="4000" b="1" dirty="0" err="1"/>
              <a:t>Shemot</a:t>
            </a:r>
            <a:r>
              <a:rPr lang="en-US" sz="4000" b="1" dirty="0"/>
              <a:t>/Exodus </a:t>
            </a:r>
            <a:r>
              <a:rPr lang="en-US" sz="4000" b="1" dirty="0" smtClean="0"/>
              <a:t>18:23-25</a:t>
            </a:r>
            <a:endParaRPr lang="en-US" sz="4000" b="1" dirty="0"/>
          </a:p>
        </p:txBody>
      </p:sp>
    </p:spTree>
    <p:extLst>
      <p:ext uri="{BB962C8B-B14F-4D97-AF65-F5344CB8AC3E}">
        <p14:creationId xmlns:p14="http://schemas.microsoft.com/office/powerpoint/2010/main" val="12542021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An Orderly Solution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They served as judges for the people at all times. The difficult cases they brought to Mosheh, but the simple ones they decided </a:t>
            </a:r>
            <a:r>
              <a:rPr lang="en-US" sz="4000" b="1" dirty="0" smtClean="0"/>
              <a:t>themselves. </a:t>
            </a:r>
            <a:r>
              <a:rPr lang="en-US" sz="4000" b="1" dirty="0"/>
              <a:t>Then Mosheh sent his father-in-law on his way, and Yitro returned to his own country</a:t>
            </a:r>
            <a:r>
              <a:rPr lang="en-US" sz="4000" b="1" dirty="0" smtClean="0"/>
              <a:t>.</a:t>
            </a:r>
          </a:p>
          <a:p>
            <a:pPr marL="0" indent="0">
              <a:buNone/>
            </a:pPr>
            <a:r>
              <a:rPr lang="en-US" sz="4000" b="1" dirty="0" err="1"/>
              <a:t>Shemot</a:t>
            </a:r>
            <a:r>
              <a:rPr lang="en-US" sz="4000" b="1" dirty="0"/>
              <a:t>/Exodus </a:t>
            </a:r>
            <a:r>
              <a:rPr lang="en-US" sz="4000" b="1" dirty="0" smtClean="0"/>
              <a:t>18:26-27</a:t>
            </a:r>
            <a:endParaRPr lang="en-US" sz="4000" b="1" dirty="0"/>
          </a:p>
        </p:txBody>
      </p:sp>
    </p:spTree>
    <p:extLst>
      <p:ext uri="{BB962C8B-B14F-4D97-AF65-F5344CB8AC3E}">
        <p14:creationId xmlns:p14="http://schemas.microsoft.com/office/powerpoint/2010/main" val="2199293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2451</TotalTime>
  <Words>2062</Words>
  <Application>Microsoft Office PowerPoint</Application>
  <PresentationFormat>Widescreen</PresentationFormat>
  <Paragraphs>96</Paragraphs>
  <Slides>32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Helvetica</vt:lpstr>
      <vt:lpstr>Office Theme</vt:lpstr>
      <vt:lpstr>PowerPoint Presentation</vt:lpstr>
      <vt:lpstr>PowerPoint Presentation</vt:lpstr>
      <vt:lpstr>At Rephidim</vt:lpstr>
      <vt:lpstr>Grumbling About Water</vt:lpstr>
      <vt:lpstr>Water From the Rock</vt:lpstr>
      <vt:lpstr>Quarrelling</vt:lpstr>
      <vt:lpstr>Psalm 95</vt:lpstr>
      <vt:lpstr>Who is Israel’s Rock?</vt:lpstr>
      <vt:lpstr>Who is Israel’s Rock?</vt:lpstr>
      <vt:lpstr>Who is the Rock?</vt:lpstr>
      <vt:lpstr>Yah Was Not Pleased</vt:lpstr>
      <vt:lpstr>Don’t Follow Their Example</vt:lpstr>
      <vt:lpstr>We All Get Tested!</vt:lpstr>
      <vt:lpstr>The Amalekites</vt:lpstr>
      <vt:lpstr>Holding Up Hands</vt:lpstr>
      <vt:lpstr>Help Holding the Hands Up</vt:lpstr>
      <vt:lpstr>Yahuwah My Banner</vt:lpstr>
      <vt:lpstr>Yitro (Jethro)</vt:lpstr>
      <vt:lpstr>Sons of Mosheh</vt:lpstr>
      <vt:lpstr>Yitro Arrives</vt:lpstr>
      <vt:lpstr>Reunited</vt:lpstr>
      <vt:lpstr>The Good Report</vt:lpstr>
      <vt:lpstr>Offerings and Sacrifices?</vt:lpstr>
      <vt:lpstr>Mosheh Judging</vt:lpstr>
      <vt:lpstr>Judgments</vt:lpstr>
      <vt:lpstr>A One Man Show</vt:lpstr>
      <vt:lpstr>Delegated Authority</vt:lpstr>
      <vt:lpstr>Teach Capable Men</vt:lpstr>
      <vt:lpstr>Paul to Timothy</vt:lpstr>
      <vt:lpstr>Judges</vt:lpstr>
      <vt:lpstr>The Implementation of the Plan</vt:lpstr>
      <vt:lpstr>An Orderly Solution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48</cp:revision>
  <dcterms:created xsi:type="dcterms:W3CDTF">2018-11-07T08:55:54Z</dcterms:created>
  <dcterms:modified xsi:type="dcterms:W3CDTF">2019-05-11T14:30:10Z</dcterms:modified>
</cp:coreProperties>
</file>