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4" r:id="rId2"/>
    <p:sldId id="257" r:id="rId3"/>
    <p:sldId id="295" r:id="rId4"/>
    <p:sldId id="294" r:id="rId5"/>
    <p:sldId id="306" r:id="rId6"/>
    <p:sldId id="296" r:id="rId7"/>
    <p:sldId id="307" r:id="rId8"/>
    <p:sldId id="279" r:id="rId9"/>
    <p:sldId id="301" r:id="rId10"/>
    <p:sldId id="310" r:id="rId11"/>
    <p:sldId id="311" r:id="rId12"/>
    <p:sldId id="312" r:id="rId13"/>
    <p:sldId id="313" r:id="rId14"/>
    <p:sldId id="308" r:id="rId15"/>
    <p:sldId id="298" r:id="rId16"/>
    <p:sldId id="297" r:id="rId17"/>
    <p:sldId id="267" r:id="rId18"/>
    <p:sldId id="266" r:id="rId19"/>
    <p:sldId id="268" r:id="rId20"/>
    <p:sldId id="273" r:id="rId21"/>
    <p:sldId id="302" r:id="rId22"/>
    <p:sldId id="303" r:id="rId23"/>
    <p:sldId id="305" r:id="rId24"/>
    <p:sldId id="304" r:id="rId25"/>
    <p:sldId id="269" r:id="rId26"/>
    <p:sldId id="299" r:id="rId27"/>
    <p:sldId id="270" r:id="rId28"/>
    <p:sldId id="271" r:id="rId29"/>
    <p:sldId id="272" r:id="rId30"/>
    <p:sldId id="274" r:id="rId31"/>
    <p:sldId id="275" r:id="rId32"/>
    <p:sldId id="300" r:id="rId33"/>
    <p:sldId id="276" r:id="rId34"/>
    <p:sldId id="277" r:id="rId35"/>
    <p:sldId id="278" r:id="rId36"/>
    <p:sldId id="280" r:id="rId37"/>
    <p:sldId id="281" r:id="rId38"/>
    <p:sldId id="282" r:id="rId39"/>
    <p:sldId id="283" r:id="rId40"/>
    <p:sldId id="28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7/12/2019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7/12/2019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a:t>
            </a:r>
            <a:r>
              <a:rPr lang="en-US" sz="5333" b="1" dirty="0" smtClean="0">
                <a:solidFill>
                  <a:schemeClr val="tx1">
                    <a:lumMod val="95000"/>
                    <a:lumOff val="5000"/>
                  </a:schemeClr>
                </a:solidFill>
                <a:latin typeface="Helvetica" pitchFamily="34" charset="0"/>
                <a:cs typeface="Helvetica" pitchFamily="34" charset="0"/>
              </a:rPr>
              <a:t>13,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Love of the Messiah</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Walking in the Love That Passes Understanding</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Character of Elohim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a:t>Then Yahuwah came down in the cloud and stood there with him and proclaimed his name, Yahuwah.</a:t>
            </a:r>
          </a:p>
          <a:p>
            <a:pPr marL="0" indent="0">
              <a:buNone/>
            </a:pPr>
            <a:r>
              <a:rPr lang="en-US" sz="4000" b="1" dirty="0" smtClean="0"/>
              <a:t>And </a:t>
            </a:r>
            <a:r>
              <a:rPr lang="en-US" sz="4000" b="1" dirty="0"/>
              <a:t>he passed in front of Mosheh, proclaiming, "Yahuwah, Yahuwah, the compassionate and gracious Elohim, slow to anger, </a:t>
            </a:r>
            <a:r>
              <a:rPr lang="en-US" sz="4000" b="1" u="sng" dirty="0"/>
              <a:t>abounding in love</a:t>
            </a:r>
            <a:r>
              <a:rPr lang="en-US" sz="4000" b="1" dirty="0"/>
              <a:t> and faithfulness</a:t>
            </a:r>
            <a:r>
              <a:rPr lang="en-US" sz="4000" b="1" dirty="0" smtClean="0"/>
              <a:t>, </a:t>
            </a:r>
            <a:r>
              <a:rPr lang="en-US" sz="4000" b="1" u="sng" dirty="0"/>
              <a:t>maintaining love to thousands</a:t>
            </a:r>
            <a:r>
              <a:rPr lang="en-US" sz="4000" b="1" dirty="0"/>
              <a:t>, and forgiving wickedness, rebellion and sin. Yet he does not leave the guilty unpunished; he punishes the children and their children for the sin of the fathers to the third and fourth generation</a:t>
            </a:r>
            <a:r>
              <a:rPr lang="en-US" sz="4000" b="1" dirty="0" smtClean="0"/>
              <a:t>.“  Exodus 34:5-7</a:t>
            </a:r>
          </a:p>
          <a:p>
            <a:pPr marL="0" indent="0">
              <a:buNone/>
            </a:pPr>
            <a:endParaRPr lang="en-US" sz="4000" b="1" dirty="0"/>
          </a:p>
        </p:txBody>
      </p:sp>
    </p:spTree>
    <p:extLst>
      <p:ext uri="{BB962C8B-B14F-4D97-AF65-F5344CB8AC3E}">
        <p14:creationId xmlns:p14="http://schemas.microsoft.com/office/powerpoint/2010/main" val="2816618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of Elohim For His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Know therefore that Yahuwah your Elohim is Elohim; he is the faithful Elohim, keeping his covenant of love to a thousand generations of those who love him and keep his commands</a:t>
            </a:r>
            <a:r>
              <a:rPr lang="en-US" sz="4000" b="1" dirty="0" smtClean="0"/>
              <a:t>. </a:t>
            </a:r>
            <a:r>
              <a:rPr lang="en-US" sz="4000" b="1" dirty="0"/>
              <a:t>But those who hate him he will repay to their face by destruction; he will not be slow to repay to their face those who hate him.</a:t>
            </a:r>
          </a:p>
          <a:p>
            <a:pPr marL="0" indent="0">
              <a:buNone/>
            </a:pPr>
            <a:r>
              <a:rPr lang="en-US" sz="4000" b="1" dirty="0" err="1" smtClean="0"/>
              <a:t>Devarim</a:t>
            </a:r>
            <a:r>
              <a:rPr lang="en-US" sz="4000" b="1" dirty="0" smtClean="0"/>
              <a:t>/Deuteronomy 7:9-10</a:t>
            </a:r>
          </a:p>
          <a:p>
            <a:pPr marL="0" indent="0">
              <a:buNone/>
            </a:pPr>
            <a:endParaRPr lang="en-US" sz="4000" b="1" dirty="0"/>
          </a:p>
        </p:txBody>
      </p:sp>
    </p:spTree>
    <p:extLst>
      <p:ext uri="{BB962C8B-B14F-4D97-AF65-F5344CB8AC3E}">
        <p14:creationId xmlns:p14="http://schemas.microsoft.com/office/powerpoint/2010/main" val="2285658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of Elohim For His People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From </a:t>
            </a:r>
            <a:r>
              <a:rPr lang="en-US" sz="4000" b="1" dirty="0" err="1" smtClean="0"/>
              <a:t>Devarim</a:t>
            </a:r>
            <a:r>
              <a:rPr lang="en-US" sz="4000" b="1" dirty="0" smtClean="0"/>
              <a:t>/Deuteronomy 5:9-10  For </a:t>
            </a:r>
            <a:r>
              <a:rPr lang="en-US" sz="4000" b="1" dirty="0"/>
              <a:t>I, Yahuwah your Elohim, am a jealous Elohim, punishing the children for the sin of the fathers to the third and fourth generation of those who hate </a:t>
            </a:r>
            <a:r>
              <a:rPr lang="en-US" sz="4000" b="1" dirty="0" smtClean="0"/>
              <a:t>me, </a:t>
            </a:r>
            <a:r>
              <a:rPr lang="en-US" sz="4000" b="1" dirty="0"/>
              <a:t>but showing love to a thousand [generations] of those who love me and keep my commandments</a:t>
            </a:r>
            <a:r>
              <a:rPr lang="en-US" sz="4000" b="1" dirty="0" smtClean="0"/>
              <a:t>.</a:t>
            </a:r>
          </a:p>
          <a:p>
            <a:pPr marL="0" indent="0">
              <a:buNone/>
            </a:pPr>
            <a:endParaRPr lang="en-US" sz="4000" b="1" dirty="0"/>
          </a:p>
        </p:txBody>
      </p:sp>
    </p:spTree>
    <p:extLst>
      <p:ext uri="{BB962C8B-B14F-4D97-AF65-F5344CB8AC3E}">
        <p14:creationId xmlns:p14="http://schemas.microsoft.com/office/powerpoint/2010/main" val="24324604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His Love is Conditional!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Therefore, take care to follow the commands, decrees and laws I give you today.</a:t>
            </a:r>
          </a:p>
          <a:p>
            <a:pPr marL="0" indent="0">
              <a:buNone/>
            </a:pPr>
            <a:r>
              <a:rPr lang="en-US" sz="4000" b="1" dirty="0" smtClean="0"/>
              <a:t>If </a:t>
            </a:r>
            <a:r>
              <a:rPr lang="en-US" sz="4000" b="1" dirty="0"/>
              <a:t>you pay attention to these laws and are careful to follow them, then Yahuwah your Elohim will keep his covenant of love with you, as he swore to your forefathers.</a:t>
            </a:r>
          </a:p>
          <a:p>
            <a:pPr marL="0" indent="0">
              <a:buNone/>
            </a:pPr>
            <a:r>
              <a:rPr lang="en-US" sz="4000" b="1" dirty="0" smtClean="0"/>
              <a:t>He </a:t>
            </a:r>
            <a:r>
              <a:rPr lang="en-US" sz="4000" b="1" dirty="0"/>
              <a:t>will love you and bless you and increase your numbers. </a:t>
            </a:r>
            <a:r>
              <a:rPr lang="en-US" sz="4000" b="1" dirty="0" err="1" smtClean="0"/>
              <a:t>Devarim</a:t>
            </a:r>
            <a:r>
              <a:rPr lang="en-US" sz="4000" b="1" dirty="0" smtClean="0"/>
              <a:t>/Deuteronomy 7:11-13</a:t>
            </a:r>
          </a:p>
          <a:p>
            <a:pPr marL="0" indent="0">
              <a:buNone/>
            </a:pPr>
            <a:endParaRPr lang="en-US" sz="4000" b="1" dirty="0"/>
          </a:p>
        </p:txBody>
      </p:sp>
    </p:spTree>
    <p:extLst>
      <p:ext uri="{BB962C8B-B14F-4D97-AF65-F5344CB8AC3E}">
        <p14:creationId xmlns:p14="http://schemas.microsoft.com/office/powerpoint/2010/main" val="494355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Our Response to His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Love Yahuwah your Elohim and keep his requirements, his decrees, his laws and his commands always</a:t>
            </a:r>
            <a:r>
              <a:rPr lang="en-US" sz="4000" b="1" dirty="0" smtClean="0"/>
              <a:t>.</a:t>
            </a:r>
            <a:r>
              <a:rPr lang="en-US" sz="4000" b="1" dirty="0"/>
              <a:t> </a:t>
            </a:r>
            <a:r>
              <a:rPr lang="en-US" sz="4000" b="1" dirty="0" smtClean="0"/>
              <a:t>Deuteronomy 11:1</a:t>
            </a:r>
          </a:p>
          <a:p>
            <a:pPr marL="0" indent="0">
              <a:buNone/>
            </a:pPr>
            <a:r>
              <a:rPr lang="en-US" sz="4000" b="1" dirty="0"/>
              <a:t>So if you faithfully obey the commands I am giving you today-- to love Yahuwah your Elohim and to serve him with all your heart and with all your soul-</a:t>
            </a:r>
            <a:r>
              <a:rPr lang="en-US" sz="4000" b="1" dirty="0" smtClean="0"/>
              <a:t>- </a:t>
            </a:r>
            <a:r>
              <a:rPr lang="en-US" sz="4000" b="1" dirty="0"/>
              <a:t>then I will send rain on your land in its season, both autumn and spring rains, so that you may gather in your grain, new wine and oil.</a:t>
            </a:r>
          </a:p>
          <a:p>
            <a:pPr marL="0" indent="0">
              <a:buNone/>
            </a:pPr>
            <a:r>
              <a:rPr lang="en-US" sz="4000" b="1" dirty="0" err="1" smtClean="0"/>
              <a:t>Vss</a:t>
            </a:r>
            <a:r>
              <a:rPr lang="en-US" sz="4000" b="1" dirty="0" smtClean="0"/>
              <a:t> 13-14</a:t>
            </a:r>
            <a:endParaRPr lang="en-US" sz="4000" b="1" dirty="0"/>
          </a:p>
        </p:txBody>
      </p:sp>
    </p:spTree>
    <p:extLst>
      <p:ext uri="{BB962C8B-B14F-4D97-AF65-F5344CB8AC3E}">
        <p14:creationId xmlns:p14="http://schemas.microsoft.com/office/powerpoint/2010/main" val="749670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a:t>
            </a:r>
            <a:r>
              <a:rPr lang="en-US" sz="4000" b="1" dirty="0"/>
              <a:t>Teacher, which is the greatest commandment in the Law?"</a:t>
            </a:r>
          </a:p>
          <a:p>
            <a:pPr marL="0" indent="0">
              <a:buNone/>
            </a:pPr>
            <a:r>
              <a:rPr lang="en-US" sz="4000" b="1" dirty="0" err="1" smtClean="0"/>
              <a:t>Yahusha</a:t>
            </a:r>
            <a:r>
              <a:rPr lang="en-US" sz="4000" b="1" dirty="0" smtClean="0"/>
              <a:t> </a:t>
            </a:r>
            <a:r>
              <a:rPr lang="en-US" sz="4000" b="1" dirty="0"/>
              <a:t>replied: "'Love Yahuwah your Elohim with all your heart and with all your soul and with all your mind</a:t>
            </a:r>
            <a:r>
              <a:rPr lang="en-US" sz="4000" b="1" dirty="0" smtClean="0"/>
              <a:t>.' </a:t>
            </a:r>
            <a:r>
              <a:rPr lang="en-US" sz="4000" b="1" dirty="0"/>
              <a:t>This is the first and greatest commandment.</a:t>
            </a:r>
          </a:p>
          <a:p>
            <a:pPr marL="0" indent="0">
              <a:buNone/>
            </a:pPr>
            <a:r>
              <a:rPr lang="en-US" sz="4000" b="1" dirty="0" smtClean="0"/>
              <a:t>And </a:t>
            </a:r>
            <a:r>
              <a:rPr lang="en-US" sz="4000" b="1" dirty="0"/>
              <a:t>the second is like it: 'Love your neighbor as yourself</a:t>
            </a:r>
            <a:r>
              <a:rPr lang="en-US" sz="4000" b="1" dirty="0" smtClean="0"/>
              <a:t>.‘  </a:t>
            </a:r>
            <a:r>
              <a:rPr lang="en-US" sz="4000" b="1" dirty="0"/>
              <a:t>All the Law and the Prophets hang on these two commandments."</a:t>
            </a:r>
          </a:p>
          <a:p>
            <a:pPr marL="0" indent="0">
              <a:buNone/>
            </a:pPr>
            <a:r>
              <a:rPr lang="en-US" sz="4000" b="1" dirty="0" smtClean="0"/>
              <a:t>Matthew 22:36-40</a:t>
            </a:r>
          </a:p>
          <a:p>
            <a:pPr marL="0" indent="0">
              <a:buNone/>
            </a:pPr>
            <a:endParaRPr lang="en-US" sz="4000" b="1" dirty="0"/>
          </a:p>
        </p:txBody>
      </p:sp>
    </p:spTree>
    <p:extLst>
      <p:ext uri="{BB962C8B-B14F-4D97-AF65-F5344CB8AC3E}">
        <p14:creationId xmlns:p14="http://schemas.microsoft.com/office/powerpoint/2010/main" val="4067479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Commandments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You shall love Yahuwah your Elohim with all your mind and with all your </a:t>
            </a:r>
            <a:r>
              <a:rPr lang="en-US" sz="4000" b="1" u="sng" dirty="0"/>
              <a:t>life</a:t>
            </a:r>
            <a:r>
              <a:rPr lang="en-US" sz="4000" b="1" dirty="0"/>
              <a:t> and with all your strength</a:t>
            </a:r>
            <a:r>
              <a:rPr lang="en-US" sz="4000" b="1" dirty="0" smtClean="0"/>
              <a:t>.  </a:t>
            </a:r>
            <a:r>
              <a:rPr lang="en-US" sz="4000" b="1" dirty="0" err="1" smtClean="0"/>
              <a:t>Devarim</a:t>
            </a:r>
            <a:r>
              <a:rPr lang="en-US" sz="4000" b="1" dirty="0" smtClean="0"/>
              <a:t>/Deuteronomy 6:5</a:t>
            </a:r>
          </a:p>
          <a:p>
            <a:pPr marL="0" indent="0">
              <a:buNone/>
            </a:pPr>
            <a:r>
              <a:rPr lang="en-US" sz="4000" b="1" dirty="0" smtClean="0"/>
              <a:t>The emotional component of love – with all your life (emotions, personal desire)</a:t>
            </a:r>
          </a:p>
          <a:p>
            <a:pPr marL="0" indent="0">
              <a:buNone/>
            </a:pPr>
            <a:r>
              <a:rPr lang="en-US" sz="4000" b="1" dirty="0" err="1" smtClean="0"/>
              <a:t>Nephesh</a:t>
            </a:r>
            <a:r>
              <a:rPr lang="en-US" sz="4000" b="1" dirty="0" smtClean="0"/>
              <a:t> – soul, life, self, desire, appetite, emotion, passion</a:t>
            </a:r>
            <a:endParaRPr lang="en-US" sz="4000" b="1" dirty="0"/>
          </a:p>
        </p:txBody>
      </p:sp>
    </p:spTree>
    <p:extLst>
      <p:ext uri="{BB962C8B-B14F-4D97-AF65-F5344CB8AC3E}">
        <p14:creationId xmlns:p14="http://schemas.microsoft.com/office/powerpoint/2010/main" val="2712256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latin typeface="Bwhebb" panose="00000400000000000000" pitchFamily="2" charset="0"/>
              </a:rPr>
              <a:t>qv;x</a:t>
            </a:r>
            <a:r>
              <a:rPr lang="en-US" sz="4000" b="1" dirty="0">
                <a:latin typeface="Bwhebb" panose="00000400000000000000" pitchFamily="2" charset="0"/>
              </a:rPr>
              <a:t>' </a:t>
            </a:r>
            <a:r>
              <a:rPr lang="en-US" sz="4000" b="1" dirty="0" smtClean="0">
                <a:latin typeface="Bwhebb" panose="00000400000000000000" pitchFamily="2" charset="0"/>
              </a:rPr>
              <a:t> </a:t>
            </a:r>
            <a:r>
              <a:rPr lang="en-US" sz="4000" b="1" dirty="0" err="1" smtClean="0"/>
              <a:t>chashak</a:t>
            </a:r>
            <a:r>
              <a:rPr lang="en-US" sz="4000" b="1" dirty="0" smtClean="0"/>
              <a:t> - </a:t>
            </a:r>
            <a:r>
              <a:rPr lang="en-US" sz="4000" b="1" dirty="0"/>
              <a:t>be attached to, </a:t>
            </a:r>
            <a:r>
              <a:rPr lang="en-US" sz="4000" b="1" dirty="0" smtClean="0"/>
              <a:t>love; press together, bind, join together; of loving a </a:t>
            </a:r>
            <a:r>
              <a:rPr lang="en-US" sz="4000" b="1" dirty="0" smtClean="0"/>
              <a:t>woman, the emotional love in relationship, love that leads to marriage</a:t>
            </a:r>
            <a:endParaRPr lang="en-US" sz="4000" b="1" dirty="0" smtClean="0"/>
          </a:p>
        </p:txBody>
      </p:sp>
    </p:spTree>
    <p:extLst>
      <p:ext uri="{BB962C8B-B14F-4D97-AF65-F5344CB8AC3E}">
        <p14:creationId xmlns:p14="http://schemas.microsoft.com/office/powerpoint/2010/main" val="1657303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Yahuwah did not </a:t>
            </a:r>
            <a:r>
              <a:rPr lang="en-US" sz="4000" b="1" u="sng" dirty="0"/>
              <a:t>set his affection on you</a:t>
            </a:r>
            <a:r>
              <a:rPr lang="en-US" sz="4000" b="1" dirty="0"/>
              <a:t> and choose you because you were more numerous than other peoples, for you were the fewest of all peoples.</a:t>
            </a:r>
          </a:p>
          <a:p>
            <a:pPr marL="0" indent="0">
              <a:buNone/>
            </a:pPr>
            <a:r>
              <a:rPr lang="en-US" sz="4000" b="1" dirty="0" smtClean="0"/>
              <a:t>But </a:t>
            </a:r>
            <a:r>
              <a:rPr lang="en-US" sz="4000" b="1" dirty="0"/>
              <a:t>it was because </a:t>
            </a:r>
            <a:r>
              <a:rPr lang="en-US" sz="4000" b="1" u="sng" dirty="0"/>
              <a:t>Yahuwah loved you</a:t>
            </a:r>
            <a:r>
              <a:rPr lang="en-US" sz="4000" b="1" dirty="0"/>
              <a:t> and kept the oath he swore to your forefathers that he brought you out with a mighty hand and redeemed you from the land of slavery, from the power of Pharaoh king of </a:t>
            </a:r>
            <a:r>
              <a:rPr lang="en-US" sz="4000" b="1" dirty="0" err="1"/>
              <a:t>Mitzrayim</a:t>
            </a:r>
            <a:r>
              <a:rPr lang="en-US" sz="4000" b="1" dirty="0" smtClean="0"/>
              <a:t>. </a:t>
            </a:r>
            <a:r>
              <a:rPr lang="en-US" sz="4000" b="1" dirty="0" err="1" smtClean="0"/>
              <a:t>Devarim</a:t>
            </a:r>
            <a:r>
              <a:rPr lang="en-US" sz="4000" b="1" dirty="0" smtClean="0"/>
              <a:t>/Deuteronomy 7:7-8</a:t>
            </a:r>
            <a:endParaRPr lang="en-US" sz="4000" b="1" dirty="0"/>
          </a:p>
        </p:txBody>
      </p:sp>
    </p:spTree>
    <p:extLst>
      <p:ext uri="{BB962C8B-B14F-4D97-AF65-F5344CB8AC3E}">
        <p14:creationId xmlns:p14="http://schemas.microsoft.com/office/powerpoint/2010/main" val="2148536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Attached in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To Yahuwah your Elohim belong the heavens, even the highest heavens, the earth and everything in it.</a:t>
            </a:r>
          </a:p>
          <a:p>
            <a:pPr marL="0" indent="0">
              <a:buNone/>
            </a:pPr>
            <a:r>
              <a:rPr lang="en-US" sz="4000" b="1" dirty="0" smtClean="0"/>
              <a:t>Yet </a:t>
            </a:r>
            <a:r>
              <a:rPr lang="en-US" sz="4000" b="1" dirty="0"/>
              <a:t>Yahuwah </a:t>
            </a:r>
            <a:r>
              <a:rPr lang="en-US" sz="4000" b="1" u="sng" dirty="0"/>
              <a:t>set his affection</a:t>
            </a:r>
            <a:r>
              <a:rPr lang="en-US" sz="4000" b="1" dirty="0"/>
              <a:t> on your forefathers and loved them, and he chose you, their descendants, above all the nations, as it is today.</a:t>
            </a:r>
          </a:p>
          <a:p>
            <a:pPr marL="0" indent="0">
              <a:buNone/>
            </a:pPr>
            <a:r>
              <a:rPr lang="en-US" sz="4000" b="1" dirty="0" smtClean="0"/>
              <a:t>Circumcise </a:t>
            </a:r>
            <a:r>
              <a:rPr lang="en-US" sz="4000" b="1" dirty="0"/>
              <a:t>your hearts, therefore, and do not be stiff-necked any longer.</a:t>
            </a:r>
          </a:p>
          <a:p>
            <a:pPr marL="0" indent="0">
              <a:buNone/>
            </a:pPr>
            <a:r>
              <a:rPr lang="en-US" sz="4000" b="1" dirty="0" err="1" smtClean="0"/>
              <a:t>Devarim</a:t>
            </a:r>
            <a:r>
              <a:rPr lang="en-US" sz="4000" b="1" dirty="0" smtClean="0"/>
              <a:t>/Deuteronomy 10:14-16</a:t>
            </a:r>
            <a:endParaRPr lang="en-US" sz="4000" b="1" dirty="0"/>
          </a:p>
        </p:txBody>
      </p:sp>
    </p:spTree>
    <p:extLst>
      <p:ext uri="{BB962C8B-B14F-4D97-AF65-F5344CB8AC3E}">
        <p14:creationId xmlns:p14="http://schemas.microsoft.com/office/powerpoint/2010/main" val="3316782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Yahuwah’s Promise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Because he </a:t>
            </a:r>
            <a:r>
              <a:rPr lang="en-US" sz="4000" b="1" dirty="0" smtClean="0"/>
              <a:t>has attached to me in love," </a:t>
            </a:r>
            <a:r>
              <a:rPr lang="en-US" sz="4000" b="1" dirty="0"/>
              <a:t>says Yahuwah, "I will rescue him; I will protect him, for he acknowledges my name.</a:t>
            </a:r>
          </a:p>
          <a:p>
            <a:pPr marL="0" indent="0">
              <a:buNone/>
            </a:pPr>
            <a:r>
              <a:rPr lang="en-US" sz="4000" b="1" dirty="0" smtClean="0"/>
              <a:t>He </a:t>
            </a:r>
            <a:r>
              <a:rPr lang="en-US" sz="4000" b="1" dirty="0"/>
              <a:t>will call upon me, and I will answer him; I will be with him in trouble, I will deliver him and honor him.</a:t>
            </a:r>
          </a:p>
          <a:p>
            <a:pPr marL="0" indent="0">
              <a:buNone/>
            </a:pPr>
            <a:r>
              <a:rPr lang="en-US" sz="4000" b="1" dirty="0" smtClean="0"/>
              <a:t>With </a:t>
            </a:r>
            <a:r>
              <a:rPr lang="en-US" sz="4000" b="1" dirty="0"/>
              <a:t>long life will I satisfy him and show him my salvation."</a:t>
            </a:r>
          </a:p>
          <a:p>
            <a:pPr marL="0" indent="0">
              <a:buNone/>
            </a:pPr>
            <a:r>
              <a:rPr lang="en-US" sz="4000" b="1" dirty="0" smtClean="0"/>
              <a:t>Psalm 91:14-16</a:t>
            </a:r>
            <a:endParaRPr lang="en-US" sz="4000" b="1" dirty="0"/>
          </a:p>
        </p:txBody>
      </p:sp>
    </p:spTree>
    <p:extLst>
      <p:ext uri="{BB962C8B-B14F-4D97-AF65-F5344CB8AC3E}">
        <p14:creationId xmlns:p14="http://schemas.microsoft.com/office/powerpoint/2010/main" val="3696626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Unfailing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Within your temple, O Elohim, we meditate on your unfailing love</a:t>
            </a:r>
            <a:r>
              <a:rPr lang="en-US" sz="4000" b="1" dirty="0" smtClean="0"/>
              <a:t>.  </a:t>
            </a:r>
            <a:r>
              <a:rPr lang="en-US" sz="4000" b="1" dirty="0" smtClean="0"/>
              <a:t>Psalm 48:9</a:t>
            </a:r>
          </a:p>
          <a:p>
            <a:pPr marL="0" indent="0">
              <a:buNone/>
            </a:pPr>
            <a:r>
              <a:rPr lang="en-US" sz="4000" b="1" dirty="0"/>
              <a:t>Have mercy on me, O Elohim, according to your unfailing love; according to your great compassion blot out my transgressions</a:t>
            </a:r>
            <a:r>
              <a:rPr lang="en-US" sz="4000" b="1" dirty="0" smtClean="0"/>
              <a:t>.  </a:t>
            </a:r>
            <a:r>
              <a:rPr lang="en-US" sz="4000" b="1" dirty="0" smtClean="0"/>
              <a:t>Psalm 51:1</a:t>
            </a:r>
          </a:p>
          <a:p>
            <a:pPr marL="0" indent="0">
              <a:buNone/>
            </a:pPr>
            <a:r>
              <a:rPr lang="en-US" sz="4000" b="1" dirty="0" smtClean="0"/>
              <a:t>I </a:t>
            </a:r>
            <a:r>
              <a:rPr lang="en-US" sz="4000" b="1" dirty="0"/>
              <a:t>trust in Elohim's unfailing love for ever and ever.</a:t>
            </a:r>
          </a:p>
          <a:p>
            <a:pPr marL="0" indent="0">
              <a:buNone/>
            </a:pPr>
            <a:r>
              <a:rPr lang="en-US" sz="4000" b="1" dirty="0" smtClean="0"/>
              <a:t>Psalm 52:8</a:t>
            </a:r>
            <a:endParaRPr lang="en-US" sz="4000" b="1" dirty="0"/>
          </a:p>
        </p:txBody>
      </p:sp>
    </p:spTree>
    <p:extLst>
      <p:ext uri="{BB962C8B-B14F-4D97-AF65-F5344CB8AC3E}">
        <p14:creationId xmlns:p14="http://schemas.microsoft.com/office/powerpoint/2010/main" val="3464347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Torah on Loving My Neighbor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t>
            </a:r>
            <a:r>
              <a:rPr lang="en-US" sz="4000" b="1" dirty="0"/>
              <a:t>'Do not steal. "'Do not lie. "'Do not deceive one another.</a:t>
            </a:r>
          </a:p>
          <a:p>
            <a:pPr marL="0" indent="0">
              <a:buNone/>
            </a:pPr>
            <a:r>
              <a:rPr lang="en-US" sz="4000" b="1" dirty="0" smtClean="0"/>
              <a:t>"</a:t>
            </a:r>
            <a:r>
              <a:rPr lang="en-US" sz="4000" b="1" dirty="0"/>
              <a:t>'Do not swear falsely by my name and so profane the name of your Elohim. I am Yahuwah.</a:t>
            </a:r>
          </a:p>
          <a:p>
            <a:pPr marL="0" indent="0">
              <a:buNone/>
            </a:pPr>
            <a:r>
              <a:rPr lang="en-US" sz="4000" b="1" dirty="0" smtClean="0"/>
              <a:t>"</a:t>
            </a:r>
            <a:r>
              <a:rPr lang="en-US" sz="4000" b="1" dirty="0"/>
              <a:t>'Do not defraud your neighbor or rob him. "'Do not hold back the wages of a hired man overnight.</a:t>
            </a:r>
          </a:p>
          <a:p>
            <a:pPr marL="0" indent="0">
              <a:buNone/>
            </a:pPr>
            <a:r>
              <a:rPr lang="en-US" sz="4000" b="1" dirty="0" smtClean="0"/>
              <a:t>"</a:t>
            </a:r>
            <a:r>
              <a:rPr lang="en-US" sz="4000" b="1" dirty="0"/>
              <a:t>'Do not curse the deaf or put a stumbling block in front of the blind, but fear your Elohim. I am Yahuwah</a:t>
            </a:r>
            <a:r>
              <a:rPr lang="en-US" sz="4000" b="1" dirty="0" smtClean="0"/>
              <a:t>.  </a:t>
            </a:r>
            <a:r>
              <a:rPr lang="en-US" sz="4000" b="1" dirty="0" err="1" smtClean="0"/>
              <a:t>Vayiqra</a:t>
            </a:r>
            <a:r>
              <a:rPr lang="en-US" sz="4000" b="1" dirty="0" smtClean="0"/>
              <a:t>/Leviticus 19:11-14</a:t>
            </a:r>
          </a:p>
          <a:p>
            <a:pPr marL="0" indent="0">
              <a:buNone/>
            </a:pPr>
            <a:endParaRPr lang="en-US" sz="4000" b="1" dirty="0"/>
          </a:p>
        </p:txBody>
      </p:sp>
    </p:spTree>
    <p:extLst>
      <p:ext uri="{BB962C8B-B14F-4D97-AF65-F5344CB8AC3E}">
        <p14:creationId xmlns:p14="http://schemas.microsoft.com/office/powerpoint/2010/main" val="4271930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Torah on Loving My Neighbor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smtClean="0"/>
              <a:t>"</a:t>
            </a:r>
            <a:r>
              <a:rPr lang="en-US" sz="4000" b="1" dirty="0"/>
              <a:t>'Do not pervert justice; do not show partiality to the poor or favoritism to the great, but judge your neighbor fairly.</a:t>
            </a:r>
          </a:p>
          <a:p>
            <a:pPr marL="0" indent="0">
              <a:buNone/>
            </a:pPr>
            <a:r>
              <a:rPr lang="en-US" sz="4000" b="1" dirty="0" smtClean="0"/>
              <a:t>"</a:t>
            </a:r>
            <a:r>
              <a:rPr lang="en-US" sz="4000" b="1" dirty="0"/>
              <a:t>'Do not go about spreading slander among your people. "'Do not do anything that endangers your neighbor's life. I am Yahuwah.</a:t>
            </a:r>
          </a:p>
          <a:p>
            <a:pPr marL="0" indent="0">
              <a:buNone/>
            </a:pPr>
            <a:r>
              <a:rPr lang="en-US" sz="4000" b="1" dirty="0" smtClean="0"/>
              <a:t>"</a:t>
            </a:r>
            <a:r>
              <a:rPr lang="en-US" sz="4000" b="1" dirty="0"/>
              <a:t>'Do not hate your brother in your heart. Rebuke your neighbor frankly so you will not share in his guilt.</a:t>
            </a:r>
          </a:p>
          <a:p>
            <a:pPr marL="0" indent="0">
              <a:buNone/>
            </a:pPr>
            <a:r>
              <a:rPr lang="en-US" sz="4000" b="1" dirty="0" smtClean="0"/>
              <a:t>"</a:t>
            </a:r>
            <a:r>
              <a:rPr lang="en-US" sz="4000" b="1" dirty="0"/>
              <a:t>'Do not seek revenge or bear a grudge against one of your people, but </a:t>
            </a:r>
            <a:r>
              <a:rPr lang="en-US" sz="4000" b="1" u="sng" dirty="0"/>
              <a:t>love your neighbor as yourself</a:t>
            </a:r>
            <a:r>
              <a:rPr lang="en-US" sz="4000" b="1" dirty="0"/>
              <a:t>. I am Yahuwah</a:t>
            </a:r>
            <a:r>
              <a:rPr lang="en-US" sz="4000" b="1" dirty="0" smtClean="0"/>
              <a:t>.  </a:t>
            </a:r>
            <a:r>
              <a:rPr lang="en-US" sz="4000" b="1" dirty="0" err="1" smtClean="0"/>
              <a:t>Vayiqra</a:t>
            </a:r>
            <a:r>
              <a:rPr lang="en-US" sz="4000" b="1" dirty="0" smtClean="0"/>
              <a:t>/Leviticus 19:15-18</a:t>
            </a:r>
            <a:endParaRPr lang="en-US" sz="4000" b="1" dirty="0"/>
          </a:p>
          <a:p>
            <a:pPr marL="0" indent="0">
              <a:buNone/>
            </a:pPr>
            <a:endParaRPr lang="en-US" sz="4000" b="1" dirty="0" smtClean="0"/>
          </a:p>
          <a:p>
            <a:pPr marL="0" indent="0">
              <a:buNone/>
            </a:pPr>
            <a:endParaRPr lang="en-US" sz="4000" b="1" dirty="0"/>
          </a:p>
        </p:txBody>
      </p:sp>
    </p:spTree>
    <p:extLst>
      <p:ext uri="{BB962C8B-B14F-4D97-AF65-F5344CB8AC3E}">
        <p14:creationId xmlns:p14="http://schemas.microsoft.com/office/powerpoint/2010/main" val="1499966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New Command?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 </a:t>
            </a:r>
            <a:r>
              <a:rPr lang="en-US" sz="4000" b="1" dirty="0"/>
              <a:t>new command I give you: Love one another. </a:t>
            </a:r>
            <a:r>
              <a:rPr lang="en-US" sz="4000" b="1" u="sng" dirty="0"/>
              <a:t>As I have loved you, so you must love one </a:t>
            </a:r>
            <a:r>
              <a:rPr lang="en-US" sz="4000" b="1" u="sng" dirty="0" smtClean="0"/>
              <a:t>another</a:t>
            </a:r>
            <a:r>
              <a:rPr lang="en-US" sz="4000" b="1" dirty="0" smtClean="0"/>
              <a:t>.  By </a:t>
            </a:r>
            <a:r>
              <a:rPr lang="en-US" sz="4000" b="1" dirty="0"/>
              <a:t>this all men will know that you are my disciples, if you love one another."</a:t>
            </a:r>
          </a:p>
          <a:p>
            <a:pPr marL="0" indent="0">
              <a:buNone/>
            </a:pPr>
            <a:r>
              <a:rPr lang="en-US" sz="4000" b="1" dirty="0" smtClean="0"/>
              <a:t>Lazarus (John) 13:34-35</a:t>
            </a:r>
          </a:p>
          <a:p>
            <a:pPr marL="0" indent="0">
              <a:buNone/>
            </a:pPr>
            <a:r>
              <a:rPr lang="en-US" sz="4000" b="1" dirty="0" smtClean="0"/>
              <a:t>New?  Maybe “renewed” – Messiah would not “add to” the commands of the Torah.</a:t>
            </a:r>
          </a:p>
          <a:p>
            <a:pPr marL="0" indent="0">
              <a:buNone/>
            </a:pPr>
            <a:r>
              <a:rPr lang="en-US" sz="4000" b="1" dirty="0" smtClean="0"/>
              <a:t>A new and proper interpretation of the Love command</a:t>
            </a:r>
          </a:p>
          <a:p>
            <a:pPr marL="0" indent="0">
              <a:buNone/>
            </a:pPr>
            <a:endParaRPr lang="en-US" sz="4000" b="1" dirty="0"/>
          </a:p>
        </p:txBody>
      </p:sp>
    </p:spTree>
    <p:extLst>
      <p:ext uri="{BB962C8B-B14F-4D97-AF65-F5344CB8AC3E}">
        <p14:creationId xmlns:p14="http://schemas.microsoft.com/office/powerpoint/2010/main" val="1647946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New Commandment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Dear friends, I am not writing you a new command but an old one, which you have had since the beginning. This old command is the message you have </a:t>
            </a:r>
            <a:r>
              <a:rPr lang="en-US" sz="4000" b="1" dirty="0" smtClean="0"/>
              <a:t>heard. Yet </a:t>
            </a:r>
            <a:r>
              <a:rPr lang="en-US" sz="4000" b="1" dirty="0"/>
              <a:t>I am writing you a new command; its truth is seen in him and you, because the darkness is passing and the true light is already shining.</a:t>
            </a:r>
          </a:p>
          <a:p>
            <a:pPr marL="0" indent="0">
              <a:buNone/>
            </a:pPr>
            <a:r>
              <a:rPr lang="en-US" sz="4000" b="1" dirty="0" smtClean="0"/>
              <a:t>Anyone </a:t>
            </a:r>
            <a:r>
              <a:rPr lang="en-US" sz="4000" b="1" dirty="0"/>
              <a:t>who claims to be in the light but hates his brother is still in the </a:t>
            </a:r>
            <a:r>
              <a:rPr lang="en-US" sz="4000" b="1" dirty="0" smtClean="0"/>
              <a:t>darkness. </a:t>
            </a:r>
            <a:r>
              <a:rPr lang="en-US" sz="4000" b="1" dirty="0"/>
              <a:t>Whoever loves his brother lives in the light, and there is nothing in him to make him stumble</a:t>
            </a:r>
            <a:r>
              <a:rPr lang="en-US" sz="4000" b="1" dirty="0" smtClean="0"/>
              <a:t>.  1 John 2:7-10</a:t>
            </a:r>
          </a:p>
          <a:p>
            <a:pPr marL="0" indent="0">
              <a:buNone/>
            </a:pPr>
            <a:endParaRPr lang="en-US" sz="4000" b="1" dirty="0"/>
          </a:p>
        </p:txBody>
      </p:sp>
    </p:spTree>
    <p:extLst>
      <p:ext uri="{BB962C8B-B14F-4D97-AF65-F5344CB8AC3E}">
        <p14:creationId xmlns:p14="http://schemas.microsoft.com/office/powerpoint/2010/main" val="1500134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Messiah’s Love Like the Father’s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As </a:t>
            </a:r>
            <a:r>
              <a:rPr lang="en-US" sz="4000" b="1" dirty="0"/>
              <a:t>the Father has loved me, so have I loved you. Now remain in my love.</a:t>
            </a:r>
          </a:p>
          <a:p>
            <a:pPr marL="0" indent="0">
              <a:buNone/>
            </a:pPr>
            <a:r>
              <a:rPr lang="en-US" sz="4000" b="1" dirty="0" smtClean="0"/>
              <a:t>If </a:t>
            </a:r>
            <a:r>
              <a:rPr lang="en-US" sz="4000" b="1" dirty="0"/>
              <a:t>you obey my commands, you will remain in my love, just as I have obeyed my Father's commands and remain in his love.</a:t>
            </a:r>
          </a:p>
          <a:p>
            <a:pPr marL="0" indent="0">
              <a:buNone/>
            </a:pPr>
            <a:r>
              <a:rPr lang="en-US" sz="4000" b="1" dirty="0" smtClean="0"/>
              <a:t>I </a:t>
            </a:r>
            <a:r>
              <a:rPr lang="en-US" sz="4000" b="1" dirty="0"/>
              <a:t>have told you this so that my joy may be in you and that your joy may be complete.</a:t>
            </a:r>
          </a:p>
          <a:p>
            <a:pPr marL="0" indent="0">
              <a:buNone/>
            </a:pPr>
            <a:r>
              <a:rPr lang="en-US" sz="4000" b="1" dirty="0" smtClean="0"/>
              <a:t>Lazarus 15:9-11</a:t>
            </a:r>
          </a:p>
          <a:p>
            <a:pPr marL="0" indent="0">
              <a:buNone/>
            </a:pPr>
            <a:endParaRPr lang="en-US" sz="4000" b="1" dirty="0"/>
          </a:p>
        </p:txBody>
      </p:sp>
    </p:spTree>
    <p:extLst>
      <p:ext uri="{BB962C8B-B14F-4D97-AF65-F5344CB8AC3E}">
        <p14:creationId xmlns:p14="http://schemas.microsoft.com/office/powerpoint/2010/main" val="22732903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Greatest Demonstration of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smtClean="0"/>
              <a:t>My </a:t>
            </a:r>
            <a:r>
              <a:rPr lang="en-US" sz="4000" b="1" u="sng" dirty="0"/>
              <a:t>command is this: Love each other as I have loved you</a:t>
            </a:r>
            <a:r>
              <a:rPr lang="en-US" sz="4000" b="1" dirty="0"/>
              <a:t>.</a:t>
            </a:r>
          </a:p>
          <a:p>
            <a:pPr marL="0" indent="0">
              <a:buNone/>
            </a:pPr>
            <a:r>
              <a:rPr lang="en-US" sz="4000" b="1" u="sng" dirty="0" smtClean="0"/>
              <a:t>Greater </a:t>
            </a:r>
            <a:r>
              <a:rPr lang="en-US" sz="4000" b="1" u="sng" dirty="0"/>
              <a:t>love has no one than this, that he lay down his life for his friends</a:t>
            </a:r>
            <a:r>
              <a:rPr lang="en-US" sz="4000" b="1" dirty="0"/>
              <a:t>.</a:t>
            </a:r>
          </a:p>
          <a:p>
            <a:pPr marL="0" indent="0">
              <a:buNone/>
            </a:pPr>
            <a:r>
              <a:rPr lang="en-US" sz="4000" b="1" dirty="0" smtClean="0"/>
              <a:t>You </a:t>
            </a:r>
            <a:r>
              <a:rPr lang="en-US" sz="4000" b="1" dirty="0"/>
              <a:t>are my friends if you do what I command.</a:t>
            </a:r>
            <a:endParaRPr lang="en-US" b="1" dirty="0"/>
          </a:p>
          <a:p>
            <a:pPr marL="0" indent="0">
              <a:buNone/>
            </a:pPr>
            <a:r>
              <a:rPr lang="en-US" sz="4000" b="1" dirty="0" smtClean="0"/>
              <a:t>Lazarus 15:12-14</a:t>
            </a:r>
          </a:p>
          <a:p>
            <a:pPr marL="0" indent="0">
              <a:buNone/>
            </a:pPr>
            <a:endParaRPr lang="en-US" sz="4000" b="1" dirty="0"/>
          </a:p>
        </p:txBody>
      </p:sp>
    </p:spTree>
    <p:extLst>
      <p:ext uri="{BB962C8B-B14F-4D97-AF65-F5344CB8AC3E}">
        <p14:creationId xmlns:p14="http://schemas.microsoft.com/office/powerpoint/2010/main" val="3460742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 New Command?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Messiah </a:t>
            </a:r>
            <a:r>
              <a:rPr lang="en-US" sz="4000" b="1" dirty="0" err="1" smtClean="0"/>
              <a:t>Yahusha</a:t>
            </a:r>
            <a:r>
              <a:rPr lang="en-US" sz="4000" b="1" dirty="0" smtClean="0"/>
              <a:t> brought an elevated sense of “love” to his disciples</a:t>
            </a:r>
          </a:p>
          <a:p>
            <a:pPr marL="0" indent="0">
              <a:buNone/>
            </a:pPr>
            <a:r>
              <a:rPr lang="en-US" sz="4000" b="1" dirty="0" smtClean="0"/>
              <a:t>Love is not just expressed in “not treating your neighbor badly” but now through </a:t>
            </a:r>
            <a:r>
              <a:rPr lang="en-US" sz="4000" b="1" dirty="0" err="1" smtClean="0"/>
              <a:t>Yahusha’s</a:t>
            </a:r>
            <a:r>
              <a:rPr lang="en-US" sz="4000" b="1" dirty="0" smtClean="0"/>
              <a:t> example, it is personified in positively extending yourself to your brother, even to the point of sacrificing personal needs and comfort so that your brother’s need is met.</a:t>
            </a:r>
          </a:p>
          <a:p>
            <a:pPr marL="0" indent="0">
              <a:buNone/>
            </a:pPr>
            <a:r>
              <a:rPr lang="en-US" sz="4000" b="1" dirty="0" smtClean="0"/>
              <a:t>It really is about “doing to others as you would have them do to you”</a:t>
            </a:r>
          </a:p>
          <a:p>
            <a:pPr marL="0" indent="0">
              <a:buNone/>
            </a:pPr>
            <a:endParaRPr lang="en-US" sz="4000" b="1" dirty="0"/>
          </a:p>
        </p:txBody>
      </p:sp>
    </p:spTree>
    <p:extLst>
      <p:ext uri="{BB962C8B-B14F-4D97-AF65-F5344CB8AC3E}">
        <p14:creationId xmlns:p14="http://schemas.microsoft.com/office/powerpoint/2010/main" val="1072617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Peter Weighs 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Now </a:t>
            </a:r>
            <a:r>
              <a:rPr lang="en-US" sz="4000" b="1" dirty="0"/>
              <a:t>that you have purified yourselves by obeying the truth so that you have sincere love for your brothers, </a:t>
            </a:r>
            <a:r>
              <a:rPr lang="en-US" sz="4000" b="1" u="sng" dirty="0"/>
              <a:t>love one another deeply, from the heart</a:t>
            </a:r>
            <a:r>
              <a:rPr lang="en-US" sz="4000" b="1" dirty="0"/>
              <a:t>.</a:t>
            </a:r>
          </a:p>
          <a:p>
            <a:pPr marL="0" indent="0">
              <a:buNone/>
            </a:pPr>
            <a:r>
              <a:rPr lang="en-US" sz="4000" b="1" dirty="0" smtClean="0"/>
              <a:t>For </a:t>
            </a:r>
            <a:r>
              <a:rPr lang="en-US" sz="4000" b="1" dirty="0"/>
              <a:t>you have been born again, not of perishable seed, but of imperishable, through the living and enduring word of Elohim.</a:t>
            </a:r>
          </a:p>
          <a:p>
            <a:pPr marL="0" indent="0">
              <a:buNone/>
            </a:pPr>
            <a:r>
              <a:rPr lang="en-US" sz="4000" b="1" dirty="0" smtClean="0"/>
              <a:t>1 Peter 1:22-23</a:t>
            </a:r>
          </a:p>
          <a:p>
            <a:pPr marL="0" indent="0">
              <a:buNone/>
            </a:pPr>
            <a:endParaRPr lang="en-US" sz="4000" b="1" dirty="0"/>
          </a:p>
        </p:txBody>
      </p:sp>
    </p:spTree>
    <p:extLst>
      <p:ext uri="{BB962C8B-B14F-4D97-AF65-F5344CB8AC3E}">
        <p14:creationId xmlns:p14="http://schemas.microsoft.com/office/powerpoint/2010/main" val="28972976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Deeply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latin typeface="Bwgrkn" panose="00000400000000000000" pitchFamily="2" charset="0"/>
              </a:rPr>
              <a:t>evktenh,j</a:t>
            </a:r>
            <a:r>
              <a:rPr lang="en-US" sz="4000" b="1" dirty="0" smtClean="0">
                <a:latin typeface="Bwgrkn" panose="00000400000000000000" pitchFamily="2" charset="0"/>
              </a:rPr>
              <a:t> </a:t>
            </a:r>
            <a:r>
              <a:rPr lang="en-US" sz="4000" b="1" dirty="0" err="1">
                <a:latin typeface="Bwgrkn" panose="00000400000000000000" pitchFamily="2" charset="0"/>
              </a:rPr>
              <a:t>evktene,j</a:t>
            </a:r>
            <a:r>
              <a:rPr lang="en-US" sz="4000" b="1" dirty="0">
                <a:latin typeface="Bwgrkn" panose="00000400000000000000" pitchFamily="2" charset="0"/>
              </a:rPr>
              <a:t> </a:t>
            </a:r>
            <a:r>
              <a:rPr lang="en-US" sz="4000" b="1" dirty="0" smtClean="0"/>
              <a:t>properly</a:t>
            </a:r>
            <a:r>
              <a:rPr lang="en-US" sz="4000" b="1" dirty="0"/>
              <a:t>, </a:t>
            </a:r>
            <a:r>
              <a:rPr lang="en-US" sz="4000" b="1" i="1" dirty="0"/>
              <a:t>stretched out</a:t>
            </a:r>
            <a:r>
              <a:rPr lang="en-US" sz="4000" b="1" dirty="0"/>
              <a:t>; figuratively, </a:t>
            </a:r>
            <a:r>
              <a:rPr lang="en-US" sz="4000" b="1" i="1" dirty="0"/>
              <a:t>intent, earnest, assiduous</a:t>
            </a:r>
            <a:r>
              <a:rPr lang="en-US" sz="4000" b="1" dirty="0"/>
              <a:t>: as adverb, </a:t>
            </a:r>
            <a:r>
              <a:rPr lang="en-US" sz="4000" b="1" i="1" dirty="0"/>
              <a:t>more </a:t>
            </a:r>
            <a:r>
              <a:rPr lang="en-US" sz="4000" b="1" i="1" dirty="0" smtClean="0"/>
              <a:t>intently</a:t>
            </a:r>
            <a:r>
              <a:rPr lang="en-US" sz="4000" b="1" i="1" dirty="0"/>
              <a:t>, more earnestly, </a:t>
            </a:r>
            <a:endParaRPr lang="en-US" sz="4000" b="1" i="1" dirty="0" smtClean="0"/>
          </a:p>
          <a:p>
            <a:pPr marL="0" indent="0">
              <a:buNone/>
            </a:pPr>
            <a:endParaRPr lang="en-US" sz="4000" b="1" i="1" dirty="0"/>
          </a:p>
          <a:p>
            <a:pPr marL="0" indent="0">
              <a:buNone/>
            </a:pPr>
            <a:r>
              <a:rPr lang="en-US" sz="4000" b="1" i="1" dirty="0" smtClean="0"/>
              <a:t>Assiduous - </a:t>
            </a:r>
            <a:r>
              <a:rPr lang="en-US" sz="4000" b="1" dirty="0"/>
              <a:t>constant in application or effort; working diligently at a task; persevering; industrious; attentive:</a:t>
            </a:r>
            <a:endParaRPr lang="en-US" sz="4000" b="1" dirty="0"/>
          </a:p>
        </p:txBody>
      </p:sp>
    </p:spTree>
    <p:extLst>
      <p:ext uri="{BB962C8B-B14F-4D97-AF65-F5344CB8AC3E}">
        <p14:creationId xmlns:p14="http://schemas.microsoft.com/office/powerpoint/2010/main" val="8549378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Peter Weighs 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end of all things is near. Therefore be clear minded and self-controlled so that you can pray.</a:t>
            </a:r>
          </a:p>
          <a:p>
            <a:pPr marL="0" indent="0">
              <a:buNone/>
            </a:pPr>
            <a:r>
              <a:rPr lang="en-US" sz="4000" b="1" u="sng" dirty="0" smtClean="0"/>
              <a:t>Above </a:t>
            </a:r>
            <a:r>
              <a:rPr lang="en-US" sz="4000" b="1" u="sng" dirty="0"/>
              <a:t>all, love each other deeply</a:t>
            </a:r>
            <a:r>
              <a:rPr lang="en-US" sz="4000" b="1" dirty="0"/>
              <a:t>, because love covers over a multitude of sins.</a:t>
            </a:r>
          </a:p>
          <a:p>
            <a:pPr marL="0" indent="0">
              <a:buNone/>
            </a:pPr>
            <a:r>
              <a:rPr lang="en-US" sz="4000" b="1" dirty="0" smtClean="0"/>
              <a:t> 1 Peter 4:7-8</a:t>
            </a:r>
            <a:endParaRPr lang="en-US" sz="4000" b="1" dirty="0"/>
          </a:p>
        </p:txBody>
      </p:sp>
    </p:spTree>
    <p:extLst>
      <p:ext uri="{BB962C8B-B14F-4D97-AF65-F5344CB8AC3E}">
        <p14:creationId xmlns:p14="http://schemas.microsoft.com/office/powerpoint/2010/main" val="3719874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of the Messiah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Who shall separate us from the love of Messiah? Shall trouble or hardship or persecution or famine or nakedness or danger or sword?</a:t>
            </a:r>
          </a:p>
          <a:p>
            <a:pPr marL="0" indent="0">
              <a:buNone/>
            </a:pPr>
            <a:r>
              <a:rPr lang="en-US" sz="4000" b="1" dirty="0" smtClean="0"/>
              <a:t>As </a:t>
            </a:r>
            <a:r>
              <a:rPr lang="en-US" sz="4000" b="1" dirty="0"/>
              <a:t>it is written: "For your sake we face death all day long; we are considered as sheep to be slaughtered."</a:t>
            </a:r>
          </a:p>
          <a:p>
            <a:pPr marL="0" indent="0">
              <a:buNone/>
            </a:pPr>
            <a:r>
              <a:rPr lang="en-US" sz="4000" b="1" dirty="0" smtClean="0"/>
              <a:t>No</a:t>
            </a:r>
            <a:r>
              <a:rPr lang="en-US" sz="4000" b="1" dirty="0"/>
              <a:t>, in all these things we are more than conquerors through him who loved </a:t>
            </a:r>
            <a:r>
              <a:rPr lang="en-US" sz="4000" b="1" dirty="0" smtClean="0"/>
              <a:t>us. </a:t>
            </a:r>
            <a:r>
              <a:rPr lang="en-US" dirty="0" smtClean="0"/>
              <a:t> </a:t>
            </a:r>
            <a:r>
              <a:rPr lang="en-US" sz="4000" b="1" dirty="0" smtClean="0"/>
              <a:t>Romans 8:35-37</a:t>
            </a:r>
          </a:p>
          <a:p>
            <a:pPr marL="0" indent="0">
              <a:buNone/>
            </a:pPr>
            <a:endParaRPr lang="en-US" sz="4000" b="1" dirty="0"/>
          </a:p>
        </p:txBody>
      </p:sp>
    </p:spTree>
    <p:extLst>
      <p:ext uri="{BB962C8B-B14F-4D97-AF65-F5344CB8AC3E}">
        <p14:creationId xmlns:p14="http://schemas.microsoft.com/office/powerpoint/2010/main" val="27911404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of the Messiah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For </a:t>
            </a:r>
            <a:r>
              <a:rPr lang="en-US" sz="4000" b="1" dirty="0"/>
              <a:t>I am convinced that neither death nor life, neither angels nor demons, neither the present nor the future, nor any powers</a:t>
            </a:r>
            <a:r>
              <a:rPr lang="en-US" sz="4000" b="1" dirty="0" smtClean="0"/>
              <a:t>, </a:t>
            </a:r>
            <a:r>
              <a:rPr lang="en-US" sz="4000" b="1" dirty="0"/>
              <a:t>neither height nor depth, nor anything else in all creation, will be able </a:t>
            </a:r>
            <a:r>
              <a:rPr lang="en-US" sz="4000" b="1" u="sng" dirty="0"/>
              <a:t>to separate us from the love of Elohim that is in Messiah </a:t>
            </a:r>
            <a:r>
              <a:rPr lang="en-US" sz="4000" b="1" u="sng" dirty="0" err="1"/>
              <a:t>Yahusha</a:t>
            </a:r>
            <a:r>
              <a:rPr lang="en-US" sz="4000" b="1" u="sng" dirty="0"/>
              <a:t> our Master</a:t>
            </a:r>
            <a:r>
              <a:rPr lang="en-US" sz="4000" b="1" dirty="0"/>
              <a:t>.</a:t>
            </a:r>
          </a:p>
          <a:p>
            <a:pPr marL="0" indent="0">
              <a:buNone/>
            </a:pPr>
            <a:r>
              <a:rPr lang="en-US" sz="4000" b="1" dirty="0" smtClean="0"/>
              <a:t>Romans 8:38-39</a:t>
            </a:r>
          </a:p>
          <a:p>
            <a:pPr marL="0" indent="0">
              <a:buNone/>
            </a:pPr>
            <a:endParaRPr lang="en-US" sz="4000" b="1" dirty="0"/>
          </a:p>
        </p:txBody>
      </p:sp>
    </p:spTree>
    <p:extLst>
      <p:ext uri="{BB962C8B-B14F-4D97-AF65-F5344CB8AC3E}">
        <p14:creationId xmlns:p14="http://schemas.microsoft.com/office/powerpoint/2010/main" val="32104155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Magnitude of Messiah’s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I pray that you, being rooted and established in love</a:t>
            </a:r>
            <a:r>
              <a:rPr lang="en-US" sz="4000" b="1" dirty="0" smtClean="0"/>
              <a:t>, may </a:t>
            </a:r>
            <a:r>
              <a:rPr lang="en-US" sz="4000" b="1" dirty="0"/>
              <a:t>have power, together with all the saints, to grasp how wide and long and high and deep is the love of Messiah</a:t>
            </a:r>
            <a:r>
              <a:rPr lang="en-US" sz="4000" b="1" dirty="0" smtClean="0"/>
              <a:t>, and </a:t>
            </a:r>
            <a:r>
              <a:rPr lang="en-US" sz="4000" b="1" dirty="0"/>
              <a:t>to know this love that surpasses knowledge-- that you may be filled to the measure of all the fullness of Elohim.</a:t>
            </a:r>
          </a:p>
          <a:p>
            <a:pPr marL="0" indent="0">
              <a:buNone/>
            </a:pPr>
            <a:r>
              <a:rPr lang="en-US" sz="4000" b="1" dirty="0" smtClean="0"/>
              <a:t>Ephesians 3:17-20</a:t>
            </a:r>
          </a:p>
          <a:p>
            <a:pPr marL="0" indent="0">
              <a:buNone/>
            </a:pPr>
            <a:endParaRPr lang="en-US" sz="4000" b="1" dirty="0"/>
          </a:p>
        </p:txBody>
      </p:sp>
    </p:spTree>
    <p:extLst>
      <p:ext uri="{BB962C8B-B14F-4D97-AF65-F5344CB8AC3E}">
        <p14:creationId xmlns:p14="http://schemas.microsoft.com/office/powerpoint/2010/main" val="425755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Elohim’s Great Love For Us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But </a:t>
            </a:r>
            <a:r>
              <a:rPr lang="en-US" sz="4000" b="1" dirty="0"/>
              <a:t>because of his great love for us, Elohim, who is rich in mercy</a:t>
            </a:r>
            <a:r>
              <a:rPr lang="en-US" sz="4000" b="1" dirty="0" smtClean="0"/>
              <a:t>, </a:t>
            </a:r>
            <a:r>
              <a:rPr lang="en-US" sz="4000" b="1" dirty="0"/>
              <a:t>made us alive with Messiah even when we were dead in transgressions-- it is by grace you have been saved.</a:t>
            </a:r>
          </a:p>
          <a:p>
            <a:pPr marL="0" indent="0">
              <a:buNone/>
            </a:pPr>
            <a:r>
              <a:rPr lang="en-US" sz="4000" b="1" dirty="0" smtClean="0"/>
              <a:t>And </a:t>
            </a:r>
            <a:r>
              <a:rPr lang="en-US" sz="4000" b="1" dirty="0"/>
              <a:t>Elohim raised us up with Messiah and seated us with him in the heavenly realms in Messiah </a:t>
            </a:r>
            <a:r>
              <a:rPr lang="en-US" sz="4000" b="1" dirty="0" err="1"/>
              <a:t>Yahusha</a:t>
            </a:r>
            <a:r>
              <a:rPr lang="en-US" sz="4000" b="1" dirty="0" smtClean="0"/>
              <a:t>, </a:t>
            </a:r>
            <a:r>
              <a:rPr lang="en-US" sz="4000" b="1" dirty="0"/>
              <a:t>in order that in the coming ages he might show the incomparable riches of his grace, expressed in his kindness to us in Messiah </a:t>
            </a:r>
            <a:r>
              <a:rPr lang="en-US" sz="4000" b="1" dirty="0" err="1"/>
              <a:t>Yahusha</a:t>
            </a:r>
            <a:r>
              <a:rPr lang="en-US" sz="4000" b="1" dirty="0" smtClean="0"/>
              <a:t>.  Ephesians 2:4-7</a:t>
            </a:r>
          </a:p>
          <a:p>
            <a:pPr marL="0" indent="0">
              <a:buNone/>
            </a:pPr>
            <a:endParaRPr lang="en-US" sz="4000" b="1" dirty="0"/>
          </a:p>
        </p:txBody>
      </p:sp>
    </p:spTree>
    <p:extLst>
      <p:ext uri="{BB962C8B-B14F-4D97-AF65-F5344CB8AC3E}">
        <p14:creationId xmlns:p14="http://schemas.microsoft.com/office/powerpoint/2010/main" val="1843579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Elohim’s Great Love For Us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How great is the love the Father has lavished on us, that we should be called children of Elohim! And that is what we are! The reason the world does not know us is that it did not know him.</a:t>
            </a:r>
          </a:p>
          <a:p>
            <a:pPr marL="0" indent="0">
              <a:buNone/>
            </a:pPr>
            <a:r>
              <a:rPr lang="en-US" sz="4000" b="1" dirty="0" smtClean="0"/>
              <a:t>Dear </a:t>
            </a:r>
            <a:r>
              <a:rPr lang="en-US" sz="4000" b="1" dirty="0"/>
              <a:t>friends, now we are children of Elohim, and what we will be has not yet been made known. But we know that when he appears, we shall be like him, for we shall see him as he is.</a:t>
            </a:r>
          </a:p>
          <a:p>
            <a:pPr marL="0" indent="0">
              <a:buNone/>
            </a:pPr>
            <a:r>
              <a:rPr lang="en-US" sz="4000" b="1" dirty="0" smtClean="0"/>
              <a:t>Everyone </a:t>
            </a:r>
            <a:r>
              <a:rPr lang="en-US" sz="4000" b="1" dirty="0"/>
              <a:t>who has this hope in him purifies himself, just as he is pure</a:t>
            </a:r>
            <a:r>
              <a:rPr lang="en-US" sz="4000" b="1" dirty="0" smtClean="0"/>
              <a:t>.  1 John 3:1-3</a:t>
            </a:r>
          </a:p>
          <a:p>
            <a:pPr marL="0" indent="0">
              <a:buNone/>
            </a:pPr>
            <a:endParaRPr lang="en-US" sz="4000" b="1" dirty="0"/>
          </a:p>
        </p:txBody>
      </p:sp>
    </p:spTree>
    <p:extLst>
      <p:ext uri="{BB962C8B-B14F-4D97-AF65-F5344CB8AC3E}">
        <p14:creationId xmlns:p14="http://schemas.microsoft.com/office/powerpoint/2010/main" val="4119671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Have the Same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If </a:t>
            </a:r>
            <a:r>
              <a:rPr lang="en-US" sz="4000" b="1" dirty="0"/>
              <a:t>you have any encouragement from being united with Messiah, if any comfort from his love, if any fellowship with the Spirit, if any tenderness and compassion</a:t>
            </a:r>
            <a:r>
              <a:rPr lang="en-US" sz="4000" b="1" dirty="0" smtClean="0"/>
              <a:t>, </a:t>
            </a:r>
            <a:r>
              <a:rPr lang="en-US" sz="4000" b="1" u="sng" dirty="0"/>
              <a:t>then make my joy complete by being like-minded, having the same love</a:t>
            </a:r>
            <a:r>
              <a:rPr lang="en-US" sz="4000" b="1" dirty="0"/>
              <a:t>, being one in spirit and purpose.</a:t>
            </a:r>
          </a:p>
          <a:p>
            <a:pPr marL="0" indent="0">
              <a:buNone/>
            </a:pPr>
            <a:r>
              <a:rPr lang="en-US" sz="4000" b="1" dirty="0" smtClean="0"/>
              <a:t>Do </a:t>
            </a:r>
            <a:r>
              <a:rPr lang="en-US" sz="4000" b="1" dirty="0"/>
              <a:t>nothing out of selfish ambition or vain conceit, but in humility consider others better than yourselves.</a:t>
            </a:r>
          </a:p>
          <a:p>
            <a:pPr marL="0" indent="0">
              <a:buNone/>
            </a:pPr>
            <a:r>
              <a:rPr lang="en-US" sz="4000" b="1" dirty="0" smtClean="0"/>
              <a:t>Philippians 2:1-3</a:t>
            </a:r>
          </a:p>
          <a:p>
            <a:pPr marL="0" indent="0">
              <a:buNone/>
            </a:pPr>
            <a:endParaRPr lang="en-US" sz="4000" b="1" dirty="0"/>
          </a:p>
        </p:txBody>
      </p:sp>
    </p:spTree>
    <p:extLst>
      <p:ext uri="{BB962C8B-B14F-4D97-AF65-F5344CB8AC3E}">
        <p14:creationId xmlns:p14="http://schemas.microsoft.com/office/powerpoint/2010/main" val="32757992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Attitude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Each </a:t>
            </a:r>
            <a:r>
              <a:rPr lang="en-US" sz="4000" b="1" dirty="0"/>
              <a:t>of you should look not only to your own interests, but also to the interests of others.</a:t>
            </a:r>
          </a:p>
          <a:p>
            <a:pPr marL="0" indent="0">
              <a:buNone/>
            </a:pPr>
            <a:r>
              <a:rPr lang="en-US" sz="4000" b="1" dirty="0" smtClean="0"/>
              <a:t>Your </a:t>
            </a:r>
            <a:r>
              <a:rPr lang="en-US" sz="4000" b="1" u="sng" dirty="0"/>
              <a:t>attitude</a:t>
            </a:r>
            <a:r>
              <a:rPr lang="en-US" sz="4000" b="1" dirty="0"/>
              <a:t> should be the same as that of Messiah </a:t>
            </a:r>
            <a:r>
              <a:rPr lang="en-US" sz="4000" b="1" dirty="0" err="1"/>
              <a:t>Yahusha</a:t>
            </a:r>
            <a:r>
              <a:rPr lang="en-US" sz="4000" b="1" dirty="0" smtClean="0"/>
              <a:t>: Who</a:t>
            </a:r>
            <a:r>
              <a:rPr lang="en-US" sz="4000" b="1" dirty="0"/>
              <a:t>, being in very nature Elohim, did not consider equality with Elohim something to be grasped</a:t>
            </a:r>
            <a:r>
              <a:rPr lang="en-US" sz="4000" b="1" dirty="0" smtClean="0"/>
              <a:t>,  Philippians 2:4-6</a:t>
            </a:r>
          </a:p>
          <a:p>
            <a:pPr marL="0" indent="0">
              <a:buNone/>
            </a:pPr>
            <a:endParaRPr lang="en-US" sz="4000" b="1" dirty="0"/>
          </a:p>
        </p:txBody>
      </p:sp>
    </p:spTree>
    <p:extLst>
      <p:ext uri="{BB962C8B-B14F-4D97-AF65-F5344CB8AC3E}">
        <p14:creationId xmlns:p14="http://schemas.microsoft.com/office/powerpoint/2010/main" val="37117505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Attitude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manner</a:t>
            </a:r>
            <a:r>
              <a:rPr lang="en-US" sz="4000" b="1" dirty="0"/>
              <a:t>, disposition, feeling, position, etc., with regard to a person or thing; tendency or orientation, especially of the mind</a:t>
            </a:r>
            <a:r>
              <a:rPr lang="en-US" sz="4000" b="1" dirty="0" smtClean="0"/>
              <a:t>: (Dictionary.com)</a:t>
            </a:r>
          </a:p>
          <a:p>
            <a:pPr marL="0" indent="0">
              <a:buNone/>
            </a:pPr>
            <a:r>
              <a:rPr lang="en-US" sz="4000" b="1" dirty="0"/>
              <a:t>the way a person views something or tends to behave towards it, often in an evaluative way</a:t>
            </a:r>
            <a:endParaRPr lang="en-US" sz="5400" b="1" dirty="0"/>
          </a:p>
        </p:txBody>
      </p:sp>
    </p:spTree>
    <p:extLst>
      <p:ext uri="{BB962C8B-B14F-4D97-AF65-F5344CB8AC3E}">
        <p14:creationId xmlns:p14="http://schemas.microsoft.com/office/powerpoint/2010/main" val="26714341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Emptied Himself</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but </a:t>
            </a:r>
            <a:r>
              <a:rPr lang="en-US" sz="4000" b="1" u="sng" dirty="0"/>
              <a:t>made himself nothing</a:t>
            </a:r>
            <a:r>
              <a:rPr lang="en-US" sz="4000" b="1" dirty="0"/>
              <a:t>, taking the very nature of a servant, being made in human </a:t>
            </a:r>
            <a:r>
              <a:rPr lang="en-US" sz="4000" b="1" dirty="0" smtClean="0"/>
              <a:t>likeness. </a:t>
            </a:r>
            <a:r>
              <a:rPr lang="en-US" sz="4000" b="1" dirty="0"/>
              <a:t>And being found in appearance as a man, he humbled himself and became obedient to death-- even death on a cross</a:t>
            </a:r>
            <a:r>
              <a:rPr lang="en-US" sz="4000" b="1" dirty="0" smtClean="0"/>
              <a:t>!  Philippians 2:7-8</a:t>
            </a:r>
          </a:p>
          <a:p>
            <a:pPr marL="0" indent="0">
              <a:buNone/>
            </a:pPr>
            <a:r>
              <a:rPr lang="en-US" sz="4000" b="1" dirty="0" smtClean="0"/>
              <a:t>Keno-ow </a:t>
            </a:r>
            <a:r>
              <a:rPr lang="en-US" sz="5400" b="1" dirty="0" smtClean="0"/>
              <a:t>- </a:t>
            </a:r>
            <a:r>
              <a:rPr lang="en-US" sz="4000" b="1" dirty="0"/>
              <a:t>1. </a:t>
            </a:r>
            <a:r>
              <a:rPr lang="en-US" sz="4000" i="1" dirty="0"/>
              <a:t>to empty, make empty</a:t>
            </a:r>
            <a:r>
              <a:rPr lang="en-US" sz="4000" dirty="0"/>
              <a:t>: </a:t>
            </a:r>
            <a:r>
              <a:rPr lang="en-US" sz="4000" b="1" dirty="0"/>
              <a:t>2. </a:t>
            </a:r>
            <a:r>
              <a:rPr lang="en-US" sz="4000" i="1" dirty="0"/>
              <a:t>to make void </a:t>
            </a:r>
            <a:r>
              <a:rPr lang="en-US" sz="4000" i="1" dirty="0" err="1"/>
              <a:t>i</a:t>
            </a:r>
            <a:r>
              <a:rPr lang="en-US" sz="4000" i="1" dirty="0"/>
              <a:t>. e. deprive of force, render vain, useless, of no effect</a:t>
            </a:r>
            <a:r>
              <a:rPr lang="en-US" sz="4000" dirty="0" smtClean="0"/>
              <a:t>: </a:t>
            </a:r>
            <a:r>
              <a:rPr lang="en-US" sz="4000" b="1" dirty="0"/>
              <a:t>3. </a:t>
            </a:r>
            <a:r>
              <a:rPr lang="en-US" sz="4000" i="1" dirty="0"/>
              <a:t>to make void </a:t>
            </a:r>
            <a:r>
              <a:rPr lang="en-US" sz="4000" i="1" dirty="0" err="1"/>
              <a:t>i</a:t>
            </a:r>
            <a:r>
              <a:rPr lang="en-US" sz="4000" i="1" dirty="0"/>
              <a:t>. e. cause a thing to be seen to be empty, hollow, false </a:t>
            </a:r>
            <a:endParaRPr lang="en-US" sz="5400" b="1" dirty="0"/>
          </a:p>
        </p:txBody>
      </p:sp>
    </p:spTree>
    <p:extLst>
      <p:ext uri="{BB962C8B-B14F-4D97-AF65-F5344CB8AC3E}">
        <p14:creationId xmlns:p14="http://schemas.microsoft.com/office/powerpoint/2010/main" val="17597366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Humbled One Exalted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Therefore Elohim exalted him to the highest place and gave him the name that is above every </a:t>
            </a:r>
            <a:r>
              <a:rPr lang="en-US" sz="4000" b="1" dirty="0" smtClean="0"/>
              <a:t>name, that </a:t>
            </a:r>
            <a:r>
              <a:rPr lang="en-US" sz="4000" b="1" dirty="0"/>
              <a:t>at the name of </a:t>
            </a:r>
            <a:r>
              <a:rPr lang="en-US" sz="4000" b="1" dirty="0" err="1"/>
              <a:t>Yahusha</a:t>
            </a:r>
            <a:r>
              <a:rPr lang="en-US" sz="4000" b="1" dirty="0"/>
              <a:t> every knee should bow, in heaven and on earth and under the earth</a:t>
            </a:r>
            <a:r>
              <a:rPr lang="en-US" sz="4000" b="1" dirty="0" smtClean="0"/>
              <a:t>, and </a:t>
            </a:r>
            <a:r>
              <a:rPr lang="en-US" sz="4000" b="1" dirty="0"/>
              <a:t>every tongue confess that </a:t>
            </a:r>
            <a:r>
              <a:rPr lang="en-US" sz="4000" b="1" dirty="0" err="1"/>
              <a:t>Yahusha</a:t>
            </a:r>
            <a:r>
              <a:rPr lang="en-US" sz="4000" b="1" dirty="0"/>
              <a:t> Messiah is Master, to the glory of Elohim the Father.</a:t>
            </a:r>
            <a:endParaRPr lang="en-US" b="1" dirty="0"/>
          </a:p>
          <a:p>
            <a:pPr marL="0" indent="0">
              <a:buNone/>
            </a:pPr>
            <a:r>
              <a:rPr lang="en-US" sz="4000" b="1" dirty="0" smtClean="0"/>
              <a:t>Philippians 2:9-11</a:t>
            </a:r>
          </a:p>
          <a:p>
            <a:pPr marL="0" indent="0">
              <a:buNone/>
            </a:pPr>
            <a:endParaRPr lang="en-US" sz="4000" b="1" dirty="0"/>
          </a:p>
        </p:txBody>
      </p:sp>
    </p:spTree>
    <p:extLst>
      <p:ext uri="{BB962C8B-B14F-4D97-AF65-F5344CB8AC3E}">
        <p14:creationId xmlns:p14="http://schemas.microsoft.com/office/powerpoint/2010/main" val="40429658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Work Out Your Salvation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Therefore</a:t>
            </a:r>
            <a:r>
              <a:rPr lang="en-US" sz="4000" b="1" dirty="0"/>
              <a:t>, my dear friends, as you have always obeyed-- not only in my presence, but now much more in my absence-- continue to work out your salvation with fear and </a:t>
            </a:r>
            <a:r>
              <a:rPr lang="en-US" sz="4000" b="1" dirty="0" smtClean="0"/>
              <a:t>trembling, </a:t>
            </a:r>
            <a:r>
              <a:rPr lang="en-US" sz="4000" b="1" dirty="0"/>
              <a:t>for it is Elohim who works in you to will and to act according to his good purpose.</a:t>
            </a:r>
          </a:p>
          <a:p>
            <a:pPr marL="0" indent="0">
              <a:buNone/>
            </a:pPr>
            <a:r>
              <a:rPr lang="en-US" sz="4000" b="1" dirty="0" smtClean="0"/>
              <a:t>Philippians 2:12-13</a:t>
            </a:r>
          </a:p>
          <a:p>
            <a:pPr marL="0" indent="0">
              <a:buNone/>
            </a:pPr>
            <a:endParaRPr lang="en-US" sz="4000" b="1" dirty="0"/>
          </a:p>
        </p:txBody>
      </p:sp>
    </p:spTree>
    <p:extLst>
      <p:ext uri="{BB962C8B-B14F-4D97-AF65-F5344CB8AC3E}">
        <p14:creationId xmlns:p14="http://schemas.microsoft.com/office/powerpoint/2010/main" val="38055755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What’s Good About Ephesus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a:t>To the angel of the assembly in Ephesus write: These are the words of him who holds the seven stars in his right hand and walks among the seven golden lampstands:</a:t>
            </a:r>
          </a:p>
          <a:p>
            <a:pPr marL="0" indent="0">
              <a:buNone/>
            </a:pPr>
            <a:r>
              <a:rPr lang="en-US" sz="4000" b="1" dirty="0" smtClean="0"/>
              <a:t>I </a:t>
            </a:r>
            <a:r>
              <a:rPr lang="en-US" sz="4000" b="1" dirty="0"/>
              <a:t>know your deeds, your hard work and your perseverance. I know that you cannot tolerate wicked men, that you have tested those who claim to be apostles but are not, and have found them false.</a:t>
            </a:r>
          </a:p>
          <a:p>
            <a:pPr marL="0" indent="0">
              <a:buNone/>
            </a:pPr>
            <a:r>
              <a:rPr lang="en-US" sz="4000" b="1" dirty="0" smtClean="0"/>
              <a:t>You </a:t>
            </a:r>
            <a:r>
              <a:rPr lang="en-US" sz="4000" b="1" dirty="0"/>
              <a:t>have persevered and have endured hardships for my name, and have not grown weary</a:t>
            </a:r>
            <a:r>
              <a:rPr lang="en-US" sz="4000" b="1" dirty="0" smtClean="0"/>
              <a:t>.  Revelation 2:1-3</a:t>
            </a:r>
          </a:p>
          <a:p>
            <a:pPr marL="0" indent="0">
              <a:buNone/>
            </a:pPr>
            <a:endParaRPr lang="en-US" sz="4000" b="1" dirty="0"/>
          </a:p>
        </p:txBody>
      </p:sp>
    </p:spTree>
    <p:extLst>
      <p:ext uri="{BB962C8B-B14F-4D97-AF65-F5344CB8AC3E}">
        <p14:creationId xmlns:p14="http://schemas.microsoft.com/office/powerpoint/2010/main" val="19121506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Forsaken Your First Love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Yet </a:t>
            </a:r>
            <a:r>
              <a:rPr lang="en-US" sz="4000" b="1" dirty="0"/>
              <a:t>I hold this against you: You have forsaken your first love</a:t>
            </a:r>
            <a:r>
              <a:rPr lang="en-US" sz="4000" b="1" dirty="0" smtClean="0"/>
              <a:t>. </a:t>
            </a:r>
            <a:r>
              <a:rPr lang="en-US" sz="4000" b="1" dirty="0"/>
              <a:t>Remember the height from which you have fallen! Repent and do the things you did at first. If you do not repent, I will come to you and remove your lampstand from its place.</a:t>
            </a:r>
          </a:p>
          <a:p>
            <a:pPr marL="0" indent="0">
              <a:buNone/>
            </a:pPr>
            <a:r>
              <a:rPr lang="en-US" sz="4000" b="1" dirty="0" smtClean="0"/>
              <a:t>But </a:t>
            </a:r>
            <a:r>
              <a:rPr lang="en-US" sz="4000" b="1" dirty="0"/>
              <a:t>you have this in your favor: You hate the practices of the </a:t>
            </a:r>
            <a:r>
              <a:rPr lang="en-US" sz="4000" b="1" dirty="0" err="1"/>
              <a:t>Nicolaitans</a:t>
            </a:r>
            <a:r>
              <a:rPr lang="en-US" sz="4000" b="1" dirty="0"/>
              <a:t>, which I also hate.</a:t>
            </a:r>
          </a:p>
          <a:p>
            <a:pPr marL="0" indent="0">
              <a:buNone/>
            </a:pPr>
            <a:r>
              <a:rPr lang="en-US" sz="4000" b="1" dirty="0" smtClean="0"/>
              <a:t>Revelation 2:4-6</a:t>
            </a:r>
          </a:p>
          <a:p>
            <a:pPr marL="0" indent="0">
              <a:buNone/>
            </a:pPr>
            <a:endParaRPr lang="en-US" sz="4000" b="1" dirty="0"/>
          </a:p>
        </p:txBody>
      </p:sp>
    </p:spTree>
    <p:extLst>
      <p:ext uri="{BB962C8B-B14F-4D97-AF65-F5344CB8AC3E}">
        <p14:creationId xmlns:p14="http://schemas.microsoft.com/office/powerpoint/2010/main" val="26381026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Love of Messiah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3600" b="1" dirty="0"/>
              <a:t>He was despised and rejected by men, a man of sorrows, and familiar with suffering. Like one from whom men hide their faces he was despised, and we esteemed him not.</a:t>
            </a:r>
          </a:p>
          <a:p>
            <a:pPr marL="0" indent="0">
              <a:buNone/>
            </a:pPr>
            <a:r>
              <a:rPr lang="en-US" sz="3600" b="1" dirty="0" smtClean="0"/>
              <a:t>Surely </a:t>
            </a:r>
            <a:r>
              <a:rPr lang="en-US" sz="3600" b="1" dirty="0"/>
              <a:t>he took up our infirmities and carried our sorrows, yet we considered him stricken by Elohim, smitten by him, and afflicted.</a:t>
            </a:r>
          </a:p>
          <a:p>
            <a:pPr marL="0" indent="0">
              <a:buNone/>
            </a:pPr>
            <a:r>
              <a:rPr lang="en-US" sz="3600" b="1" dirty="0" smtClean="0"/>
              <a:t>But </a:t>
            </a:r>
            <a:r>
              <a:rPr lang="en-US" sz="3600" b="1" dirty="0"/>
              <a:t>he was pierced for our transgressions, he was crushed for our iniquities; the punishment that brought us peace was upon him, and by his wounds we are healed</a:t>
            </a:r>
            <a:r>
              <a:rPr lang="en-US" sz="3600" b="1" dirty="0" smtClean="0"/>
              <a:t>.  Isaiah 53:3-5</a:t>
            </a:r>
          </a:p>
          <a:p>
            <a:pPr marL="0" indent="0">
              <a:buNone/>
            </a:pPr>
            <a:endParaRPr lang="en-US" sz="4000" b="1" dirty="0"/>
          </a:p>
        </p:txBody>
      </p:sp>
    </p:spTree>
    <p:extLst>
      <p:ext uri="{BB962C8B-B14F-4D97-AF65-F5344CB8AC3E}">
        <p14:creationId xmlns:p14="http://schemas.microsoft.com/office/powerpoint/2010/main" val="42749624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Laying Down His Life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reason my Father loves me is that I lay down my life-- only to take it up again</a:t>
            </a:r>
            <a:r>
              <a:rPr lang="en-US" sz="4000" b="1" dirty="0" smtClean="0"/>
              <a:t>. </a:t>
            </a:r>
            <a:r>
              <a:rPr lang="en-US" sz="4000" b="1" dirty="0"/>
              <a:t>No one takes it from me, but I lay it down of my own accord. I have authority to lay it down and authority to take it up again. This command I received from my Father</a:t>
            </a:r>
            <a:r>
              <a:rPr lang="en-US" sz="4000" b="1" dirty="0" smtClean="0"/>
              <a:t>.</a:t>
            </a:r>
            <a:endParaRPr lang="en-US" sz="4000" b="1" dirty="0"/>
          </a:p>
          <a:p>
            <a:pPr marL="0" indent="0">
              <a:buNone/>
            </a:pPr>
            <a:r>
              <a:rPr lang="en-US" sz="4000" b="1" dirty="0" smtClean="0"/>
              <a:t>Lazarus (John) 10:17-18</a:t>
            </a:r>
          </a:p>
          <a:p>
            <a:pPr marL="0" indent="0">
              <a:buNone/>
            </a:pPr>
            <a:endParaRPr lang="en-US" sz="4000" b="1" dirty="0"/>
          </a:p>
        </p:txBody>
      </p:sp>
    </p:spTree>
    <p:extLst>
      <p:ext uri="{BB962C8B-B14F-4D97-AF65-F5344CB8AC3E}">
        <p14:creationId xmlns:p14="http://schemas.microsoft.com/office/powerpoint/2010/main" val="1519983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We Must Lay Down Our Lives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This is how we know what love is: </a:t>
            </a:r>
            <a:r>
              <a:rPr lang="en-US" sz="4000" b="1" dirty="0" err="1"/>
              <a:t>Yahusha</a:t>
            </a:r>
            <a:r>
              <a:rPr lang="en-US" sz="4000" b="1" dirty="0"/>
              <a:t> Messiah laid down his life for us. And we ought to lay down our lives for our brothers.</a:t>
            </a:r>
          </a:p>
          <a:p>
            <a:pPr marL="0" indent="0">
              <a:buNone/>
            </a:pPr>
            <a:r>
              <a:rPr lang="en-US" sz="4000" b="1" dirty="0" smtClean="0"/>
              <a:t>If </a:t>
            </a:r>
            <a:r>
              <a:rPr lang="en-US" sz="4000" b="1" dirty="0"/>
              <a:t>anyone has material possessions and sees his brother in need but has no pity on him, how can the love of Elohim be in him?</a:t>
            </a:r>
          </a:p>
          <a:p>
            <a:pPr marL="0" indent="0">
              <a:buNone/>
            </a:pPr>
            <a:r>
              <a:rPr lang="en-US" sz="4000" b="1" dirty="0" smtClean="0"/>
              <a:t>Dear </a:t>
            </a:r>
            <a:r>
              <a:rPr lang="en-US" sz="4000" b="1" dirty="0"/>
              <a:t>children, let us not love with words or tongue but with actions and in truth.</a:t>
            </a:r>
          </a:p>
          <a:p>
            <a:pPr marL="0" indent="0">
              <a:buNone/>
            </a:pPr>
            <a:r>
              <a:rPr lang="en-US" sz="4000" b="1" dirty="0" smtClean="0"/>
              <a:t>1 John 3:16-18</a:t>
            </a:r>
          </a:p>
          <a:p>
            <a:pPr marL="0" indent="0">
              <a:buNone/>
            </a:pPr>
            <a:endParaRPr lang="en-US" sz="4000" b="1" dirty="0"/>
          </a:p>
        </p:txBody>
      </p:sp>
    </p:spTree>
    <p:extLst>
      <p:ext uri="{BB962C8B-B14F-4D97-AF65-F5344CB8AC3E}">
        <p14:creationId xmlns:p14="http://schemas.microsoft.com/office/powerpoint/2010/main" val="3844316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941</TotalTime>
  <Words>2875</Words>
  <Application>Microsoft Office PowerPoint</Application>
  <PresentationFormat>Widescreen</PresentationFormat>
  <Paragraphs>159</Paragraphs>
  <Slides>40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Bwgrkn</vt:lpstr>
      <vt:lpstr>Bwhebb</vt:lpstr>
      <vt:lpstr>Calibri</vt:lpstr>
      <vt:lpstr>Calibri Light</vt:lpstr>
      <vt:lpstr>Helvetica</vt:lpstr>
      <vt:lpstr>Office Theme</vt:lpstr>
      <vt:lpstr>PowerPoint Presentation</vt:lpstr>
      <vt:lpstr>PowerPoint Presentation</vt:lpstr>
      <vt:lpstr>The Character of Elohim</vt:lpstr>
      <vt:lpstr>The Love of Elohim For His People</vt:lpstr>
      <vt:lpstr>The Love of Elohim For His People</vt:lpstr>
      <vt:lpstr>His Love is Conditional!</vt:lpstr>
      <vt:lpstr>Our Response to His Love</vt:lpstr>
      <vt:lpstr>The Love Commandments</vt:lpstr>
      <vt:lpstr>The Love Commandments</vt:lpstr>
      <vt:lpstr>Attached in Love</vt:lpstr>
      <vt:lpstr>Attached in Love</vt:lpstr>
      <vt:lpstr>Attached in Love</vt:lpstr>
      <vt:lpstr>Yahuwah’s Promise</vt:lpstr>
      <vt:lpstr>Unfailing Love</vt:lpstr>
      <vt:lpstr>The Torah on Loving My Neighbor</vt:lpstr>
      <vt:lpstr>The Torah on Loving My Neighbor</vt:lpstr>
      <vt:lpstr>A New Command?</vt:lpstr>
      <vt:lpstr>A New Commandment</vt:lpstr>
      <vt:lpstr>Messiah’s Love Like the Father’s Love</vt:lpstr>
      <vt:lpstr>The Greatest Demonstration of Love</vt:lpstr>
      <vt:lpstr>A New Command?</vt:lpstr>
      <vt:lpstr>Peter Weighs In</vt:lpstr>
      <vt:lpstr>Deeply</vt:lpstr>
      <vt:lpstr>Peter Weighs In</vt:lpstr>
      <vt:lpstr>The Love of the Messiah</vt:lpstr>
      <vt:lpstr>The Love of the Messiah</vt:lpstr>
      <vt:lpstr>The Magnitude of Messiah’s Love</vt:lpstr>
      <vt:lpstr>Elohim’s Great Love For Us</vt:lpstr>
      <vt:lpstr>Elohim’s Great Love For Us</vt:lpstr>
      <vt:lpstr>Have the Same Love</vt:lpstr>
      <vt:lpstr>Attitude</vt:lpstr>
      <vt:lpstr>Attitude</vt:lpstr>
      <vt:lpstr>Messiah Emptied Himself</vt:lpstr>
      <vt:lpstr>The Humbled One Exalted</vt:lpstr>
      <vt:lpstr>Work Out Your Salvation</vt:lpstr>
      <vt:lpstr>What’s Good About Ephesus</vt:lpstr>
      <vt:lpstr>Forsaken Your First Love</vt:lpstr>
      <vt:lpstr>The Love of Messiah</vt:lpstr>
      <vt:lpstr>Laying Down His Life</vt:lpstr>
      <vt:lpstr>We Must Lay Down Our Lives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42</cp:revision>
  <dcterms:created xsi:type="dcterms:W3CDTF">2018-11-07T08:55:54Z</dcterms:created>
  <dcterms:modified xsi:type="dcterms:W3CDTF">2019-07-13T13:50:27Z</dcterms:modified>
</cp:coreProperties>
</file>