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1183" r:id="rId3"/>
    <p:sldId id="1329" r:id="rId4"/>
    <p:sldId id="1341" r:id="rId5"/>
    <p:sldId id="1330" r:id="rId6"/>
    <p:sldId id="1300" r:id="rId7"/>
    <p:sldId id="1322" r:id="rId8"/>
    <p:sldId id="1331" r:id="rId9"/>
    <p:sldId id="1332" r:id="rId10"/>
    <p:sldId id="1323" r:id="rId11"/>
    <p:sldId id="1324" r:id="rId12"/>
    <p:sldId id="1333" r:id="rId13"/>
    <p:sldId id="1334" r:id="rId14"/>
    <p:sldId id="1325" r:id="rId15"/>
    <p:sldId id="1335" r:id="rId16"/>
    <p:sldId id="1342" r:id="rId17"/>
    <p:sldId id="1336" r:id="rId18"/>
    <p:sldId id="1343" r:id="rId19"/>
    <p:sldId id="1326" r:id="rId20"/>
    <p:sldId id="1337" r:id="rId21"/>
    <p:sldId id="1338" r:id="rId22"/>
    <p:sldId id="1327" r:id="rId23"/>
    <p:sldId id="1328" r:id="rId24"/>
    <p:sldId id="1340" r:id="rId25"/>
    <p:sldId id="1339" r:id="rId26"/>
    <p:sldId id="1321"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dirty="0">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84633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2796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dirty="0">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36762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3152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46515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6388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01469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58752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27375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68837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23595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06179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41775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7111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78914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00208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393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75161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74362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9459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67660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13631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20554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12/21/2020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a:t>
            </a:r>
            <a:r>
              <a:rPr lang="en-US" sz="5333" b="1" dirty="0" smtClean="0">
                <a:solidFill>
                  <a:schemeClr val="tx1">
                    <a:lumMod val="95000"/>
                    <a:lumOff val="5000"/>
                  </a:schemeClr>
                </a:solidFill>
                <a:latin typeface="Helvetica" pitchFamily="34" charset="0"/>
                <a:cs typeface="Helvetica" pitchFamily="34" charset="0"/>
              </a:rPr>
              <a:t>26</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5</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Messiah Our High Priest in the Order of Melchizedek</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Our High Priest</a:t>
            </a:r>
          </a:p>
          <a:p>
            <a:pPr marL="0" indent="0">
              <a:buNone/>
            </a:pPr>
            <a:r>
              <a:rPr lang="en-US" sz="4000" b="1" dirty="0" smtClean="0"/>
              <a:t>Hebrews 4:14-16</a:t>
            </a:r>
          </a:p>
          <a:p>
            <a:pPr marL="0" indent="0">
              <a:buNone/>
            </a:pPr>
            <a:r>
              <a:rPr lang="en-US" sz="4000" b="1" dirty="0" smtClean="0"/>
              <a:t>Therefore</a:t>
            </a:r>
            <a:r>
              <a:rPr lang="en-US" sz="4000" b="1" dirty="0"/>
              <a:t>, since we have a great high priest who has </a:t>
            </a:r>
            <a:r>
              <a:rPr lang="en-US" sz="4000" b="1" u="sng" dirty="0"/>
              <a:t>passed through the heavens</a:t>
            </a:r>
            <a:r>
              <a:rPr lang="en-US" sz="4000" b="1" dirty="0"/>
              <a:t>, Yahusha the Son of Elohim, let us hold fast our confession</a:t>
            </a:r>
            <a:r>
              <a:rPr lang="en-US" sz="4000" b="1" dirty="0" smtClean="0"/>
              <a:t>. </a:t>
            </a:r>
            <a:r>
              <a:rPr lang="en-US" sz="4000" b="1" dirty="0"/>
              <a:t>For </a:t>
            </a:r>
            <a:r>
              <a:rPr lang="en-US" sz="4000" b="1" u="sng" dirty="0"/>
              <a:t>we do not have a high priest who cannot sympathize with our weaknesses</a:t>
            </a:r>
            <a:r>
              <a:rPr lang="en-US" sz="4000" b="1" dirty="0"/>
              <a:t>, but </a:t>
            </a:r>
            <a:r>
              <a:rPr lang="en-US" sz="4000" b="1" u="sng" dirty="0"/>
              <a:t>One who has been tempted in all things as [we are, yet] without </a:t>
            </a:r>
            <a:r>
              <a:rPr lang="en-US" sz="4000" b="1" u="sng" dirty="0" smtClean="0"/>
              <a:t>sin</a:t>
            </a:r>
            <a:r>
              <a:rPr lang="en-US" sz="4000" b="1" dirty="0" smtClean="0"/>
              <a:t>. </a:t>
            </a:r>
            <a:r>
              <a:rPr lang="en-US" sz="4000" b="1" dirty="0"/>
              <a:t>Therefore let us draw near with confidence to the throne of grace, so that we may receive </a:t>
            </a:r>
            <a:r>
              <a:rPr lang="en-US" sz="4000" b="1" dirty="0" smtClean="0"/>
              <a:t>mercy (compassion) </a:t>
            </a:r>
            <a:r>
              <a:rPr lang="en-US" sz="4000" b="1" dirty="0"/>
              <a:t>and find </a:t>
            </a:r>
            <a:r>
              <a:rPr lang="en-US" sz="4000" b="1" dirty="0" smtClean="0"/>
              <a:t>grace (favor) </a:t>
            </a:r>
            <a:r>
              <a:rPr lang="en-US" sz="4000" b="1" dirty="0"/>
              <a:t>to help in time of need</a:t>
            </a:r>
            <a:r>
              <a:rPr lang="en-US" sz="4000" b="1" dirty="0" smtClean="0"/>
              <a:t>.</a:t>
            </a:r>
          </a:p>
          <a:p>
            <a:pPr marL="0" indent="0">
              <a:buNone/>
            </a:pPr>
            <a:r>
              <a:rPr lang="en-US" sz="4000" b="1" dirty="0" smtClean="0"/>
              <a:t>- The earthly HP passed through the veil into His presence</a:t>
            </a:r>
            <a:endParaRPr lang="en-US" sz="4000" b="1" dirty="0"/>
          </a:p>
        </p:txBody>
      </p:sp>
    </p:spTree>
    <p:extLst>
      <p:ext uri="{BB962C8B-B14F-4D97-AF65-F5344CB8AC3E}">
        <p14:creationId xmlns:p14="http://schemas.microsoft.com/office/powerpoint/2010/main" val="3721869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Qualifications For the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 must be able to sympathize with those he represents – he must be a man, he must know the full range of experiences of man</a:t>
            </a:r>
          </a:p>
          <a:p>
            <a:pPr marL="0" indent="0">
              <a:buNone/>
            </a:pPr>
            <a:r>
              <a:rPr lang="en-US" sz="4000" b="1" dirty="0" smtClean="0"/>
              <a:t>He must by appointed by Yahuwah</a:t>
            </a:r>
            <a:endParaRPr lang="en-US" sz="4000" b="1" dirty="0"/>
          </a:p>
          <a:p>
            <a:pPr marL="0" indent="0">
              <a:buNone/>
            </a:pPr>
            <a:endParaRPr lang="en-US" sz="4000" b="1" dirty="0" smtClean="0"/>
          </a:p>
          <a:p>
            <a:pPr marL="0" indent="0">
              <a:buNone/>
            </a:pPr>
            <a:endParaRPr lang="en-US" sz="4800" b="1" dirty="0"/>
          </a:p>
        </p:txBody>
      </p:sp>
    </p:spTree>
    <p:extLst>
      <p:ext uri="{BB962C8B-B14F-4D97-AF65-F5344CB8AC3E}">
        <p14:creationId xmlns:p14="http://schemas.microsoft.com/office/powerpoint/2010/main" val="4163138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Our High </a:t>
            </a:r>
            <a:r>
              <a:rPr lang="en-US" sz="4400" b="1" dirty="0" smtClean="0">
                <a:latin typeface="Times New Roman" panose="02020603050405020304" pitchFamily="18" charset="0"/>
                <a:cs typeface="Times New Roman" panose="02020603050405020304" pitchFamily="18" charset="0"/>
              </a:rPr>
              <a:t>Priest is Like Us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2:17-18</a:t>
            </a:r>
            <a:endParaRPr lang="en-US" sz="4000" b="1" dirty="0" smtClean="0"/>
          </a:p>
          <a:p>
            <a:pPr marL="0" indent="0">
              <a:buNone/>
            </a:pPr>
            <a:r>
              <a:rPr lang="en-US" sz="4000" b="1" dirty="0"/>
              <a:t>Therefore, He had to be made like His brethren in all things, so that He might become a merciful and faithful high priest in things pertaining to Elohim, to make propitiation for the sins of the people</a:t>
            </a:r>
            <a:r>
              <a:rPr lang="en-US" sz="4000" b="1" dirty="0" smtClean="0"/>
              <a:t>. </a:t>
            </a:r>
            <a:r>
              <a:rPr lang="en-US" sz="4000" b="1" dirty="0"/>
              <a:t>For since He Himself was tempted in that which He has suffered, He is able to come to the aid of those who are tempted.</a:t>
            </a:r>
          </a:p>
        </p:txBody>
      </p:sp>
    </p:spTree>
    <p:extLst>
      <p:ext uri="{BB962C8B-B14F-4D97-AF65-F5344CB8AC3E}">
        <p14:creationId xmlns:p14="http://schemas.microsoft.com/office/powerpoint/2010/main" val="2014141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Earthly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5:1</a:t>
            </a:r>
            <a:endParaRPr lang="en-US" sz="4000" b="1" dirty="0" smtClean="0"/>
          </a:p>
          <a:p>
            <a:pPr marL="0" indent="0">
              <a:buNone/>
            </a:pPr>
            <a:r>
              <a:rPr lang="en-US" sz="4000" b="1" dirty="0"/>
              <a:t>For every high priest taken from among men is appointed on behalf of men in things pertaining to Elohim, in order to offer both gifts and sacrifices for sins;</a:t>
            </a:r>
          </a:p>
          <a:p>
            <a:pPr marL="0" indent="0">
              <a:buNone/>
            </a:pPr>
            <a:endParaRPr lang="en-US" sz="4000" b="1" dirty="0" smtClean="0"/>
          </a:p>
          <a:p>
            <a:pPr marL="0" indent="0">
              <a:buNone/>
            </a:pPr>
            <a:endParaRPr lang="en-US" sz="4800" b="1" dirty="0"/>
          </a:p>
        </p:txBody>
      </p:sp>
    </p:spTree>
    <p:extLst>
      <p:ext uri="{BB962C8B-B14F-4D97-AF65-F5344CB8AC3E}">
        <p14:creationId xmlns:p14="http://schemas.microsoft.com/office/powerpoint/2010/main" val="3584187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Earthly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5:2-3</a:t>
            </a:r>
            <a:endParaRPr lang="en-US" sz="4000" b="1" dirty="0" smtClean="0"/>
          </a:p>
          <a:p>
            <a:pPr marL="0" indent="0">
              <a:buNone/>
            </a:pPr>
            <a:r>
              <a:rPr lang="en-US" sz="4000" b="1" dirty="0" smtClean="0"/>
              <a:t>…he </a:t>
            </a:r>
            <a:r>
              <a:rPr lang="en-US" sz="4000" b="1" dirty="0"/>
              <a:t>can deal gently with the ignorant and </a:t>
            </a:r>
            <a:r>
              <a:rPr lang="en-US" sz="4000" b="1" dirty="0" smtClean="0"/>
              <a:t>misguided (goes astray), </a:t>
            </a:r>
            <a:r>
              <a:rPr lang="en-US" sz="4000" b="1" dirty="0"/>
              <a:t>since </a:t>
            </a:r>
            <a:r>
              <a:rPr lang="en-US" sz="4000" b="1" u="sng" dirty="0"/>
              <a:t>he himself also is beset with weakness</a:t>
            </a:r>
            <a:r>
              <a:rPr lang="en-US" sz="4000" b="1" dirty="0" smtClean="0"/>
              <a:t>; </a:t>
            </a:r>
            <a:r>
              <a:rPr lang="en-US" sz="4000" b="1" dirty="0"/>
              <a:t>and because of it he is obligated to offer [sacrifices] for sins, as for the people, so also for himself</a:t>
            </a:r>
            <a:r>
              <a:rPr lang="en-US" sz="4000" b="1" dirty="0" smtClean="0"/>
              <a:t>.</a:t>
            </a:r>
          </a:p>
          <a:p>
            <a:pPr marL="0" indent="0">
              <a:buNone/>
            </a:pPr>
            <a:r>
              <a:rPr lang="en-US" sz="4000" b="1" dirty="0" smtClean="0"/>
              <a:t>- Numbers 15:28  </a:t>
            </a:r>
            <a:r>
              <a:rPr lang="en-US" sz="4000" b="1" dirty="0"/>
              <a:t>The priest shall make atonement before Yahuwah for the person who </a:t>
            </a:r>
            <a:r>
              <a:rPr lang="en-US" sz="4000" b="1" u="sng" dirty="0"/>
              <a:t>goes astray when he sins unintentionally</a:t>
            </a:r>
            <a:r>
              <a:rPr lang="en-US" sz="4000" b="1" dirty="0"/>
              <a:t>, making atonement for him that he may be forgiven</a:t>
            </a:r>
            <a:r>
              <a:rPr lang="en-US" sz="4000" b="1" dirty="0" smtClean="0"/>
              <a:t>.</a:t>
            </a:r>
            <a:endParaRPr lang="en-US" sz="4000" b="1" dirty="0"/>
          </a:p>
          <a:p>
            <a:pPr marL="0" indent="0">
              <a:buNone/>
            </a:pPr>
            <a:endParaRPr lang="en-US" sz="4000" b="1" dirty="0"/>
          </a:p>
          <a:p>
            <a:pPr marL="0" indent="0">
              <a:buNone/>
            </a:pPr>
            <a:endParaRPr lang="en-US" sz="4000" b="1" dirty="0" smtClean="0"/>
          </a:p>
          <a:p>
            <a:pPr marL="0" indent="0">
              <a:buNone/>
            </a:pPr>
            <a:endParaRPr lang="en-US" sz="4800" b="1" dirty="0"/>
          </a:p>
        </p:txBody>
      </p:sp>
    </p:spTree>
    <p:extLst>
      <p:ext uri="{BB962C8B-B14F-4D97-AF65-F5344CB8AC3E}">
        <p14:creationId xmlns:p14="http://schemas.microsoft.com/office/powerpoint/2010/main" val="82833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High Priest Offers Sacrifice For Himself and Then For the People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Leviticus 9:7-8</a:t>
            </a:r>
            <a:endParaRPr lang="en-US" sz="4000" b="1" dirty="0" smtClean="0"/>
          </a:p>
          <a:p>
            <a:pPr marL="0" indent="0">
              <a:buNone/>
            </a:pPr>
            <a:r>
              <a:rPr lang="en-US" sz="4000" b="1" dirty="0"/>
              <a:t>Mosheh then said to </a:t>
            </a:r>
            <a:r>
              <a:rPr lang="en-US" sz="4000" b="1" dirty="0" err="1"/>
              <a:t>Aharon</a:t>
            </a:r>
            <a:r>
              <a:rPr lang="en-US" sz="4000" b="1" dirty="0"/>
              <a:t>, "Come near to the altar and offer your sin offering and your burnt offering, that you may make atonement for yourself and for the people; then make the offering for the people, that you may make atonement for them, just as Yahuwah has commanded</a:t>
            </a:r>
            <a:r>
              <a:rPr lang="en-US" sz="4000" b="1" dirty="0" smtClean="0"/>
              <a:t>." </a:t>
            </a:r>
            <a:r>
              <a:rPr lang="en-US" sz="4000" b="1" dirty="0"/>
              <a:t>So </a:t>
            </a:r>
            <a:r>
              <a:rPr lang="en-US" sz="4000" b="1" dirty="0" err="1"/>
              <a:t>Aharon</a:t>
            </a:r>
            <a:r>
              <a:rPr lang="en-US" sz="4000" b="1" dirty="0"/>
              <a:t> came near to the altar and slaughtered the calf of the sin offering which was for himself</a:t>
            </a:r>
            <a:r>
              <a:rPr lang="en-US" sz="4000" b="1" dirty="0" smtClean="0"/>
              <a:t>.</a:t>
            </a:r>
            <a:endParaRPr lang="en-US" sz="4000" b="1" dirty="0"/>
          </a:p>
          <a:p>
            <a:pPr marL="0" indent="0">
              <a:buNone/>
            </a:pPr>
            <a:endParaRPr lang="en-US" sz="4000" b="1" dirty="0" smtClean="0"/>
          </a:p>
          <a:p>
            <a:pPr marL="0" indent="0">
              <a:buNone/>
            </a:pPr>
            <a:endParaRPr lang="en-US" sz="4800" b="1" dirty="0"/>
          </a:p>
        </p:txBody>
      </p:sp>
    </p:spTree>
    <p:extLst>
      <p:ext uri="{BB962C8B-B14F-4D97-AF65-F5344CB8AC3E}">
        <p14:creationId xmlns:p14="http://schemas.microsoft.com/office/powerpoint/2010/main" val="3527874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High Priest Offers Sacrifice For Himself and Then For the People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Leviticus 9:15</a:t>
            </a:r>
            <a:endParaRPr lang="en-US" sz="4000" b="1" dirty="0" smtClean="0"/>
          </a:p>
          <a:p>
            <a:pPr marL="0" indent="0">
              <a:buNone/>
            </a:pPr>
            <a:r>
              <a:rPr lang="en-US" sz="4000" b="1" dirty="0" smtClean="0"/>
              <a:t>Then </a:t>
            </a:r>
            <a:r>
              <a:rPr lang="en-US" sz="4000" b="1" dirty="0"/>
              <a:t>he presented the people's offering, and took the goat of the sin offering which was for the people, and slaughtered it and offered it for sin, like the first</a:t>
            </a:r>
            <a:r>
              <a:rPr lang="en-US" sz="4000" b="1" dirty="0" smtClean="0"/>
              <a:t>.</a:t>
            </a:r>
            <a:endParaRPr lang="en-US" sz="4000" b="1" dirty="0" smtClean="0"/>
          </a:p>
          <a:p>
            <a:pPr marL="0" indent="0">
              <a:buNone/>
            </a:pPr>
            <a:endParaRPr lang="en-US" sz="4800" b="1" dirty="0"/>
          </a:p>
        </p:txBody>
      </p:sp>
    </p:spTree>
    <p:extLst>
      <p:ext uri="{BB962C8B-B14F-4D97-AF65-F5344CB8AC3E}">
        <p14:creationId xmlns:p14="http://schemas.microsoft.com/office/powerpoint/2010/main" val="2741622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Earthly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5:4</a:t>
            </a:r>
            <a:endParaRPr lang="en-US" sz="4000" b="1" dirty="0" smtClean="0"/>
          </a:p>
          <a:p>
            <a:pPr marL="0" indent="0">
              <a:buNone/>
            </a:pPr>
            <a:r>
              <a:rPr lang="en-US" sz="4000" b="1" dirty="0"/>
              <a:t>And no one takes the honor to himself, but [receives it] when he is called by Elohim, even as </a:t>
            </a:r>
            <a:r>
              <a:rPr lang="en-US" sz="4000" b="1" dirty="0" err="1"/>
              <a:t>Aharon</a:t>
            </a:r>
            <a:r>
              <a:rPr lang="en-US" sz="4000" b="1" dirty="0"/>
              <a:t> was</a:t>
            </a:r>
            <a:r>
              <a:rPr lang="en-US" sz="4000" b="1" dirty="0" smtClean="0"/>
              <a:t>.</a:t>
            </a:r>
          </a:p>
          <a:p>
            <a:pPr marL="0" indent="0">
              <a:buNone/>
            </a:pPr>
            <a:r>
              <a:rPr lang="en-US" sz="4000" b="1" dirty="0" smtClean="0"/>
              <a:t>- Exodus 28:1  </a:t>
            </a:r>
            <a:r>
              <a:rPr lang="en-US" sz="4000" b="1" dirty="0"/>
              <a:t>Then bring near to yourself </a:t>
            </a:r>
            <a:r>
              <a:rPr lang="en-US" sz="4000" b="1" dirty="0" err="1"/>
              <a:t>Aharon</a:t>
            </a:r>
            <a:r>
              <a:rPr lang="en-US" sz="4000" b="1" dirty="0"/>
              <a:t> your brother, and his sons with him, from among the sons of Israel, to minister as priest to Me-- </a:t>
            </a:r>
            <a:r>
              <a:rPr lang="en-US" sz="4000" b="1" dirty="0" err="1"/>
              <a:t>Aharon</a:t>
            </a:r>
            <a:r>
              <a:rPr lang="en-US" sz="4000" b="1" dirty="0"/>
              <a:t>, </a:t>
            </a:r>
            <a:r>
              <a:rPr lang="en-US" sz="4000" b="1" dirty="0" err="1"/>
              <a:t>Nadab</a:t>
            </a:r>
            <a:r>
              <a:rPr lang="en-US" sz="4000" b="1" dirty="0"/>
              <a:t> and </a:t>
            </a:r>
            <a:r>
              <a:rPr lang="en-US" sz="4000" b="1" dirty="0" err="1"/>
              <a:t>Abihu</a:t>
            </a:r>
            <a:r>
              <a:rPr lang="en-US" sz="4000" b="1" dirty="0"/>
              <a:t>, </a:t>
            </a:r>
            <a:r>
              <a:rPr lang="en-US" sz="4000" b="1" dirty="0" err="1"/>
              <a:t>Eleazar</a:t>
            </a:r>
            <a:r>
              <a:rPr lang="en-US" sz="4000" b="1" dirty="0"/>
              <a:t> and </a:t>
            </a:r>
            <a:r>
              <a:rPr lang="en-US" sz="4000" b="1" dirty="0" err="1"/>
              <a:t>Ithamar</a:t>
            </a:r>
            <a:r>
              <a:rPr lang="en-US" sz="4000" b="1" dirty="0"/>
              <a:t>, </a:t>
            </a:r>
            <a:r>
              <a:rPr lang="en-US" sz="4000" b="1" dirty="0" err="1"/>
              <a:t>Aharon's</a:t>
            </a:r>
            <a:r>
              <a:rPr lang="en-US" sz="4000" b="1" dirty="0"/>
              <a:t> sons</a:t>
            </a:r>
            <a:r>
              <a:rPr lang="en-US" sz="4000" b="1" dirty="0" smtClean="0"/>
              <a:t>.</a:t>
            </a:r>
            <a:endParaRPr lang="en-US" sz="4000" b="1" dirty="0" smtClean="0"/>
          </a:p>
          <a:p>
            <a:pPr marL="0" indent="0">
              <a:buNone/>
            </a:pPr>
            <a:endParaRPr lang="en-US" sz="4800" b="1" dirty="0"/>
          </a:p>
        </p:txBody>
      </p:sp>
    </p:spTree>
    <p:extLst>
      <p:ext uri="{BB962C8B-B14F-4D97-AF65-F5344CB8AC3E}">
        <p14:creationId xmlns:p14="http://schemas.microsoft.com/office/powerpoint/2010/main" val="3953415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Melchizedek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5:5-6</a:t>
            </a:r>
            <a:endParaRPr lang="en-US" sz="4000" b="1" dirty="0" smtClean="0"/>
          </a:p>
          <a:p>
            <a:pPr marL="0" indent="0">
              <a:buNone/>
            </a:pPr>
            <a:r>
              <a:rPr lang="en-US" sz="4000" b="1" dirty="0"/>
              <a:t>So also Messiah did not glorify Himself so as to become a high priest, but He who said to Him, "YOU ARE MY SON, TODAY I HAVE BEGOTTEN YOU</a:t>
            </a:r>
            <a:r>
              <a:rPr lang="en-US" sz="4000" b="1" dirty="0" smtClean="0"/>
              <a:t>"; </a:t>
            </a:r>
            <a:r>
              <a:rPr lang="en-US" sz="4000" b="1" dirty="0"/>
              <a:t>just as He says also in another [passage], "YOU ARE A PRIEST FOREVER ACCORDING TO THE ORDER OF MELCHIZEDEK</a:t>
            </a:r>
            <a:r>
              <a:rPr lang="en-US" sz="4000" b="1" dirty="0" smtClean="0"/>
              <a:t>."</a:t>
            </a:r>
            <a:endParaRPr lang="en-US" sz="4000" b="1" dirty="0"/>
          </a:p>
        </p:txBody>
      </p:sp>
    </p:spTree>
    <p:extLst>
      <p:ext uri="{BB962C8B-B14F-4D97-AF65-F5344CB8AC3E}">
        <p14:creationId xmlns:p14="http://schemas.microsoft.com/office/powerpoint/2010/main" val="1681403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You Are My Son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2:6-8</a:t>
            </a:r>
            <a:endParaRPr lang="en-US" sz="4000" b="1" dirty="0" smtClean="0"/>
          </a:p>
          <a:p>
            <a:pPr marL="0" indent="0">
              <a:buNone/>
            </a:pPr>
            <a:r>
              <a:rPr lang="en-US" sz="4000" b="1" dirty="0"/>
              <a:t>But as for Me, I have installed My King Upon Zion, My holy mountain</a:t>
            </a:r>
            <a:r>
              <a:rPr lang="en-US" sz="4000" b="1" dirty="0" smtClean="0"/>
              <a:t>." </a:t>
            </a:r>
            <a:r>
              <a:rPr lang="en-US" sz="4000" b="1" dirty="0"/>
              <a:t>"I will surely tell of the decree of Yahuwah: He said to Me, 'You are My Son, Today I have begotten </a:t>
            </a:r>
            <a:r>
              <a:rPr lang="en-US" sz="4000" b="1" dirty="0" smtClean="0"/>
              <a:t>You. Ask </a:t>
            </a:r>
            <a:r>
              <a:rPr lang="en-US" sz="4000" b="1" dirty="0"/>
              <a:t>of Me, and I will surely give the nations as Your inheritance, And the [very] ends of the earth as Your possession.</a:t>
            </a:r>
          </a:p>
          <a:p>
            <a:pPr marL="0" indent="0">
              <a:buNone/>
            </a:pPr>
            <a:endParaRPr lang="en-US" sz="4000" b="1" dirty="0"/>
          </a:p>
        </p:txBody>
      </p:sp>
    </p:spTree>
    <p:extLst>
      <p:ext uri="{BB962C8B-B14F-4D97-AF65-F5344CB8AC3E}">
        <p14:creationId xmlns:p14="http://schemas.microsoft.com/office/powerpoint/2010/main" val="4115099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You Are a Melchizedek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110:1-4</a:t>
            </a:r>
            <a:endParaRPr lang="en-US" sz="4000" b="1" dirty="0" smtClean="0"/>
          </a:p>
          <a:p>
            <a:pPr marL="0" indent="0">
              <a:buNone/>
            </a:pPr>
            <a:r>
              <a:rPr lang="en-US" sz="4000" b="1" dirty="0"/>
              <a:t>A Psalm of David. Yahuwah says to my Lord: "Sit at My right hand Until I make Your enemies a footstool for Your feet</a:t>
            </a:r>
            <a:r>
              <a:rPr lang="en-US" sz="4000" b="1" dirty="0" smtClean="0"/>
              <a:t>." </a:t>
            </a:r>
            <a:r>
              <a:rPr lang="en-US" sz="4000" b="1" dirty="0"/>
              <a:t>Yahuwah will stretch forth Your strong scepter from Zion, [saying], "Rule in the midst of Your enemies</a:t>
            </a:r>
            <a:r>
              <a:rPr lang="en-US" sz="4000" b="1" dirty="0" smtClean="0"/>
              <a:t>." </a:t>
            </a:r>
            <a:r>
              <a:rPr lang="en-US" sz="4000" b="1" dirty="0"/>
              <a:t>Your people will volunteer freely in the day of Your power; In holy array, from the womb of the dawn, Your youth are to You [as] the </a:t>
            </a:r>
            <a:r>
              <a:rPr lang="en-US" sz="4000" b="1" dirty="0" smtClean="0"/>
              <a:t>dew. </a:t>
            </a:r>
            <a:r>
              <a:rPr lang="en-US" sz="4000" b="1" dirty="0"/>
              <a:t>Yahuwah has sworn and will not change His mind, "</a:t>
            </a:r>
            <a:r>
              <a:rPr lang="en-US" sz="4000" b="1" u="sng" dirty="0"/>
              <a:t>You are a priest forever According to the order of Melchizedek</a:t>
            </a:r>
            <a:r>
              <a:rPr lang="en-US" sz="4000" b="1" dirty="0" smtClean="0"/>
              <a:t>."</a:t>
            </a:r>
            <a:endParaRPr lang="en-US" sz="4000" b="1" dirty="0"/>
          </a:p>
        </p:txBody>
      </p:sp>
    </p:spTree>
    <p:extLst>
      <p:ext uri="{BB962C8B-B14F-4D97-AF65-F5344CB8AC3E}">
        <p14:creationId xmlns:p14="http://schemas.microsoft.com/office/powerpoint/2010/main" val="1370557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Son as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5:7-8</a:t>
            </a:r>
            <a:endParaRPr lang="en-US" sz="4000" b="1" dirty="0" smtClean="0"/>
          </a:p>
          <a:p>
            <a:pPr marL="0" indent="0">
              <a:buNone/>
            </a:pPr>
            <a:r>
              <a:rPr lang="en-US" sz="4000" b="1" dirty="0" smtClean="0"/>
              <a:t>In </a:t>
            </a:r>
            <a:r>
              <a:rPr lang="en-US" sz="4000" b="1" dirty="0"/>
              <a:t>the days of His flesh, He offered up both prayers and supplications with loud crying and tears to the One able to save Him from death, and He was heard because of His piety</a:t>
            </a:r>
            <a:r>
              <a:rPr lang="en-US" sz="4000" b="1" dirty="0" smtClean="0"/>
              <a:t>. </a:t>
            </a:r>
            <a:r>
              <a:rPr lang="en-US" sz="4000" b="1" dirty="0"/>
              <a:t>Although He was a Son, He learned obedience from the things which He suffered</a:t>
            </a:r>
            <a:r>
              <a:rPr lang="en-US" sz="4000" b="1" dirty="0" smtClean="0"/>
              <a:t>.</a:t>
            </a:r>
            <a:endParaRPr lang="en-US" sz="4000" b="1" dirty="0"/>
          </a:p>
        </p:txBody>
      </p:sp>
    </p:spTree>
    <p:extLst>
      <p:ext uri="{BB962C8B-B14F-4D97-AF65-F5344CB8AC3E}">
        <p14:creationId xmlns:p14="http://schemas.microsoft.com/office/powerpoint/2010/main" val="557990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Son Offering Prayers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Matthew 26:36-39</a:t>
            </a:r>
            <a:endParaRPr lang="en-US" sz="4000" b="1" dirty="0" smtClean="0"/>
          </a:p>
          <a:p>
            <a:pPr marL="0" indent="0">
              <a:buNone/>
            </a:pPr>
            <a:r>
              <a:rPr lang="en-US" sz="3600" b="1" dirty="0"/>
              <a:t>Then Yahusha came with them to a place called Gethsemane, and said to His disciples, "Sit here while I go over there and pray</a:t>
            </a:r>
            <a:r>
              <a:rPr lang="en-US" sz="3600" b="1" dirty="0" smtClean="0"/>
              <a:t>." </a:t>
            </a:r>
            <a:r>
              <a:rPr lang="en-US" sz="3600" b="1" dirty="0"/>
              <a:t>And He took with Him Peter and the two sons of Zebedee, and began to be grieved and </a:t>
            </a:r>
            <a:r>
              <a:rPr lang="en-US" sz="3600" b="1" dirty="0" smtClean="0"/>
              <a:t>distressed. </a:t>
            </a:r>
            <a:r>
              <a:rPr lang="en-US" sz="3600" b="1" dirty="0"/>
              <a:t>Then He said to them, "My soul is deeply grieved, to the point of death; remain here and keep watch with Me</a:t>
            </a:r>
            <a:r>
              <a:rPr lang="en-US" sz="3600" b="1" dirty="0" smtClean="0"/>
              <a:t>." </a:t>
            </a:r>
            <a:r>
              <a:rPr lang="en-US" sz="3600" b="1" dirty="0"/>
              <a:t>And He went a little beyond [them], and fell on His face and prayed, saying, "My Father, if it is possible, let this cup pass from Me; yet not as I will, but as You will</a:t>
            </a:r>
            <a:r>
              <a:rPr lang="en-US" sz="3600" b="1" dirty="0" smtClean="0"/>
              <a:t>."</a:t>
            </a:r>
            <a:endParaRPr lang="en-US" sz="3600" b="1" dirty="0"/>
          </a:p>
        </p:txBody>
      </p:sp>
    </p:spTree>
    <p:extLst>
      <p:ext uri="{BB962C8B-B14F-4D97-AF65-F5344CB8AC3E}">
        <p14:creationId xmlns:p14="http://schemas.microsoft.com/office/powerpoint/2010/main" val="2001479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Son was Heard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22:24</a:t>
            </a:r>
          </a:p>
          <a:p>
            <a:pPr marL="0" indent="0">
              <a:buNone/>
            </a:pPr>
            <a:r>
              <a:rPr lang="en-US" sz="4000" b="1" dirty="0"/>
              <a:t> For He has not despised nor abhorred the affliction of the afflicted; Nor has He hidden His face from him; But when he cried to Him for help, He heard</a:t>
            </a:r>
            <a:r>
              <a:rPr lang="en-US" sz="4000" b="1" dirty="0" smtClean="0"/>
              <a:t>.</a:t>
            </a:r>
          </a:p>
          <a:p>
            <a:pPr marL="0" indent="0">
              <a:buNone/>
            </a:pPr>
            <a:r>
              <a:rPr lang="en-US" sz="4000" b="1" dirty="0" smtClean="0"/>
              <a:t>-Yahusha accepted the “cup” but cried out for aid to endure that “cup”</a:t>
            </a:r>
          </a:p>
          <a:p>
            <a:pPr marL="0" indent="0">
              <a:buNone/>
            </a:pPr>
            <a:r>
              <a:rPr lang="en-US" sz="4000" b="1" dirty="0" smtClean="0"/>
              <a:t>- He continued to trust Elohim through the experience</a:t>
            </a:r>
            <a:endParaRPr lang="en-US" sz="4000" b="1" dirty="0"/>
          </a:p>
        </p:txBody>
      </p:sp>
    </p:spTree>
    <p:extLst>
      <p:ext uri="{BB962C8B-B14F-4D97-AF65-F5344CB8AC3E}">
        <p14:creationId xmlns:p14="http://schemas.microsoft.com/office/powerpoint/2010/main" val="3828137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He Learned Obedience??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5:8</a:t>
            </a:r>
            <a:endParaRPr lang="en-US" sz="4000" b="1" dirty="0" smtClean="0"/>
          </a:p>
          <a:p>
            <a:pPr marL="0" indent="0">
              <a:buNone/>
            </a:pPr>
            <a:r>
              <a:rPr lang="en-US" sz="4000" b="1" dirty="0" smtClean="0"/>
              <a:t>Son though he was, </a:t>
            </a:r>
            <a:r>
              <a:rPr lang="en-US" sz="4000" b="1" dirty="0"/>
              <a:t>He learned obedience from the things which He </a:t>
            </a:r>
            <a:r>
              <a:rPr lang="en-US" sz="4000" b="1" dirty="0" smtClean="0"/>
              <a:t>suffered</a:t>
            </a:r>
          </a:p>
          <a:p>
            <a:pPr>
              <a:buFontTx/>
              <a:buChar char="-"/>
            </a:pPr>
            <a:r>
              <a:rPr lang="en-US" sz="4000" b="1" dirty="0" smtClean="0"/>
              <a:t>Yahusha was always obedient</a:t>
            </a:r>
          </a:p>
          <a:p>
            <a:pPr>
              <a:buFontTx/>
              <a:buChar char="-"/>
            </a:pPr>
            <a:r>
              <a:rPr lang="en-US" sz="4000" b="1" dirty="0" smtClean="0"/>
              <a:t>He learned, through this experience,</a:t>
            </a:r>
          </a:p>
          <a:p>
            <a:pPr>
              <a:buFontTx/>
              <a:buChar char="-"/>
            </a:pPr>
            <a:r>
              <a:rPr lang="en-US" sz="4000" b="1" dirty="0" smtClean="0"/>
              <a:t>Suffering brings obedience – consider the purpose of affliction in Psalm 119</a:t>
            </a:r>
            <a:endParaRPr lang="en-US" sz="4000" b="1" dirty="0"/>
          </a:p>
        </p:txBody>
      </p:sp>
    </p:spTree>
    <p:extLst>
      <p:ext uri="{BB962C8B-B14F-4D97-AF65-F5344CB8AC3E}">
        <p14:creationId xmlns:p14="http://schemas.microsoft.com/office/powerpoint/2010/main" val="819132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He Refused to Use His Divine Prerogative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In the wilderness, Yahusha refused using his divine </a:t>
            </a:r>
            <a:r>
              <a:rPr lang="en-US" sz="4000" b="1" dirty="0" err="1" smtClean="0"/>
              <a:t>Sonship</a:t>
            </a:r>
            <a:r>
              <a:rPr lang="en-US" sz="4000" b="1" dirty="0" smtClean="0"/>
              <a:t> to turn stones into bread</a:t>
            </a:r>
          </a:p>
          <a:p>
            <a:pPr marL="0" indent="0">
              <a:buNone/>
            </a:pPr>
            <a:r>
              <a:rPr lang="en-US" sz="4000" b="1" dirty="0" smtClean="0"/>
              <a:t>The “emptying” in Philippians 2</a:t>
            </a:r>
          </a:p>
          <a:p>
            <a:pPr marL="0" indent="0">
              <a:buNone/>
            </a:pPr>
            <a:r>
              <a:rPr lang="en-US" sz="4000" b="1" dirty="0" smtClean="0"/>
              <a:t>The “for a while” in Hebrews 2 – He was made “for a while” a little lower </a:t>
            </a:r>
            <a:r>
              <a:rPr lang="en-US" sz="4000" b="1" smtClean="0"/>
              <a:t>than Elohim</a:t>
            </a:r>
            <a:endParaRPr lang="en-US" sz="4000" b="1" dirty="0"/>
          </a:p>
        </p:txBody>
      </p:sp>
    </p:spTree>
    <p:extLst>
      <p:ext uri="{BB962C8B-B14F-4D97-AF65-F5344CB8AC3E}">
        <p14:creationId xmlns:p14="http://schemas.microsoft.com/office/powerpoint/2010/main" val="2428759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Son as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5:9-10</a:t>
            </a:r>
            <a:endParaRPr lang="en-US" sz="4000" b="1" dirty="0" smtClean="0"/>
          </a:p>
          <a:p>
            <a:pPr marL="0" indent="0">
              <a:buNone/>
            </a:pPr>
            <a:r>
              <a:rPr lang="en-US" sz="4000" b="1" dirty="0"/>
              <a:t>And having been </a:t>
            </a:r>
            <a:r>
              <a:rPr lang="en-US" sz="4000" b="1" u="sng" dirty="0"/>
              <a:t>made perfect</a:t>
            </a:r>
            <a:r>
              <a:rPr lang="en-US" sz="4000" b="1" dirty="0"/>
              <a:t>, He became to all those who obey Him the source of eternal salvation</a:t>
            </a:r>
            <a:r>
              <a:rPr lang="en-US" sz="4000" b="1" dirty="0" smtClean="0"/>
              <a:t>, </a:t>
            </a:r>
            <a:r>
              <a:rPr lang="en-US" sz="4000" b="1" dirty="0"/>
              <a:t>being designated by Elohim as a high priest according to the order of Melchizedek</a:t>
            </a:r>
            <a:r>
              <a:rPr lang="en-US" sz="4000" b="1" dirty="0" smtClean="0"/>
              <a:t>.</a:t>
            </a:r>
          </a:p>
          <a:p>
            <a:pPr marL="0" indent="0">
              <a:buNone/>
            </a:pPr>
            <a:r>
              <a:rPr lang="en-US" sz="4000" b="1" dirty="0" smtClean="0"/>
              <a:t>- Made perfect - </a:t>
            </a:r>
            <a:r>
              <a:rPr lang="en-US" sz="4000" b="1" dirty="0" err="1">
                <a:latin typeface="Bwgrkn" panose="00000400000000000000" pitchFamily="2" charset="0"/>
              </a:rPr>
              <a:t>teleio,w</a:t>
            </a:r>
            <a:r>
              <a:rPr lang="en-US" b="1" dirty="0"/>
              <a:t> </a:t>
            </a:r>
            <a:r>
              <a:rPr lang="en-US" sz="3600" b="1" dirty="0" smtClean="0"/>
              <a:t>(</a:t>
            </a:r>
            <a:r>
              <a:rPr lang="en-US" sz="3600" b="1" dirty="0" err="1" smtClean="0"/>
              <a:t>telei</a:t>
            </a:r>
            <a:r>
              <a:rPr lang="en-US" sz="3600" b="1" dirty="0" smtClean="0"/>
              <a:t>-o) </a:t>
            </a:r>
            <a:r>
              <a:rPr lang="en-US" b="1" dirty="0" smtClean="0"/>
              <a:t>- </a:t>
            </a:r>
            <a:r>
              <a:rPr lang="en-US" sz="4000" dirty="0"/>
              <a:t>from the standpoint of complete preparation, bringing something to its goal </a:t>
            </a:r>
            <a:r>
              <a:rPr lang="en-US" sz="4000" i="1" dirty="0"/>
              <a:t>complete, fulfill, accomplish</a:t>
            </a:r>
            <a:r>
              <a:rPr lang="en-US" sz="4000" dirty="0"/>
              <a:t>; (a) of Jesus </a:t>
            </a:r>
            <a:r>
              <a:rPr lang="en-US" sz="4000" i="1" dirty="0"/>
              <a:t>perfect, make perfect, completely prepare </a:t>
            </a:r>
            <a:endParaRPr lang="en-US" sz="5400" b="1" dirty="0"/>
          </a:p>
        </p:txBody>
      </p:sp>
    </p:spTree>
    <p:extLst>
      <p:ext uri="{BB962C8B-B14F-4D97-AF65-F5344CB8AC3E}">
        <p14:creationId xmlns:p14="http://schemas.microsoft.com/office/powerpoint/2010/main" val="3654028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Eternal Salvation Promised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Isaiah 45:17</a:t>
            </a:r>
            <a:endParaRPr lang="en-US" sz="4000" b="1" dirty="0" smtClean="0"/>
          </a:p>
          <a:p>
            <a:pPr marL="0" indent="0">
              <a:buNone/>
            </a:pPr>
            <a:r>
              <a:rPr lang="en-US" sz="4000" b="1" dirty="0" smtClean="0"/>
              <a:t>Israel </a:t>
            </a:r>
            <a:r>
              <a:rPr lang="en-US" sz="4000" b="1" dirty="0"/>
              <a:t>has been saved by Yahuwah </a:t>
            </a:r>
            <a:r>
              <a:rPr lang="en-US" sz="4000" b="1" dirty="0" smtClean="0"/>
              <a:t>with </a:t>
            </a:r>
            <a:r>
              <a:rPr lang="en-US" sz="4000" b="1" dirty="0"/>
              <a:t>an everlasting salvation; You will not be put to shame or humiliated To all eternity</a:t>
            </a:r>
            <a:r>
              <a:rPr lang="en-US" sz="4000" b="1" dirty="0" smtClean="0"/>
              <a:t>.</a:t>
            </a:r>
          </a:p>
          <a:p>
            <a:pPr marL="0" indent="0">
              <a:buNone/>
            </a:pPr>
            <a:r>
              <a:rPr lang="en-US" sz="4000" b="1" dirty="0" smtClean="0"/>
              <a:t>- Messiah is the source of this salvation</a:t>
            </a:r>
            <a:endParaRPr lang="en-US" sz="4000" b="1" dirty="0"/>
          </a:p>
        </p:txBody>
      </p:sp>
    </p:spTree>
    <p:extLst>
      <p:ext uri="{BB962C8B-B14F-4D97-AF65-F5344CB8AC3E}">
        <p14:creationId xmlns:p14="http://schemas.microsoft.com/office/powerpoint/2010/main" val="1880801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Designated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…designated </a:t>
            </a:r>
            <a:r>
              <a:rPr lang="en-US" sz="4000" b="1" dirty="0"/>
              <a:t>by Elohim as a high priest </a:t>
            </a:r>
            <a:endParaRPr lang="en-US" sz="4000" b="1" dirty="0" smtClean="0"/>
          </a:p>
          <a:p>
            <a:pPr marL="0" indent="0">
              <a:buNone/>
            </a:pPr>
            <a:r>
              <a:rPr lang="en-US" sz="4000" b="1" dirty="0" err="1" smtClean="0">
                <a:latin typeface="Bwgrkn" panose="00000400000000000000" pitchFamily="2" charset="0"/>
              </a:rPr>
              <a:t>prosagoreu,w</a:t>
            </a:r>
            <a:r>
              <a:rPr lang="en-US" sz="4000" b="1" dirty="0" smtClean="0"/>
              <a:t> (pros-</a:t>
            </a:r>
            <a:r>
              <a:rPr lang="en-US" sz="4000" b="1" dirty="0" err="1" smtClean="0"/>
              <a:t>agorue</a:t>
            </a:r>
            <a:r>
              <a:rPr lang="en-US" sz="4000" b="1" dirty="0" smtClean="0"/>
              <a:t>-o) - </a:t>
            </a:r>
            <a:r>
              <a:rPr lang="en-US" sz="4000" dirty="0" smtClean="0"/>
              <a:t>(1</a:t>
            </a:r>
            <a:r>
              <a:rPr lang="en-US" sz="4000" dirty="0"/>
              <a:t>) </a:t>
            </a:r>
            <a:r>
              <a:rPr lang="en-US" sz="4000" i="1" dirty="0"/>
              <a:t>greet, address</a:t>
            </a:r>
            <a:r>
              <a:rPr lang="en-US" sz="4000" dirty="0"/>
              <a:t>; (2) in the NT </a:t>
            </a:r>
            <a:r>
              <a:rPr lang="en-US" sz="4000" i="1" dirty="0"/>
              <a:t>designate, call, give a name </a:t>
            </a:r>
            <a:r>
              <a:rPr lang="en-US" sz="4000" dirty="0"/>
              <a:t>or </a:t>
            </a:r>
            <a:r>
              <a:rPr lang="en-US" sz="4000" i="1" dirty="0"/>
              <a:t>title </a:t>
            </a:r>
            <a:r>
              <a:rPr lang="en-US" sz="4000" i="1" dirty="0" smtClean="0"/>
              <a:t>to</a:t>
            </a:r>
          </a:p>
          <a:p>
            <a:r>
              <a:rPr lang="en-US" sz="4000" dirty="0"/>
              <a:t>1. to say hello, </a:t>
            </a:r>
            <a:r>
              <a:rPr lang="en-US" sz="4000" i="1" dirty="0" smtClean="0"/>
              <a:t>greet</a:t>
            </a:r>
            <a:endParaRPr lang="en-US" sz="4000" dirty="0"/>
          </a:p>
          <a:p>
            <a:r>
              <a:rPr lang="en-US" sz="4000" dirty="0"/>
              <a:t>2. to refer to someone by name or some other term, </a:t>
            </a:r>
            <a:r>
              <a:rPr lang="en-US" sz="4000" i="1" dirty="0"/>
              <a:t>call, name, designate</a:t>
            </a:r>
            <a:r>
              <a:rPr lang="en-US" sz="4000" dirty="0" smtClean="0"/>
              <a:t> </a:t>
            </a:r>
          </a:p>
          <a:p>
            <a:pPr marL="0" indent="0">
              <a:buNone/>
            </a:pPr>
            <a:r>
              <a:rPr lang="en-US" sz="4000" dirty="0" smtClean="0"/>
              <a:t>- Elohim called him a High Priest, not a title he claimed for himself</a:t>
            </a:r>
            <a:endParaRPr lang="en-US" sz="4000" dirty="0"/>
          </a:p>
        </p:txBody>
      </p:sp>
    </p:spTree>
    <p:extLst>
      <p:ext uri="{BB962C8B-B14F-4D97-AF65-F5344CB8AC3E}">
        <p14:creationId xmlns:p14="http://schemas.microsoft.com/office/powerpoint/2010/main" val="32244070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0" y="419100"/>
            <a:ext cx="121920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Are You Ready to Hear About the Deeper Things?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5:11-12</a:t>
            </a:r>
            <a:endParaRPr lang="en-US" sz="4000" b="1" dirty="0" smtClean="0"/>
          </a:p>
          <a:p>
            <a:pPr marL="0" indent="0">
              <a:buNone/>
            </a:pPr>
            <a:r>
              <a:rPr lang="en-US" sz="4000" b="1" dirty="0"/>
              <a:t>Concerning him we have much to say, and [it is] hard to explain, since you have become </a:t>
            </a:r>
            <a:r>
              <a:rPr lang="en-US" sz="4000" b="1" dirty="0" smtClean="0"/>
              <a:t>dull (lazy, sluggish, hard…) </a:t>
            </a:r>
            <a:r>
              <a:rPr lang="en-US" sz="4000" b="1" dirty="0"/>
              <a:t>of hearing</a:t>
            </a:r>
            <a:r>
              <a:rPr lang="en-US" sz="4000" b="1" dirty="0" smtClean="0"/>
              <a:t>. </a:t>
            </a:r>
            <a:r>
              <a:rPr lang="en-US" sz="4000" b="1" dirty="0"/>
              <a:t>For though by this time you ought to be teachers, you have need again for someone to teach you the elementary principles of the oracles of Elohim, and you have come to need milk and not solid food</a:t>
            </a:r>
            <a:r>
              <a:rPr lang="en-US" sz="4000" b="1" dirty="0" smtClean="0"/>
              <a:t>.</a:t>
            </a:r>
            <a:endParaRPr lang="en-US" sz="4000" b="1" dirty="0"/>
          </a:p>
        </p:txBody>
      </p:sp>
    </p:spTree>
    <p:extLst>
      <p:ext uri="{BB962C8B-B14F-4D97-AF65-F5344CB8AC3E}">
        <p14:creationId xmlns:p14="http://schemas.microsoft.com/office/powerpoint/2010/main" val="2920329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Immature, Not Ready For the Deep Things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Corinthians 3:1-3</a:t>
            </a:r>
            <a:endParaRPr lang="en-US" sz="4000" b="1" dirty="0" smtClean="0"/>
          </a:p>
          <a:p>
            <a:pPr marL="0" indent="0">
              <a:buNone/>
            </a:pPr>
            <a:r>
              <a:rPr lang="en-US" sz="4000" b="1" dirty="0" smtClean="0"/>
              <a:t>And </a:t>
            </a:r>
            <a:r>
              <a:rPr lang="en-US" sz="4000" b="1" dirty="0"/>
              <a:t>I, brethren, could not speak to you as to spiritual men, but as to men of flesh, as to infants in Messiah</a:t>
            </a:r>
            <a:r>
              <a:rPr lang="en-US" sz="4000" b="1" dirty="0" smtClean="0"/>
              <a:t>. </a:t>
            </a:r>
            <a:r>
              <a:rPr lang="en-US" sz="4000" b="1" dirty="0"/>
              <a:t>I gave you milk to drink, not solid food; for you were not yet able [to receive it]. Indeed, even now you are not yet </a:t>
            </a:r>
            <a:r>
              <a:rPr lang="en-US" sz="4000" b="1" dirty="0" smtClean="0"/>
              <a:t>able, </a:t>
            </a:r>
            <a:r>
              <a:rPr lang="en-US" sz="4000" b="1" dirty="0"/>
              <a:t>for you are still fleshly. For since there is jealousy and strife among you, are you not fleshly, and are you not walking like mere men</a:t>
            </a:r>
            <a:r>
              <a:rPr lang="en-US" sz="4000" b="1" dirty="0" smtClean="0"/>
              <a:t>?</a:t>
            </a:r>
            <a:endParaRPr lang="en-US" b="1" dirty="0"/>
          </a:p>
        </p:txBody>
      </p:sp>
    </p:spTree>
    <p:extLst>
      <p:ext uri="{BB962C8B-B14F-4D97-AF65-F5344CB8AC3E}">
        <p14:creationId xmlns:p14="http://schemas.microsoft.com/office/powerpoint/2010/main" val="770742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Son as High Priest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5:13-14</a:t>
            </a:r>
            <a:endParaRPr lang="en-US" sz="4000" b="1" dirty="0" smtClean="0"/>
          </a:p>
          <a:p>
            <a:pPr marL="0" indent="0">
              <a:buNone/>
            </a:pPr>
            <a:r>
              <a:rPr lang="en-US" sz="4000" b="1" dirty="0" smtClean="0"/>
              <a:t>For </a:t>
            </a:r>
            <a:r>
              <a:rPr lang="en-US" sz="4000" b="1" dirty="0"/>
              <a:t>everyone who partakes [only] of milk is not accustomed to the word of righteousness, for he is an infant</a:t>
            </a:r>
            <a:r>
              <a:rPr lang="en-US" sz="4000" b="1" dirty="0" smtClean="0"/>
              <a:t>. </a:t>
            </a:r>
            <a:r>
              <a:rPr lang="en-US" sz="4000" b="1" dirty="0"/>
              <a:t>But solid food is for the mature, who because of practice have their senses trained to discern good and evil</a:t>
            </a:r>
            <a:r>
              <a:rPr lang="en-US" sz="4000" b="1" dirty="0" smtClean="0"/>
              <a:t>.</a:t>
            </a:r>
          </a:p>
          <a:p>
            <a:pPr marL="0" indent="0">
              <a:buNone/>
            </a:pPr>
            <a:r>
              <a:rPr lang="en-US" sz="4000" b="1" dirty="0" smtClean="0"/>
              <a:t>- Believers who practice what they read and say can discern good and evil</a:t>
            </a:r>
            <a:endParaRPr lang="en-US" sz="4000" b="1" dirty="0"/>
          </a:p>
          <a:p>
            <a:pPr marL="0" indent="0">
              <a:buNone/>
            </a:pPr>
            <a:endParaRPr lang="en-US" sz="4000" b="1" dirty="0"/>
          </a:p>
        </p:txBody>
      </p:sp>
    </p:spTree>
    <p:extLst>
      <p:ext uri="{BB962C8B-B14F-4D97-AF65-F5344CB8AC3E}">
        <p14:creationId xmlns:p14="http://schemas.microsoft.com/office/powerpoint/2010/main" val="29686931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Discernment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Romans 16:19</a:t>
            </a:r>
            <a:endParaRPr lang="en-US" sz="4000" b="1" dirty="0" smtClean="0"/>
          </a:p>
          <a:p>
            <a:pPr marL="0" indent="0">
              <a:buNone/>
            </a:pPr>
            <a:r>
              <a:rPr lang="en-US" sz="4000" b="1" dirty="0"/>
              <a:t>For the report of your obedience has reached to all; therefore I am rejoicing over you, </a:t>
            </a:r>
            <a:r>
              <a:rPr lang="en-US" sz="4000" b="1" u="sng" dirty="0"/>
              <a:t>but I want you to be wise in what is good and innocent in what is evil</a:t>
            </a:r>
            <a:r>
              <a:rPr lang="en-US" sz="4000" b="1" dirty="0" smtClean="0"/>
              <a:t>.</a:t>
            </a:r>
          </a:p>
          <a:p>
            <a:pPr>
              <a:buFontTx/>
              <a:buChar char="-"/>
            </a:pPr>
            <a:r>
              <a:rPr lang="en-US" sz="4000" b="1" dirty="0" smtClean="0"/>
              <a:t>Torah tells us the differences between good and evil</a:t>
            </a:r>
          </a:p>
          <a:p>
            <a:pPr>
              <a:buFontTx/>
              <a:buChar char="-"/>
            </a:pPr>
            <a:r>
              <a:rPr lang="en-US" sz="4000" b="1" dirty="0" smtClean="0"/>
              <a:t>When we walk in what we know, Elohim gives us more understanding and we grow…</a:t>
            </a:r>
            <a:endParaRPr lang="en-US" sz="5400" b="1" dirty="0"/>
          </a:p>
        </p:txBody>
      </p:sp>
    </p:spTree>
    <p:extLst>
      <p:ext uri="{BB962C8B-B14F-4D97-AF65-F5344CB8AC3E}">
        <p14:creationId xmlns:p14="http://schemas.microsoft.com/office/powerpoint/2010/main" val="18388071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5</a:t>
            </a:r>
            <a:endParaRPr lang="en-US" sz="4400" b="1" dirty="0"/>
          </a:p>
          <a:p>
            <a:pPr marL="0" indent="0">
              <a:buNone/>
            </a:pPr>
            <a:r>
              <a:rPr lang="en-US" sz="4000" dirty="0" smtClean="0"/>
              <a:t>The High Priest is appointed by Elohim, this is an office which a man cannot choose for himself</a:t>
            </a:r>
          </a:p>
          <a:p>
            <a:pPr marL="0" indent="0">
              <a:buNone/>
            </a:pPr>
            <a:r>
              <a:rPr lang="en-US" sz="4000" b="0" dirty="0" smtClean="0"/>
              <a:t>Yahusha was designated as High Priest</a:t>
            </a:r>
          </a:p>
          <a:p>
            <a:pPr marL="0" indent="0">
              <a:buNone/>
            </a:pPr>
            <a:r>
              <a:rPr lang="en-US" sz="4000" dirty="0" smtClean="0"/>
              <a:t>He qualified by becoming like his brothers in every way – thus a sympathetic mediator</a:t>
            </a:r>
          </a:p>
          <a:p>
            <a:pPr marL="0" indent="0">
              <a:buNone/>
            </a:pPr>
            <a:r>
              <a:rPr lang="en-US" sz="4000" b="0" dirty="0" smtClean="0"/>
              <a:t>The Melchizedek thing is for the mature believer – its hard to understand if you’re not ready for it</a:t>
            </a:r>
          </a:p>
          <a:p>
            <a:pPr marL="0" indent="0">
              <a:buNone/>
            </a:pPr>
            <a:endParaRPr lang="en-US" sz="4000" b="0" dirty="0" smtClean="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157441</TotalTime>
  <Words>1833</Words>
  <Application>Microsoft Office PowerPoint</Application>
  <PresentationFormat>Widescreen</PresentationFormat>
  <Paragraphs>155</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Bwgrkn</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1502</cp:revision>
  <dcterms:created xsi:type="dcterms:W3CDTF">2018-11-07T08:55:54Z</dcterms:created>
  <dcterms:modified xsi:type="dcterms:W3CDTF">2020-12-26T16:31:48Z</dcterms:modified>
</cp:coreProperties>
</file>