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64" r:id="rId2"/>
    <p:sldId id="1183" r:id="rId3"/>
    <p:sldId id="1393" r:id="rId4"/>
    <p:sldId id="1395" r:id="rId5"/>
    <p:sldId id="1396" r:id="rId6"/>
    <p:sldId id="1397" r:id="rId7"/>
    <p:sldId id="1372" r:id="rId8"/>
    <p:sldId id="1408" r:id="rId9"/>
    <p:sldId id="1370" r:id="rId10"/>
    <p:sldId id="1398" r:id="rId11"/>
    <p:sldId id="1399" r:id="rId12"/>
    <p:sldId id="1400" r:id="rId13"/>
    <p:sldId id="1373" r:id="rId14"/>
    <p:sldId id="1401" r:id="rId15"/>
    <p:sldId id="1374" r:id="rId16"/>
    <p:sldId id="1403" r:id="rId17"/>
    <p:sldId id="1402" r:id="rId18"/>
    <p:sldId id="1404" r:id="rId19"/>
    <p:sldId id="1376" r:id="rId20"/>
    <p:sldId id="1375" r:id="rId21"/>
    <p:sldId id="1377" r:id="rId22"/>
    <p:sldId id="1405" r:id="rId23"/>
    <p:sldId id="1378" r:id="rId24"/>
    <p:sldId id="1381" r:id="rId25"/>
    <p:sldId id="1385" r:id="rId26"/>
    <p:sldId id="1386" r:id="rId27"/>
    <p:sldId id="1406" r:id="rId28"/>
    <p:sldId id="1389" r:id="rId29"/>
    <p:sldId id="1407" r:id="rId30"/>
    <p:sldId id="1390" r:id="rId31"/>
    <p:sldId id="1409" r:id="rId32"/>
    <p:sldId id="1391" r:id="rId33"/>
    <p:sldId id="1392" r:id="rId34"/>
    <p:sldId id="1387" r:id="rId35"/>
    <p:sldId id="1388" r:id="rId36"/>
    <p:sldId id="1382" r:id="rId37"/>
    <p:sldId id="1383" r:id="rId38"/>
    <p:sldId id="1321" r:id="rId39"/>
    <p:sldId id="774" r:id="rId40"/>
    <p:sldId id="1410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5805" autoAdjust="0"/>
  </p:normalViewPr>
  <p:slideViewPr>
    <p:cSldViewPr snapToGrid="0">
      <p:cViewPr varScale="1">
        <p:scale>
          <a:sx n="76" d="100"/>
          <a:sy n="76" d="100"/>
        </p:scale>
        <p:origin x="114" y="504"/>
      </p:cViewPr>
      <p:guideLst/>
    </p:cSldViewPr>
  </p:slideViewPr>
  <p:outlineViewPr>
    <p:cViewPr>
      <p:scale>
        <a:sx n="33" d="100"/>
        <a:sy n="33" d="100"/>
      </p:scale>
      <p:origin x="0" y="-2058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Colossae is located in</a:t>
            </a:r>
            <a:r>
              <a:rPr lang="en-US" baseline="0" dirty="0" smtClean="0"/>
              <a:t> Phrygia near Ephesus and Laodicea.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18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601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325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280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320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561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521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771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60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098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788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328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62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6095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156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9735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5959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839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5096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3169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537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176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3353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2220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2744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9899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1171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277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8097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8101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604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5431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4249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4647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8448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4837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5237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739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868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57" y="520700"/>
            <a:ext cx="11489633" cy="61086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Shalom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February 6,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2021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8" y="598715"/>
            <a:ext cx="11948159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333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8000" b="1" dirty="0" smtClean="0">
                <a:solidFill>
                  <a:schemeClr val="accent2">
                    <a:lumMod val="50000"/>
                  </a:schemeClr>
                </a:solidFill>
                <a:cs typeface="Helvetica" pitchFamily="34" charset="0"/>
              </a:rPr>
              <a:t>Hebrews </a:t>
            </a:r>
            <a:r>
              <a:rPr lang="en-US" sz="8000" b="1" dirty="0" smtClean="0">
                <a:solidFill>
                  <a:schemeClr val="accent2">
                    <a:lumMod val="50000"/>
                  </a:schemeClr>
                </a:solidFill>
                <a:cs typeface="Helvetica" pitchFamily="34" charset="0"/>
              </a:rPr>
              <a:t>11</a:t>
            </a:r>
            <a:endParaRPr lang="en-US" sz="7200" b="1" dirty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  <a:p>
            <a:pPr marL="0" indent="0" algn="ctr">
              <a:buNone/>
            </a:pPr>
            <a:endParaRPr lang="en-US" sz="5333" b="1" dirty="0" smtClean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The Righteous Will Live By Faithfulness</a:t>
            </a:r>
            <a:endParaRPr lang="en-US" sz="5333" b="1" dirty="0" smtClean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  <a:p>
            <a:pPr marL="0" indent="0" algn="ctr">
              <a:buNone/>
            </a:pP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4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Remember Your Beginnings</a:t>
            </a:r>
          </a:p>
          <a:p>
            <a:pPr marL="0" indent="0">
              <a:buNone/>
            </a:pPr>
            <a:r>
              <a:rPr lang="en-US" sz="4000" b="1" dirty="0" smtClean="0"/>
              <a:t>Hebrews 10:32-34</a:t>
            </a:r>
          </a:p>
          <a:p>
            <a:pPr marL="0" indent="0">
              <a:buNone/>
            </a:pPr>
            <a:r>
              <a:rPr lang="en-US" sz="4000" b="1" dirty="0"/>
              <a:t>But remember the former days, when, after being enlightened, you endured a great conflict of sufferings</a:t>
            </a:r>
            <a:r>
              <a:rPr lang="en-US" sz="4000" b="1" dirty="0" smtClean="0"/>
              <a:t>, </a:t>
            </a:r>
            <a:r>
              <a:rPr lang="en-US" sz="4000" b="1" dirty="0"/>
              <a:t>partly by being made </a:t>
            </a:r>
            <a:r>
              <a:rPr lang="en-US" sz="4000" b="1" u="sng" dirty="0"/>
              <a:t>a public spectacle</a:t>
            </a:r>
            <a:r>
              <a:rPr lang="en-US" sz="4000" b="1" dirty="0"/>
              <a:t> through reproaches and tribulations, and partly by becoming sharers with those who were so </a:t>
            </a:r>
            <a:r>
              <a:rPr lang="en-US" sz="4000" b="1" dirty="0" smtClean="0"/>
              <a:t>treated. </a:t>
            </a:r>
            <a:r>
              <a:rPr lang="en-US" sz="4000" b="1" dirty="0"/>
              <a:t>For you showed sympathy to the prisoners and accepted joyfully the seizure of your property, knowing that you have for yourselves a better possession and a lasting one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5599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Hang In There</a:t>
            </a:r>
          </a:p>
          <a:p>
            <a:pPr marL="0" indent="0">
              <a:buNone/>
            </a:pPr>
            <a:r>
              <a:rPr lang="en-US" sz="4000" b="1" dirty="0" smtClean="0"/>
              <a:t>Hebrews 10:35-36</a:t>
            </a:r>
          </a:p>
          <a:p>
            <a:pPr marL="0" indent="0">
              <a:buNone/>
            </a:pPr>
            <a:r>
              <a:rPr lang="en-US" sz="4000" b="1" dirty="0"/>
              <a:t>Therefore, do not throw away your confidence, which has a great reward</a:t>
            </a:r>
            <a:r>
              <a:rPr lang="en-US" sz="4000" b="1" dirty="0" smtClean="0"/>
              <a:t>. </a:t>
            </a:r>
            <a:r>
              <a:rPr lang="en-US" sz="4000" b="1" dirty="0"/>
              <a:t>For </a:t>
            </a:r>
            <a:r>
              <a:rPr lang="en-US" sz="4000" b="1" u="sng" dirty="0"/>
              <a:t>you have need of endurance</a:t>
            </a:r>
            <a:r>
              <a:rPr lang="en-US" sz="4000" b="1" dirty="0"/>
              <a:t>, so that when you have done the will of Elohim, you may receive what was promised</a:t>
            </a:r>
            <a:r>
              <a:rPr lang="en-US" sz="4000" b="1" dirty="0" smtClean="0"/>
              <a:t>.</a:t>
            </a:r>
          </a:p>
          <a:p>
            <a:pPr>
              <a:buFontTx/>
              <a:buChar char="-"/>
            </a:pPr>
            <a:r>
              <a:rPr lang="en-US" sz="4000" b="1" dirty="0" smtClean="0"/>
              <a:t>Luke 21:19</a:t>
            </a:r>
          </a:p>
          <a:p>
            <a:pPr>
              <a:buFontTx/>
              <a:buChar char="-"/>
            </a:pPr>
            <a:r>
              <a:rPr lang="en-US" sz="4000" b="1" dirty="0"/>
              <a:t>By your endurance you will gain your lives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7135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Righteous Will Live By Faithfulness</a:t>
            </a:r>
          </a:p>
          <a:p>
            <a:pPr marL="0" indent="0">
              <a:buNone/>
            </a:pPr>
            <a:r>
              <a:rPr lang="en-US" sz="4000" b="1" dirty="0" smtClean="0"/>
              <a:t>Hebrews 10:37-39</a:t>
            </a:r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YET IN A VERY LITTLE WHILE, HE WHO IS COMING WILL COME, AND WILL NOT DELAY</a:t>
            </a:r>
            <a:r>
              <a:rPr lang="en-US" sz="4000" b="1" dirty="0" smtClean="0"/>
              <a:t>. </a:t>
            </a:r>
            <a:r>
              <a:rPr lang="en-US" sz="4000" b="1" dirty="0"/>
              <a:t>BUT MY RIGHTEOUS ONE SHALL LIVE BY FAITH; AND IF HE SHRINKS BACK, MY SOUL HAS NO PLEASURE IN </a:t>
            </a:r>
            <a:r>
              <a:rPr lang="en-US" sz="4000" b="1" dirty="0" smtClean="0"/>
              <a:t>HIM. </a:t>
            </a:r>
            <a:r>
              <a:rPr lang="en-US" sz="4000" b="1" dirty="0"/>
              <a:t>But we are not of those who shrink back to destruction, but of those who have faith to the preserving of the soul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7779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Righteous Will Live By Faithfulness</a:t>
            </a:r>
          </a:p>
          <a:p>
            <a:pPr marL="0" indent="0">
              <a:buNone/>
            </a:pPr>
            <a:r>
              <a:rPr lang="en-US" sz="4000" b="1" dirty="0" smtClean="0"/>
              <a:t>Habakkuk 2:2-4</a:t>
            </a:r>
          </a:p>
          <a:p>
            <a:pPr marL="0" indent="0">
              <a:buNone/>
            </a:pPr>
            <a:r>
              <a:rPr lang="en-US" sz="4000" b="1" dirty="0" smtClean="0"/>
              <a:t>Then </a:t>
            </a:r>
            <a:r>
              <a:rPr lang="en-US" sz="4000" b="1" dirty="0"/>
              <a:t>Yahuwah answered me and said, "Record the vision And inscribe [it] on tablets, That the one who reads it may run</a:t>
            </a:r>
            <a:r>
              <a:rPr lang="en-US" sz="4000" b="1" dirty="0" smtClean="0"/>
              <a:t>. </a:t>
            </a:r>
            <a:r>
              <a:rPr lang="en-US" sz="4000" b="1" dirty="0"/>
              <a:t>"For the vision is yet for the appointed time; It hastens toward the goal and it will not fail. </a:t>
            </a:r>
            <a:r>
              <a:rPr lang="en-US" sz="4000" b="1" u="sng" dirty="0"/>
              <a:t>Though it tarries, wait for it; For it will certainly come, it will not </a:t>
            </a:r>
            <a:r>
              <a:rPr lang="en-US" sz="4000" b="1" u="sng" dirty="0" smtClean="0"/>
              <a:t>delay</a:t>
            </a:r>
            <a:r>
              <a:rPr lang="en-US" sz="4000" b="1" dirty="0" smtClean="0"/>
              <a:t>. </a:t>
            </a:r>
            <a:r>
              <a:rPr lang="en-US" sz="4000" b="1" dirty="0"/>
              <a:t>"Behold, as for the proud one, His soul is not right within him; </a:t>
            </a:r>
            <a:r>
              <a:rPr lang="en-US" sz="4000" b="1" u="sng" dirty="0"/>
              <a:t>But the righteous will live by his faith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88421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Faith=Faithfulness</a:t>
            </a:r>
          </a:p>
          <a:p>
            <a:pPr>
              <a:buNone/>
            </a:pPr>
            <a:r>
              <a:rPr lang="en-US" sz="4000" dirty="0"/>
              <a:t>Greek </a:t>
            </a:r>
            <a:r>
              <a:rPr lang="en-US" sz="4000" i="1" dirty="0" err="1"/>
              <a:t>pistis</a:t>
            </a:r>
            <a:r>
              <a:rPr lang="en-US" sz="4000" dirty="0"/>
              <a:t> = Hebrew </a:t>
            </a:r>
            <a:r>
              <a:rPr lang="en-US" sz="4000" i="1" dirty="0" err="1"/>
              <a:t>emunah</a:t>
            </a:r>
            <a:endParaRPr lang="en-US" sz="4000" i="1" dirty="0"/>
          </a:p>
          <a:p>
            <a:pPr>
              <a:buNone/>
            </a:pPr>
            <a:r>
              <a:rPr lang="en-US" sz="4000" i="1" dirty="0"/>
              <a:t>The Theological Wordbook of the Old Testament</a:t>
            </a:r>
            <a:r>
              <a:rPr lang="en-US" sz="4000" dirty="0"/>
              <a:t> - "firmness, fidelity, steadiness."  </a:t>
            </a:r>
            <a:r>
              <a:rPr lang="en-US" sz="4000" i="1" dirty="0"/>
              <a:t>The BDB Hebrew Lexicon</a:t>
            </a:r>
            <a:r>
              <a:rPr lang="en-US" sz="4000" dirty="0"/>
              <a:t> - "firmness, steadfastness, fidelity."  And the </a:t>
            </a:r>
            <a:r>
              <a:rPr lang="en-US" sz="4000" i="1" dirty="0"/>
              <a:t>Hebrew and Aramaic Lexicon of the Old Testament</a:t>
            </a:r>
            <a:r>
              <a:rPr lang="en-US" sz="4000" dirty="0"/>
              <a:t> - "steadfastness, trustworthiness, faithfulness, honesty, permanent official duty</a:t>
            </a:r>
            <a:r>
              <a:rPr lang="en-US" sz="4000" dirty="0" smtClean="0"/>
              <a:t>.“</a:t>
            </a:r>
          </a:p>
          <a:p>
            <a:pPr>
              <a:buFontTx/>
              <a:buChar char="-"/>
            </a:pPr>
            <a:r>
              <a:rPr lang="en-US" sz="4000" dirty="0" smtClean="0"/>
              <a:t>This </a:t>
            </a:r>
            <a:r>
              <a:rPr lang="en-US" sz="4000" dirty="0" smtClean="0"/>
              <a:t>definition suggests </a:t>
            </a:r>
            <a:r>
              <a:rPr lang="en-US" sz="4000" dirty="0" smtClean="0"/>
              <a:t>endurance</a:t>
            </a:r>
          </a:p>
          <a:p>
            <a:pPr>
              <a:buFontTx/>
              <a:buChar char="-"/>
            </a:pPr>
            <a:r>
              <a:rPr lang="en-US" sz="4000" dirty="0" smtClean="0"/>
              <a:t>“Faith” means being so confident in something that you are willing to “bet your life” on it</a:t>
            </a:r>
            <a:endParaRPr lang="en-US" sz="4000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72626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Faith=Faithfulness</a:t>
            </a:r>
          </a:p>
          <a:p>
            <a:pPr>
              <a:buNone/>
            </a:pPr>
            <a:r>
              <a:rPr lang="en-US" sz="4000" b="1" dirty="0" smtClean="0"/>
              <a:t>Faith or faithfulness is the action taken by those who believe with confidence what Elohim has promised, even when those promises cannot be seen nor have they been accomplished yet</a:t>
            </a: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56624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Faithfulness Re-Defined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11:1-2</a:t>
            </a:r>
          </a:p>
          <a:p>
            <a:pPr marL="0" indent="0">
              <a:buNone/>
            </a:pPr>
            <a:r>
              <a:rPr lang="en-US" sz="4000" b="1" dirty="0"/>
              <a:t>Now faith is the </a:t>
            </a:r>
            <a:r>
              <a:rPr lang="en-US" sz="4000" b="1" u="sng" dirty="0"/>
              <a:t>assurance</a:t>
            </a:r>
            <a:r>
              <a:rPr lang="en-US" sz="4000" b="1" dirty="0"/>
              <a:t> of [things] hoped for, the conviction of things not </a:t>
            </a:r>
            <a:r>
              <a:rPr lang="en-US" sz="4000" b="1" dirty="0" smtClean="0"/>
              <a:t>seen.  For </a:t>
            </a:r>
            <a:r>
              <a:rPr lang="en-US" sz="4000" b="1" dirty="0"/>
              <a:t>by it the men of old gained approval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sz="4000" b="1" dirty="0" err="1">
                <a:latin typeface="Bwgrkn" panose="00000400000000000000" pitchFamily="2" charset="0"/>
              </a:rPr>
              <a:t>u`po,stasij</a:t>
            </a:r>
            <a:r>
              <a:rPr lang="en-US" b="1" dirty="0"/>
              <a:t> 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hupo</a:t>
            </a:r>
            <a:r>
              <a:rPr lang="en-US" sz="4000" b="1" dirty="0" smtClean="0"/>
              <a:t>-stasis) - </a:t>
            </a:r>
            <a:r>
              <a:rPr lang="en-US" sz="4000" b="1" dirty="0"/>
              <a:t>1. </a:t>
            </a:r>
            <a:r>
              <a:rPr lang="en-US" sz="4000" i="1" dirty="0"/>
              <a:t>a setting or placing under; thing put under, substructure, foundation</a:t>
            </a:r>
            <a:r>
              <a:rPr lang="en-US" sz="4000" dirty="0" smtClean="0"/>
              <a:t>:  </a:t>
            </a:r>
            <a:r>
              <a:rPr lang="en-US" sz="4000" b="1" dirty="0" smtClean="0"/>
              <a:t>2</a:t>
            </a:r>
            <a:r>
              <a:rPr lang="en-US" sz="4000" b="1" dirty="0"/>
              <a:t>. </a:t>
            </a:r>
            <a:r>
              <a:rPr lang="en-US" sz="4000" i="1" dirty="0"/>
              <a:t>that which has foundation, is firm</a:t>
            </a:r>
            <a:r>
              <a:rPr lang="en-US" sz="4000" dirty="0"/>
              <a:t>; hence, a. </a:t>
            </a:r>
            <a:r>
              <a:rPr lang="en-US" sz="4000" i="1" u="sng" dirty="0"/>
              <a:t>that which has actual existence</a:t>
            </a:r>
            <a:r>
              <a:rPr lang="en-US" sz="4000" i="1" dirty="0"/>
              <a:t>; </a:t>
            </a:r>
            <a:r>
              <a:rPr lang="en-US" sz="4000" i="1" u="sng" dirty="0"/>
              <a:t>a substance</a:t>
            </a:r>
            <a:r>
              <a:rPr lang="en-US" sz="4000" i="1" dirty="0"/>
              <a:t>, real being</a:t>
            </a:r>
            <a:r>
              <a:rPr lang="en-US" sz="4000" dirty="0"/>
              <a:t>: </a:t>
            </a:r>
            <a:r>
              <a:rPr lang="en-US" sz="4000" i="1" dirty="0"/>
              <a:t>confidence, firm trust, assurance</a:t>
            </a:r>
            <a:r>
              <a:rPr lang="en-US" sz="4000" dirty="0"/>
              <a:t>: 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9119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Hupostasis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1:3 - </a:t>
            </a:r>
            <a:r>
              <a:rPr lang="en-US" sz="4000" dirty="0"/>
              <a:t>And He is the radiance of His glory and </a:t>
            </a:r>
            <a:r>
              <a:rPr lang="en-US" sz="4000" u="sng" dirty="0"/>
              <a:t>the exact representation</a:t>
            </a:r>
            <a:r>
              <a:rPr lang="en-US" sz="4000" dirty="0"/>
              <a:t> of His nature, and upholds all things by the word of His power</a:t>
            </a:r>
            <a:r>
              <a:rPr lang="en-US" sz="4000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Hebrews 3:14 - </a:t>
            </a:r>
            <a:r>
              <a:rPr lang="en-US" sz="4000" dirty="0"/>
              <a:t>For we have become partakers of Messiah, if we hold fast the beginning of our </a:t>
            </a:r>
            <a:r>
              <a:rPr lang="en-US" sz="4000" u="sng" dirty="0"/>
              <a:t>assurance</a:t>
            </a:r>
            <a:r>
              <a:rPr lang="en-US" sz="4000" dirty="0"/>
              <a:t> firm until the end</a:t>
            </a:r>
            <a:r>
              <a:rPr lang="en-US" sz="4000" dirty="0" smtClean="0"/>
              <a:t>,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497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Conviction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/>
              <a:t>11:1 </a:t>
            </a:r>
            <a:r>
              <a:rPr lang="en-US" sz="4000" b="1" dirty="0" smtClean="0"/>
              <a:t>– faith is … the </a:t>
            </a:r>
            <a:r>
              <a:rPr lang="en-US" sz="4000" b="1" dirty="0"/>
              <a:t>conviction of things not </a:t>
            </a:r>
            <a:r>
              <a:rPr lang="en-US" sz="4000" b="1" dirty="0" smtClean="0"/>
              <a:t>seen</a:t>
            </a: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e;legcoj</a:t>
            </a:r>
            <a:r>
              <a:rPr lang="en-US" sz="4000" b="1" dirty="0" smtClean="0">
                <a:latin typeface="Bwgrkn" panose="00000400000000000000" pitchFamily="2" charset="0"/>
              </a:rPr>
              <a:t> </a:t>
            </a:r>
            <a:r>
              <a:rPr lang="en-US" sz="4000" b="1" dirty="0" smtClean="0"/>
              <a:t>(</a:t>
            </a:r>
            <a:r>
              <a:rPr lang="en-US" sz="4000" b="1" dirty="0" err="1" smtClean="0"/>
              <a:t>elenkos</a:t>
            </a:r>
            <a:r>
              <a:rPr lang="en-US" sz="4000" b="1" dirty="0" smtClean="0"/>
              <a:t>) - </a:t>
            </a:r>
            <a:r>
              <a:rPr lang="en-US" sz="4000" b="1" dirty="0"/>
              <a:t>1. </a:t>
            </a:r>
            <a:r>
              <a:rPr lang="en-US" sz="4000" i="1" dirty="0"/>
              <a:t>a proof, that by which a thing is proved or tested </a:t>
            </a:r>
            <a:r>
              <a:rPr lang="en-US" sz="4000" b="1" dirty="0"/>
              <a:t>2. </a:t>
            </a:r>
            <a:r>
              <a:rPr lang="en-US" sz="4000" i="1" dirty="0"/>
              <a:t>conviction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68066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Faithfulness is the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Response to </a:t>
            </a:r>
            <a:r>
              <a:rPr lang="en-US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El’s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Word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11:2</a:t>
            </a:r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by it the men of old </a:t>
            </a:r>
            <a:r>
              <a:rPr lang="en-US" sz="4000" b="1" u="sng" dirty="0"/>
              <a:t>gained approval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Gr </a:t>
            </a:r>
            <a:r>
              <a:rPr lang="en-US" sz="4000" b="1" dirty="0" err="1" smtClean="0"/>
              <a:t>martureo</a:t>
            </a:r>
            <a:r>
              <a:rPr lang="en-US" sz="4000" b="1" dirty="0" smtClean="0"/>
              <a:t> - </a:t>
            </a:r>
            <a:r>
              <a:rPr lang="en-US" sz="4000" i="1" dirty="0"/>
              <a:t>to be a witness, to bear witness, testify, </a:t>
            </a:r>
            <a:r>
              <a:rPr lang="en-US" sz="4000" dirty="0" err="1"/>
              <a:t>i</a:t>
            </a:r>
            <a:r>
              <a:rPr lang="en-US" sz="4000" dirty="0"/>
              <a:t>. e. "to affirm that one has seen or heard or experienced something, or that (so in the N. T.) he knows it because taught by divine revelation or inspiration" 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/>
              <a:t>-</a:t>
            </a:r>
            <a:r>
              <a:rPr lang="en-US" sz="4000" dirty="0" smtClean="0"/>
              <a:t> </a:t>
            </a:r>
            <a:r>
              <a:rPr lang="en-US" sz="4000" i="1" dirty="0"/>
              <a:t>give a good report, speak well (of), approve (of)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b="1" dirty="0" smtClean="0"/>
              <a:t>- The theme of </a:t>
            </a:r>
            <a:r>
              <a:rPr lang="en-US" sz="4000" b="1" dirty="0" err="1" smtClean="0"/>
              <a:t>Heb</a:t>
            </a:r>
            <a:r>
              <a:rPr lang="en-US" sz="4000" b="1" dirty="0" smtClean="0"/>
              <a:t> 11 is the testimony of those who came before us in the way that they responded to the promises of Elohim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268462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 in What Elohim Said</a:t>
            </a:r>
          </a:p>
          <a:p>
            <a:pPr marL="0" indent="0">
              <a:buNone/>
            </a:pPr>
            <a:r>
              <a:rPr lang="en-US" sz="4000" b="1" dirty="0" smtClean="0"/>
              <a:t>Hebrews 11:3</a:t>
            </a:r>
          </a:p>
          <a:p>
            <a:pPr marL="0" indent="0">
              <a:buNone/>
            </a:pPr>
            <a:r>
              <a:rPr lang="en-US" sz="4000" b="1" dirty="0"/>
              <a:t>By faith we understand that the worlds were prepared by the word of Elohim, so that what is seen was not made out of things which are visible</a:t>
            </a:r>
            <a:r>
              <a:rPr lang="en-US" sz="4000" b="1" dirty="0" smtClean="0"/>
              <a:t>.</a:t>
            </a:r>
          </a:p>
          <a:p>
            <a:pPr>
              <a:buFontTx/>
              <a:buChar char="-"/>
            </a:pPr>
            <a:r>
              <a:rPr lang="en-US" sz="4000" dirty="0" smtClean="0"/>
              <a:t>A clear reference to Genesis 1 and the spoken word</a:t>
            </a:r>
          </a:p>
          <a:p>
            <a:pPr>
              <a:buFontTx/>
              <a:buChar char="-"/>
            </a:pPr>
            <a:r>
              <a:rPr lang="en-US" sz="4000" b="1" dirty="0" smtClean="0"/>
              <a:t>Gen 1:3 Then </a:t>
            </a:r>
            <a:r>
              <a:rPr lang="en-US" sz="4000" b="1" dirty="0"/>
              <a:t>Elohim said, "Let there be light"; and there was light</a:t>
            </a:r>
            <a:r>
              <a:rPr lang="en-US" sz="40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363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Prepare</a:t>
            </a:r>
          </a:p>
          <a:p>
            <a:pPr marL="0" indent="0">
              <a:buNone/>
            </a:pPr>
            <a:r>
              <a:rPr lang="en-US" sz="4000" b="1" dirty="0" smtClean="0"/>
              <a:t>Hebrews 11:3</a:t>
            </a:r>
          </a:p>
          <a:p>
            <a:pPr marL="0" indent="0">
              <a:buNone/>
            </a:pPr>
            <a:r>
              <a:rPr lang="en-US" sz="4000" b="1" dirty="0"/>
              <a:t>By faith we understand that the worlds were </a:t>
            </a:r>
            <a:r>
              <a:rPr lang="en-US" sz="4000" b="1" u="sng" dirty="0"/>
              <a:t>prepared</a:t>
            </a:r>
            <a:r>
              <a:rPr lang="en-US" sz="4000" b="1" dirty="0"/>
              <a:t> by the word of Elohim</a:t>
            </a:r>
            <a:r>
              <a:rPr lang="en-US" sz="4000" b="1" dirty="0" smtClean="0"/>
              <a:t>,</a:t>
            </a:r>
          </a:p>
          <a:p>
            <a:pPr marL="0" indent="0">
              <a:buNone/>
            </a:pPr>
            <a:r>
              <a:rPr lang="en-US" sz="4000" b="1" dirty="0" smtClean="0"/>
              <a:t> </a:t>
            </a:r>
            <a:r>
              <a:rPr lang="en-US" sz="4000" b="1" dirty="0" err="1" smtClean="0">
                <a:latin typeface="Bwgrkn" panose="00000400000000000000" pitchFamily="2" charset="0"/>
              </a:rPr>
              <a:t>katarti,zw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katartizo</a:t>
            </a:r>
            <a:r>
              <a:rPr lang="en-US" sz="4000" b="1" dirty="0" smtClean="0"/>
              <a:t>) - </a:t>
            </a:r>
            <a:r>
              <a:rPr lang="en-US" sz="4000" i="1" dirty="0"/>
              <a:t>to fit out, equip, put in order, arrange, adjust</a:t>
            </a:r>
            <a:r>
              <a:rPr lang="en-US" sz="4000" dirty="0"/>
              <a:t>: </a:t>
            </a:r>
            <a:r>
              <a:rPr lang="en-US" sz="4000" i="1" dirty="0"/>
              <a:t>to fit or frame for oneself, prepare</a:t>
            </a:r>
            <a:r>
              <a:rPr lang="en-US" sz="4000" dirty="0"/>
              <a:t>: 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b="1" dirty="0" smtClean="0"/>
              <a:t>- Hebrews 10:5 </a:t>
            </a:r>
            <a:r>
              <a:rPr lang="en-US" sz="4000" b="1" dirty="0"/>
              <a:t>Therefore, when He comes into the world, He says, "SACRIFICE AND OFFERING YOU HAVE NOT DESIRED, BUT A BODY YOU HAVE </a:t>
            </a:r>
            <a:r>
              <a:rPr lang="en-US" sz="4000" b="1" u="sng" dirty="0"/>
              <a:t>PREPARED</a:t>
            </a:r>
            <a:r>
              <a:rPr lang="en-US" sz="4000" b="1" dirty="0"/>
              <a:t> FOR ME</a:t>
            </a:r>
            <a:r>
              <a:rPr lang="en-US" sz="4000" b="1" dirty="0" smtClean="0"/>
              <a:t>;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1590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Faithfulness of Abel</a:t>
            </a:r>
          </a:p>
          <a:p>
            <a:pPr marL="0" indent="0">
              <a:buNone/>
            </a:pPr>
            <a:r>
              <a:rPr lang="en-US" sz="4000" b="1" dirty="0" smtClean="0"/>
              <a:t>Hebrews 11:4-5</a:t>
            </a:r>
          </a:p>
          <a:p>
            <a:pPr marL="0" indent="0">
              <a:buNone/>
            </a:pPr>
            <a:r>
              <a:rPr lang="en-US" sz="4000" b="1" dirty="0"/>
              <a:t>By faith Havel offered to Elohim </a:t>
            </a:r>
            <a:r>
              <a:rPr lang="en-US" sz="4000" b="1" u="sng" dirty="0"/>
              <a:t>a better sacrifice</a:t>
            </a:r>
            <a:r>
              <a:rPr lang="en-US" sz="4000" b="1" dirty="0"/>
              <a:t> than </a:t>
            </a:r>
            <a:r>
              <a:rPr lang="en-US" sz="4000" b="1" dirty="0" err="1"/>
              <a:t>Cayin</a:t>
            </a:r>
            <a:r>
              <a:rPr lang="en-US" sz="4000" b="1" dirty="0"/>
              <a:t>, through which he obtained the testimony that he was righteous, Elohim testifying about his gifts, and through faith, though he is dead, he still speaks</a:t>
            </a:r>
            <a:r>
              <a:rPr lang="en-US" sz="4000" b="1" dirty="0" smtClean="0"/>
              <a:t>. </a:t>
            </a:r>
          </a:p>
          <a:p>
            <a:pPr>
              <a:buFontTx/>
              <a:buChar char="-"/>
            </a:pPr>
            <a:r>
              <a:rPr lang="en-US" sz="4000" b="1" dirty="0" smtClean="0"/>
              <a:t>The better sacrifice is a blood sacrifice</a:t>
            </a:r>
          </a:p>
          <a:p>
            <a:pPr>
              <a:buFontTx/>
              <a:buChar char="-"/>
            </a:pPr>
            <a:r>
              <a:rPr lang="en-US" sz="4000" b="1" dirty="0" smtClean="0"/>
              <a:t>Hebrews is all about the covenants based on death</a:t>
            </a:r>
          </a:p>
          <a:p>
            <a:pPr>
              <a:buFontTx/>
              <a:buChar char="-"/>
            </a:pPr>
            <a:r>
              <a:rPr lang="en-US" sz="4000" b="1" dirty="0" smtClean="0"/>
              <a:t>How can one be made righteous without blood?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5364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Cain and Abel</a:t>
            </a:r>
          </a:p>
          <a:p>
            <a:pPr marL="0" indent="0">
              <a:buNone/>
            </a:pPr>
            <a:r>
              <a:rPr lang="en-US" sz="4000" b="1" dirty="0" smtClean="0"/>
              <a:t>Genesis 4:3-7</a:t>
            </a:r>
          </a:p>
          <a:p>
            <a:pPr marL="0" indent="0">
              <a:buNone/>
            </a:pPr>
            <a:r>
              <a:rPr lang="en-US" sz="3600" b="1" dirty="0" smtClean="0"/>
              <a:t>So </a:t>
            </a:r>
            <a:r>
              <a:rPr lang="en-US" sz="3600" b="1" dirty="0"/>
              <a:t>it came about in the course of time that </a:t>
            </a:r>
            <a:r>
              <a:rPr lang="en-US" sz="3600" b="1" dirty="0" err="1"/>
              <a:t>Cayin</a:t>
            </a:r>
            <a:r>
              <a:rPr lang="en-US" sz="3600" b="1" dirty="0"/>
              <a:t> brought an offering to Yahuwah of the fruit of the ground</a:t>
            </a:r>
            <a:r>
              <a:rPr lang="en-US" sz="3600" b="1" dirty="0" smtClean="0"/>
              <a:t>. </a:t>
            </a:r>
            <a:r>
              <a:rPr lang="en-US" sz="3600" b="1" dirty="0"/>
              <a:t>Havel, on his part also brought of the firstlings of his flock and of their fat portions. And Yahuwah had regard for Havel and for his </a:t>
            </a:r>
            <a:r>
              <a:rPr lang="en-US" sz="3600" b="1" dirty="0" smtClean="0"/>
              <a:t>offering; </a:t>
            </a:r>
            <a:r>
              <a:rPr lang="en-US" sz="3600" b="1" dirty="0"/>
              <a:t>but for </a:t>
            </a:r>
            <a:r>
              <a:rPr lang="en-US" sz="3600" b="1" dirty="0" err="1"/>
              <a:t>Cayin</a:t>
            </a:r>
            <a:r>
              <a:rPr lang="en-US" sz="3600" b="1" dirty="0"/>
              <a:t> and for his offering He had no regard. So </a:t>
            </a:r>
            <a:r>
              <a:rPr lang="en-US" sz="3600" b="1" dirty="0" err="1"/>
              <a:t>Cayin</a:t>
            </a:r>
            <a:r>
              <a:rPr lang="en-US" sz="3600" b="1" dirty="0"/>
              <a:t> became very angry and his countenance </a:t>
            </a:r>
            <a:r>
              <a:rPr lang="en-US" sz="3600" b="1" dirty="0" smtClean="0"/>
              <a:t>fell. </a:t>
            </a:r>
            <a:r>
              <a:rPr lang="en-US" sz="3600" b="1" dirty="0"/>
              <a:t>Then Yahuwah said to </a:t>
            </a:r>
            <a:r>
              <a:rPr lang="en-US" sz="3600" b="1" dirty="0" err="1"/>
              <a:t>Cayin</a:t>
            </a:r>
            <a:r>
              <a:rPr lang="en-US" sz="3600" b="1" dirty="0"/>
              <a:t>, "Why are you angry? And why has your countenance </a:t>
            </a:r>
            <a:r>
              <a:rPr lang="en-US" sz="3600" b="1" dirty="0" smtClean="0"/>
              <a:t>fallen? </a:t>
            </a:r>
            <a:r>
              <a:rPr lang="en-US" sz="3600" b="1" dirty="0"/>
              <a:t>"If you do well, will not [your countenance] be lifted up? </a:t>
            </a:r>
            <a:r>
              <a:rPr lang="en-US" sz="3600" b="1" u="sng" dirty="0"/>
              <a:t>And if you do not do well, sin is crouching at the door</a:t>
            </a:r>
            <a:r>
              <a:rPr lang="en-US" sz="3600" b="1" dirty="0"/>
              <a:t>; and its desire is for you, but you must master it."</a:t>
            </a:r>
          </a:p>
        </p:txBody>
      </p:sp>
    </p:spTree>
    <p:extLst>
      <p:ext uri="{BB962C8B-B14F-4D97-AF65-F5344CB8AC3E}">
        <p14:creationId xmlns:p14="http://schemas.microsoft.com/office/powerpoint/2010/main" val="241118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Faithfulness of Enoch</a:t>
            </a:r>
          </a:p>
          <a:p>
            <a:pPr marL="0" indent="0">
              <a:buNone/>
            </a:pPr>
            <a:r>
              <a:rPr lang="en-US" sz="4000" b="1" dirty="0" smtClean="0"/>
              <a:t>Hebrews 11:5</a:t>
            </a:r>
          </a:p>
          <a:p>
            <a:pPr marL="0" indent="0">
              <a:buNone/>
            </a:pPr>
            <a:r>
              <a:rPr lang="en-US" sz="4000" b="1" dirty="0" smtClean="0"/>
              <a:t>By </a:t>
            </a:r>
            <a:r>
              <a:rPr lang="en-US" sz="4000" b="1" dirty="0"/>
              <a:t>faith Enoch was taken up so that he would not see death; AND HE WAS NOT FOUND BECAUSE GOD TOOK HIM UP; for he obtained the witness that before his being taken up he was pleasing to Elohim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0584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Testimony About Enoch</a:t>
            </a:r>
          </a:p>
          <a:p>
            <a:pPr marL="0" indent="0">
              <a:buNone/>
            </a:pPr>
            <a:r>
              <a:rPr lang="en-US" sz="4000" b="1" dirty="0" smtClean="0"/>
              <a:t>Genesis 5:21-24</a:t>
            </a:r>
          </a:p>
          <a:p>
            <a:pPr marL="0" indent="0">
              <a:buNone/>
            </a:pPr>
            <a:r>
              <a:rPr lang="en-US" sz="4000" b="1" dirty="0"/>
              <a:t>Enoch lived sixty-five years, and became the father of Methuselah</a:t>
            </a:r>
            <a:r>
              <a:rPr lang="en-US" sz="4000" b="1" dirty="0" smtClean="0"/>
              <a:t>. </a:t>
            </a:r>
            <a:r>
              <a:rPr lang="en-US" sz="4000" b="1" dirty="0"/>
              <a:t>Then </a:t>
            </a:r>
            <a:r>
              <a:rPr lang="en-US" sz="4000" b="1" u="sng" dirty="0"/>
              <a:t>Enoch walked with Elohim</a:t>
            </a:r>
            <a:r>
              <a:rPr lang="en-US" sz="4000" b="1" dirty="0"/>
              <a:t> three hundred years after he became the father of Methuselah, and he had [other] sons and </a:t>
            </a:r>
            <a:r>
              <a:rPr lang="en-US" sz="4000" b="1" dirty="0" smtClean="0"/>
              <a:t>daughters. </a:t>
            </a:r>
            <a:r>
              <a:rPr lang="en-US" sz="4000" b="1" dirty="0"/>
              <a:t>So all the days of Enoch were three hundred and sixty-five </a:t>
            </a:r>
            <a:r>
              <a:rPr lang="en-US" sz="4000" b="1" dirty="0" smtClean="0"/>
              <a:t>years. </a:t>
            </a:r>
            <a:r>
              <a:rPr lang="en-US" sz="4000" b="1" u="sng" dirty="0"/>
              <a:t>Enoch walked with Elohim</a:t>
            </a:r>
            <a:r>
              <a:rPr lang="en-US" sz="4000" b="1" dirty="0"/>
              <a:t>; and he was not, for Elohim took him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Remember the garden? Walk is a metaphor for one’s way of life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5159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Having Faith in Elohim</a:t>
            </a:r>
          </a:p>
          <a:p>
            <a:pPr marL="0" indent="0">
              <a:buNone/>
            </a:pPr>
            <a:r>
              <a:rPr lang="en-US" sz="4000" b="1" dirty="0" smtClean="0"/>
              <a:t>Hebrews 11:6</a:t>
            </a:r>
          </a:p>
          <a:p>
            <a:pPr marL="0" indent="0">
              <a:buNone/>
            </a:pPr>
            <a:r>
              <a:rPr lang="en-US" sz="4000" b="1" dirty="0"/>
              <a:t>And without faith it is impossible to please [Him], for he who comes to Elohim must believe that He is and [that] He is a rewarder of those who seek Him</a:t>
            </a:r>
            <a:r>
              <a:rPr lang="en-US" sz="4000" b="1" dirty="0" smtClean="0"/>
              <a:t>.</a:t>
            </a:r>
          </a:p>
          <a:p>
            <a:pPr>
              <a:buFontTx/>
              <a:buChar char="-"/>
            </a:pPr>
            <a:r>
              <a:rPr lang="en-US" sz="4000" b="1" dirty="0" smtClean="0"/>
              <a:t>How can we please him is we don’t do what he says?</a:t>
            </a:r>
          </a:p>
          <a:p>
            <a:pPr>
              <a:buFontTx/>
              <a:buChar char="-"/>
            </a:pPr>
            <a:r>
              <a:rPr lang="en-US" sz="4000" b="1" dirty="0" smtClean="0"/>
              <a:t>Therefore, faithfulness is a pre-requisite to pleasing Elohim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230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Faith of Noah</a:t>
            </a:r>
          </a:p>
          <a:p>
            <a:pPr marL="0" indent="0">
              <a:buNone/>
            </a:pPr>
            <a:r>
              <a:rPr lang="en-US" sz="4000" b="1" dirty="0" smtClean="0"/>
              <a:t>Hebrews 11:7</a:t>
            </a:r>
          </a:p>
          <a:p>
            <a:pPr marL="0" indent="0">
              <a:buNone/>
            </a:pPr>
            <a:r>
              <a:rPr lang="en-US" sz="4000" b="1" dirty="0" smtClean="0"/>
              <a:t>By </a:t>
            </a:r>
            <a:r>
              <a:rPr lang="en-US" sz="4000" b="1" dirty="0"/>
              <a:t>faith </a:t>
            </a:r>
            <a:r>
              <a:rPr lang="en-US" sz="4000" b="1" dirty="0" err="1"/>
              <a:t>Noach</a:t>
            </a:r>
            <a:r>
              <a:rPr lang="en-US" sz="4000" b="1" dirty="0"/>
              <a:t>, being warned [by Elohim] about </a:t>
            </a:r>
            <a:r>
              <a:rPr lang="en-US" sz="4000" b="1" u="sng" dirty="0"/>
              <a:t>things not yet seen</a:t>
            </a:r>
            <a:r>
              <a:rPr lang="en-US" sz="4000" b="1" dirty="0"/>
              <a:t>, in reverence prepared an ark for the salvation of his household, by which he condemned the world, and became an heir of the righteousness which is according to faith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</a:t>
            </a:r>
            <a:r>
              <a:rPr lang="en-US" sz="4000" dirty="0" smtClean="0"/>
              <a:t>Prepared (a different word) </a:t>
            </a:r>
            <a:r>
              <a:rPr lang="en-US" sz="4000" b="1" dirty="0" smtClean="0"/>
              <a:t>- </a:t>
            </a:r>
            <a:r>
              <a:rPr lang="en-US" sz="4000" dirty="0"/>
              <a:t>(1) </a:t>
            </a:r>
            <a:r>
              <a:rPr lang="en-US" sz="4000" i="1" dirty="0"/>
              <a:t>prepare, make ready, put in </a:t>
            </a:r>
            <a:r>
              <a:rPr lang="en-US" sz="4000" i="1" dirty="0" smtClean="0"/>
              <a:t>readiness… prepare</a:t>
            </a:r>
            <a:r>
              <a:rPr lang="en-US" sz="4000" dirty="0"/>
              <a:t>; passive </a:t>
            </a:r>
            <a:r>
              <a:rPr lang="en-US" sz="4000" i="1" dirty="0"/>
              <a:t>be </a:t>
            </a:r>
            <a:r>
              <a:rPr lang="en-US" sz="4000" i="1" dirty="0" smtClean="0"/>
              <a:t>prepared</a:t>
            </a:r>
            <a:r>
              <a:rPr lang="en-US" sz="4000" dirty="0" smtClean="0"/>
              <a:t>; </a:t>
            </a:r>
            <a:r>
              <a:rPr lang="en-US" sz="4000" dirty="0"/>
              <a:t>(2) </a:t>
            </a:r>
            <a:r>
              <a:rPr lang="en-US" sz="4000" i="1" dirty="0"/>
              <a:t>build, construct, </a:t>
            </a:r>
            <a:r>
              <a:rPr lang="en-US" sz="4000" i="1" dirty="0" smtClean="0"/>
              <a:t>erect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48822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 of Abraham</a:t>
            </a:r>
          </a:p>
          <a:p>
            <a:pPr marL="0" indent="0">
              <a:buNone/>
            </a:pPr>
            <a:r>
              <a:rPr lang="en-US" sz="4000" b="1" dirty="0" smtClean="0"/>
              <a:t>Hebrews 11:8-10</a:t>
            </a:r>
          </a:p>
          <a:p>
            <a:pPr marL="0" indent="0">
              <a:buNone/>
            </a:pPr>
            <a:r>
              <a:rPr lang="en-US" sz="4000" b="1" dirty="0" smtClean="0"/>
              <a:t>By </a:t>
            </a:r>
            <a:r>
              <a:rPr lang="en-US" sz="4000" b="1" dirty="0"/>
              <a:t>faith Abraham, when he was called, obeyed by going out to a place which he was to receive for an inheritance; and he went out, not knowing where he was going</a:t>
            </a:r>
            <a:r>
              <a:rPr lang="en-US" sz="4000" b="1" dirty="0" smtClean="0"/>
              <a:t>. </a:t>
            </a:r>
            <a:r>
              <a:rPr lang="en-US" sz="4000" b="1" dirty="0"/>
              <a:t>By faith he lived as an alien in the land of promise, as in a foreign [land], dwelling in tents with Yitzchak and </a:t>
            </a:r>
            <a:r>
              <a:rPr lang="en-US" sz="4000" b="1" dirty="0" err="1"/>
              <a:t>Ya'acob</a:t>
            </a:r>
            <a:r>
              <a:rPr lang="en-US" sz="4000" b="1" dirty="0"/>
              <a:t>, fellow heirs of the same promise</a:t>
            </a:r>
            <a:r>
              <a:rPr lang="en-US" sz="4000" b="1" dirty="0" smtClean="0"/>
              <a:t>; </a:t>
            </a:r>
            <a:r>
              <a:rPr lang="en-US" sz="4000" b="1" dirty="0"/>
              <a:t>for </a:t>
            </a:r>
            <a:r>
              <a:rPr lang="en-US" sz="4000" b="1" u="sng" dirty="0"/>
              <a:t>he was looking for the city which has foundations, whose architect and builder is Elohim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31164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City with Foundations</a:t>
            </a:r>
          </a:p>
          <a:p>
            <a:pPr marL="0" indent="0">
              <a:buNone/>
            </a:pPr>
            <a:r>
              <a:rPr lang="en-US" sz="4000" b="1" dirty="0" smtClean="0"/>
              <a:t>Revelation 21:14</a:t>
            </a:r>
          </a:p>
          <a:p>
            <a:pPr marL="0" indent="0">
              <a:buNone/>
            </a:pPr>
            <a:r>
              <a:rPr lang="en-US" sz="4000" b="1" dirty="0"/>
              <a:t>And the wall of the city had twelve foundation stones, and on them [were] the twelve names of the twelve apostles of the Lamb</a:t>
            </a:r>
            <a:r>
              <a:rPr lang="en-US" sz="4000" b="1" dirty="0" smtClean="0"/>
              <a:t>.</a:t>
            </a:r>
          </a:p>
          <a:p>
            <a:r>
              <a:rPr lang="en-US" sz="4000" b="1" dirty="0" smtClean="0"/>
              <a:t>Hebrews 12:22-23 </a:t>
            </a:r>
            <a:r>
              <a:rPr lang="en-US" sz="3600" b="1" dirty="0" smtClean="0"/>
              <a:t>But </a:t>
            </a:r>
            <a:r>
              <a:rPr lang="en-US" sz="3600" b="1" dirty="0"/>
              <a:t>you have come to Mount Zion and to </a:t>
            </a:r>
            <a:r>
              <a:rPr lang="en-US" sz="3600" b="1" u="sng" dirty="0"/>
              <a:t>the city of the living Elohim, the heavenly Jerusalem</a:t>
            </a:r>
            <a:r>
              <a:rPr lang="en-US" sz="3600" b="1" dirty="0"/>
              <a:t>, and to myriads of </a:t>
            </a:r>
            <a:r>
              <a:rPr lang="en-US" sz="3600" b="1" dirty="0" smtClean="0"/>
              <a:t>angels, </a:t>
            </a:r>
            <a:r>
              <a:rPr lang="en-US" sz="3600" b="1" dirty="0"/>
              <a:t>to the general assembly and assembly of the firstborn who are enrolled in heaven, and to Elohim, the Judge of all, and to the spirits of [the] righteous made perfect,</a:t>
            </a: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8630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 of Sarah</a:t>
            </a:r>
          </a:p>
          <a:p>
            <a:pPr marL="0" indent="0">
              <a:buNone/>
            </a:pPr>
            <a:r>
              <a:rPr lang="en-US" sz="4000" b="1" dirty="0" smtClean="0"/>
              <a:t>Hebrews 11:11-12</a:t>
            </a:r>
          </a:p>
          <a:p>
            <a:pPr marL="0" indent="0">
              <a:buNone/>
            </a:pPr>
            <a:r>
              <a:rPr lang="en-US" sz="4000" b="1" dirty="0"/>
              <a:t>By faith even Sarah herself received ability to conceive, even beyond the proper time of life, since she considered Him faithful who had promised</a:t>
            </a:r>
            <a:r>
              <a:rPr lang="en-US" sz="4000" b="1" dirty="0" smtClean="0"/>
              <a:t>. </a:t>
            </a:r>
            <a:r>
              <a:rPr lang="en-US" sz="4000" b="1" dirty="0"/>
              <a:t>Therefore there was born even of one man, and him as good as dead at that, [as many descendants] AS THE STARS OF HEAVEN IN NUMBER, AND INNUMERABLE AS THE SAND WHICH IS BY THE SEASHORE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She was 89, old and dried up!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7053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Faithfulness to the End</a:t>
            </a:r>
          </a:p>
          <a:p>
            <a:pPr marL="0" indent="0">
              <a:buNone/>
            </a:pPr>
            <a:r>
              <a:rPr lang="en-US" sz="4000" b="1" dirty="0" smtClean="0"/>
              <a:t>Hebrews 11:13-14</a:t>
            </a:r>
          </a:p>
          <a:p>
            <a:pPr marL="0" indent="0">
              <a:buNone/>
            </a:pPr>
            <a:r>
              <a:rPr lang="en-US" sz="4000" b="1" u="sng" dirty="0"/>
              <a:t>All these died in faith, without receiving the promises</a:t>
            </a:r>
            <a:r>
              <a:rPr lang="en-US" sz="4000" b="1" dirty="0"/>
              <a:t>, but having seen them and having welcomed them from a distance, and having confessed that they were strangers and exiles on the earth</a:t>
            </a:r>
            <a:r>
              <a:rPr lang="en-US" sz="4000" b="1" dirty="0" smtClean="0"/>
              <a:t>. </a:t>
            </a:r>
            <a:r>
              <a:rPr lang="en-US" sz="4000" b="1" dirty="0"/>
              <a:t>For those who say such things make it clear that they are seeking a country of their own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8160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 in the Promises</a:t>
            </a:r>
          </a:p>
          <a:p>
            <a:pPr marL="0" indent="0">
              <a:buNone/>
            </a:pPr>
            <a:r>
              <a:rPr lang="en-US" sz="4000" b="1" dirty="0" smtClean="0"/>
              <a:t>Hebrews 11:15-16</a:t>
            </a:r>
          </a:p>
          <a:p>
            <a:pPr marL="0" indent="0">
              <a:buNone/>
            </a:pPr>
            <a:r>
              <a:rPr lang="en-US" sz="4000" b="1" dirty="0"/>
              <a:t>And indeed if they had been thinking of that [country] from which they went out, they would have had opportunity to return</a:t>
            </a:r>
            <a:r>
              <a:rPr lang="en-US" sz="4000" b="1" dirty="0" smtClean="0"/>
              <a:t>. </a:t>
            </a:r>
            <a:r>
              <a:rPr lang="en-US" sz="4000" b="1" dirty="0"/>
              <a:t>But as it is, </a:t>
            </a:r>
            <a:r>
              <a:rPr lang="en-US" sz="4000" b="1" u="sng" dirty="0"/>
              <a:t>they desire a better [country], that is, a heavenly one</a:t>
            </a:r>
            <a:r>
              <a:rPr lang="en-US" sz="4000" b="1" dirty="0"/>
              <a:t>. Therefore Elohim is not ashamed to be called their Elohim; </a:t>
            </a:r>
            <a:r>
              <a:rPr lang="en-US" sz="4000" b="1" u="sng" dirty="0"/>
              <a:t>for He has prepared a city for them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</a:t>
            </a:r>
            <a:r>
              <a:rPr lang="en-US" sz="4000" i="1" dirty="0"/>
              <a:t>prepare, make ready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9046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Abraham the Man of Faith</a:t>
            </a:r>
          </a:p>
          <a:p>
            <a:pPr marL="0" indent="0">
              <a:buNone/>
            </a:pPr>
            <a:r>
              <a:rPr lang="en-US" sz="4000" b="1" dirty="0" smtClean="0"/>
              <a:t>Hebrews 11:17-19</a:t>
            </a:r>
          </a:p>
          <a:p>
            <a:pPr marL="0" indent="0">
              <a:buNone/>
            </a:pPr>
            <a:r>
              <a:rPr lang="en-US" sz="4000" b="1" dirty="0"/>
              <a:t>By faith Abraham, when he was tested, offered up Yitzchak, and he who had received the promises was offering up </a:t>
            </a:r>
            <a:r>
              <a:rPr lang="en-US" sz="4000" b="1" u="sng" dirty="0"/>
              <a:t>his only begotten </a:t>
            </a:r>
            <a:r>
              <a:rPr lang="en-US" sz="4000" b="1" dirty="0"/>
              <a:t>[son</a:t>
            </a:r>
            <a:r>
              <a:rPr lang="en-US" sz="4000" b="1" dirty="0" smtClean="0"/>
              <a:t>]; </a:t>
            </a:r>
            <a:r>
              <a:rPr lang="en-US" sz="4000" b="1" dirty="0"/>
              <a:t>[it was he] to whom it was said, "IN ISAAC YOUR DESCENDANTS SHALL BE CALLED</a:t>
            </a:r>
            <a:r>
              <a:rPr lang="en-US" sz="4000" b="1" dirty="0" smtClean="0"/>
              <a:t>." </a:t>
            </a:r>
            <a:r>
              <a:rPr lang="en-US" sz="4000" b="1" dirty="0"/>
              <a:t>He considered that Elohim is able to raise [people] even from the dead, from which he also received him back as a type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Genesis 21:12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4068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 Begotten</a:t>
            </a: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monogenh,j</a:t>
            </a:r>
            <a:r>
              <a:rPr lang="en-US" sz="4000" dirty="0" smtClean="0">
                <a:latin typeface="Bwgrkn" panose="00000400000000000000" pitchFamily="2" charset="0"/>
              </a:rPr>
              <a:t> </a:t>
            </a:r>
            <a:r>
              <a:rPr lang="en-US" sz="4000" dirty="0" smtClean="0"/>
              <a:t>(</a:t>
            </a:r>
            <a:r>
              <a:rPr lang="en-US" sz="4000" dirty="0" err="1" smtClean="0"/>
              <a:t>monogenace</a:t>
            </a:r>
            <a:r>
              <a:rPr lang="en-US" sz="4000" dirty="0" smtClean="0"/>
              <a:t>)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dirty="0"/>
              <a:t>of what is the only one of its kind of class </a:t>
            </a:r>
            <a:r>
              <a:rPr lang="en-US" sz="4000" i="1" dirty="0"/>
              <a:t>unique</a:t>
            </a:r>
            <a:r>
              <a:rPr lang="en-US" sz="4000" dirty="0"/>
              <a:t>; (1) an only child born to human parents </a:t>
            </a:r>
            <a:r>
              <a:rPr lang="en-US" sz="4000" i="1" dirty="0"/>
              <a:t>one and only </a:t>
            </a:r>
            <a:r>
              <a:rPr lang="en-US" sz="4000" dirty="0"/>
              <a:t>(LU 7.12; 8.42); </a:t>
            </a:r>
            <a:r>
              <a:rPr lang="en-US" sz="4000" dirty="0" err="1"/>
              <a:t>substantivally</a:t>
            </a:r>
            <a:r>
              <a:rPr lang="en-US" sz="4000" dirty="0"/>
              <a:t> </a:t>
            </a:r>
            <a:r>
              <a:rPr lang="en-US" sz="4000" i="1" dirty="0"/>
              <a:t>only child </a:t>
            </a:r>
            <a:r>
              <a:rPr lang="en-US" sz="4000" dirty="0"/>
              <a:t>(LU 9.38); (2) as a child born in a unique way; (a) used of God's Son Jesus </a:t>
            </a:r>
            <a:r>
              <a:rPr lang="en-US" sz="4000" i="1" dirty="0"/>
              <a:t>only, only begotten</a:t>
            </a:r>
            <a:r>
              <a:rPr lang="en-US" sz="4000" dirty="0" smtClean="0"/>
              <a:t>; </a:t>
            </a:r>
            <a:r>
              <a:rPr lang="en-US" sz="4000" dirty="0"/>
              <a:t>(b) used of Abraham's son Isaac </a:t>
            </a:r>
            <a:r>
              <a:rPr lang="en-US" sz="4000" i="1" dirty="0"/>
              <a:t>only</a:t>
            </a:r>
            <a:r>
              <a:rPr lang="en-US" sz="4000" dirty="0" smtClean="0"/>
              <a:t>; </a:t>
            </a:r>
            <a:r>
              <a:rPr lang="en-US" sz="4000" i="1" dirty="0"/>
              <a:t>his only true </a:t>
            </a:r>
            <a:r>
              <a:rPr lang="en-US" sz="4000" i="1" dirty="0" smtClean="0"/>
              <a:t>son</a:t>
            </a:r>
            <a:endParaRPr lang="en-US" sz="5400" b="1" dirty="0"/>
          </a:p>
          <a:p>
            <a:pPr marL="0" indent="0">
              <a:buNone/>
            </a:pPr>
            <a:r>
              <a:rPr lang="en-US" sz="4000" dirty="0" smtClean="0"/>
              <a:t>- What about Ishmael?</a:t>
            </a:r>
          </a:p>
        </p:txBody>
      </p:sp>
    </p:spTree>
    <p:extLst>
      <p:ext uri="{BB962C8B-B14F-4D97-AF65-F5344CB8AC3E}">
        <p14:creationId xmlns:p14="http://schemas.microsoft.com/office/powerpoint/2010/main" val="103142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 of Yitzchak</a:t>
            </a:r>
          </a:p>
          <a:p>
            <a:pPr marL="0" indent="0">
              <a:buNone/>
            </a:pPr>
            <a:r>
              <a:rPr lang="en-US" sz="4000" b="1" dirty="0" smtClean="0"/>
              <a:t>Hebrews 11:20  </a:t>
            </a:r>
            <a:r>
              <a:rPr lang="en-US" sz="4000" b="1" dirty="0" smtClean="0"/>
              <a:t>By </a:t>
            </a:r>
            <a:r>
              <a:rPr lang="en-US" sz="4000" b="1" dirty="0"/>
              <a:t>faith Yitzchak blessed </a:t>
            </a:r>
            <a:r>
              <a:rPr lang="en-US" sz="4000" b="1" dirty="0" err="1"/>
              <a:t>Ya'acob</a:t>
            </a:r>
            <a:r>
              <a:rPr lang="en-US" sz="4000" b="1" dirty="0"/>
              <a:t> and Esau, even regarding things to </a:t>
            </a:r>
            <a:r>
              <a:rPr lang="en-US" sz="4000" b="1" dirty="0" smtClean="0"/>
              <a:t>come </a:t>
            </a:r>
          </a:p>
          <a:p>
            <a:pPr>
              <a:buFontTx/>
              <a:buChar char="-"/>
            </a:pPr>
            <a:r>
              <a:rPr lang="en-US" sz="4000" b="1" dirty="0" smtClean="0"/>
              <a:t>Genesis 27:28-29  Now </a:t>
            </a:r>
            <a:r>
              <a:rPr lang="en-US" sz="4000" b="1" dirty="0"/>
              <a:t>may Elohim give you of the dew of heaven, And of the fatness of the earth, And an abundance of grain and new </a:t>
            </a:r>
            <a:r>
              <a:rPr lang="en-US" sz="4000" b="1" dirty="0" smtClean="0"/>
              <a:t>wine; </a:t>
            </a:r>
            <a:r>
              <a:rPr lang="en-US" sz="4000" b="1" dirty="0"/>
              <a:t>May peoples serve you, And nations bow down to you; Be master of your brothers, And may your mother's sons bow down to you. Cursed be those who curse you, And blessed be those who bless you</a:t>
            </a:r>
            <a:r>
              <a:rPr lang="en-US" sz="4000" b="1" dirty="0" smtClean="0"/>
              <a:t>.“</a:t>
            </a:r>
          </a:p>
          <a:p>
            <a:pPr>
              <a:buFontTx/>
              <a:buChar char="-"/>
            </a:pPr>
            <a:r>
              <a:rPr lang="en-US" sz="4000" b="1" dirty="0" smtClean="0"/>
              <a:t>He did not revoke, but said, “Yea and he shall be blessed”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07317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 of </a:t>
            </a:r>
            <a:r>
              <a:rPr lang="en-US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Ya’acob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Yoseph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11:21-22</a:t>
            </a:r>
          </a:p>
          <a:p>
            <a:pPr marL="0" indent="0">
              <a:buNone/>
            </a:pPr>
            <a:r>
              <a:rPr lang="en-US" sz="4000" b="1" dirty="0" smtClean="0"/>
              <a:t>By </a:t>
            </a:r>
            <a:r>
              <a:rPr lang="en-US" sz="4000" b="1" dirty="0"/>
              <a:t>faith </a:t>
            </a:r>
            <a:r>
              <a:rPr lang="en-US" sz="4000" b="1" dirty="0" err="1"/>
              <a:t>Ya'acob</a:t>
            </a:r>
            <a:r>
              <a:rPr lang="en-US" sz="4000" b="1" dirty="0"/>
              <a:t>, as he was dying, blessed each of the sons of </a:t>
            </a:r>
            <a:r>
              <a:rPr lang="en-US" sz="4000" b="1" dirty="0" err="1"/>
              <a:t>Yoseph</a:t>
            </a:r>
            <a:r>
              <a:rPr lang="en-US" sz="4000" b="1" dirty="0"/>
              <a:t>, and worshiped, [leaning] on the top of his </a:t>
            </a:r>
            <a:r>
              <a:rPr lang="en-US" sz="4000" b="1" dirty="0" smtClean="0"/>
              <a:t>staff (LXX, bed in </a:t>
            </a:r>
            <a:r>
              <a:rPr lang="en-US" sz="4000" b="1" dirty="0" err="1" smtClean="0"/>
              <a:t>Heb</a:t>
            </a:r>
            <a:r>
              <a:rPr lang="en-US" sz="4000" b="1" dirty="0" smtClean="0"/>
              <a:t>). </a:t>
            </a:r>
            <a:r>
              <a:rPr lang="en-US" sz="4000" b="1" dirty="0"/>
              <a:t>By faith </a:t>
            </a:r>
            <a:r>
              <a:rPr lang="en-US" sz="4000" b="1" dirty="0" err="1"/>
              <a:t>Yoseph</a:t>
            </a:r>
            <a:r>
              <a:rPr lang="en-US" sz="4000" b="1" dirty="0"/>
              <a:t>, when he was dying, made mention of the exodus of the sons of Israel, and gave orders concerning his bones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</a:t>
            </a:r>
            <a:r>
              <a:rPr lang="en-US" sz="4000" b="1" dirty="0" err="1" smtClean="0"/>
              <a:t>Mittah</a:t>
            </a:r>
            <a:r>
              <a:rPr lang="en-US" sz="4000" b="1" dirty="0" smtClean="0"/>
              <a:t> “bed” ; </a:t>
            </a:r>
            <a:r>
              <a:rPr lang="en-US" sz="4000" b="1" dirty="0" err="1" smtClean="0"/>
              <a:t>Matteh</a:t>
            </a:r>
            <a:r>
              <a:rPr lang="en-US" sz="4000" b="1" dirty="0" smtClean="0"/>
              <a:t> “staff”</a:t>
            </a:r>
          </a:p>
        </p:txBody>
      </p:sp>
    </p:spTree>
    <p:extLst>
      <p:ext uri="{BB962C8B-B14F-4D97-AF65-F5344CB8AC3E}">
        <p14:creationId xmlns:p14="http://schemas.microsoft.com/office/powerpoint/2010/main" val="7461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4389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 of Moses</a:t>
            </a:r>
          </a:p>
          <a:p>
            <a:pPr marL="0" indent="0">
              <a:buNone/>
            </a:pPr>
            <a:r>
              <a:rPr lang="en-US" sz="4000" b="1" dirty="0" smtClean="0"/>
              <a:t>Hebrews 11:23-26  </a:t>
            </a:r>
            <a:r>
              <a:rPr lang="en-US" sz="4000" b="1" dirty="0" smtClean="0"/>
              <a:t>By </a:t>
            </a:r>
            <a:r>
              <a:rPr lang="en-US" sz="4000" b="1" dirty="0"/>
              <a:t>faith Mosheh, when he was born, was hidden for three months by his parents, because they saw he was a beautiful child; and they were not afraid of the king's </a:t>
            </a:r>
            <a:r>
              <a:rPr lang="en-US" sz="4000" b="1" dirty="0" smtClean="0"/>
              <a:t>edict. </a:t>
            </a:r>
            <a:r>
              <a:rPr lang="en-US" sz="4000" b="1" dirty="0"/>
              <a:t>By faith Mosheh, when he had grown up, refused to be called the son of Pharaoh's daughter</a:t>
            </a:r>
            <a:r>
              <a:rPr lang="en-US" sz="4000" b="1" dirty="0" smtClean="0"/>
              <a:t>, </a:t>
            </a:r>
            <a:r>
              <a:rPr lang="en-US" sz="4000" b="1" dirty="0"/>
              <a:t>choosing rather to endure ill-treatment with the people of Elohim than to enjoy the passing pleasures of </a:t>
            </a:r>
            <a:r>
              <a:rPr lang="en-US" sz="4000" b="1" dirty="0" smtClean="0"/>
              <a:t>sin, </a:t>
            </a:r>
            <a:r>
              <a:rPr lang="en-US" sz="4000" b="1" dirty="0"/>
              <a:t>considering the </a:t>
            </a:r>
            <a:r>
              <a:rPr lang="en-US" sz="4000" b="1" dirty="0" smtClean="0"/>
              <a:t>reproach (verbal abuse, insult) </a:t>
            </a:r>
            <a:r>
              <a:rPr lang="en-US" sz="4000" b="1" dirty="0"/>
              <a:t>of </a:t>
            </a:r>
            <a:r>
              <a:rPr lang="en-US" sz="4000" b="1" dirty="0" smtClean="0"/>
              <a:t>Messiah (being hated because of the anointing on him) </a:t>
            </a:r>
            <a:r>
              <a:rPr lang="en-US" sz="4000" b="1" dirty="0"/>
              <a:t>greater riches than the treasures of </a:t>
            </a:r>
            <a:r>
              <a:rPr lang="en-US" sz="4000" b="1" dirty="0" err="1"/>
              <a:t>Mitzrayim</a:t>
            </a:r>
            <a:r>
              <a:rPr lang="en-US" sz="4000" b="1" dirty="0"/>
              <a:t>; for he was looking to the reward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7451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438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Moses Chose His People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Acts 7:22-25  Mosheh </a:t>
            </a:r>
            <a:r>
              <a:rPr lang="en-US" sz="4000" b="1" dirty="0"/>
              <a:t>was educated in all the learning of the </a:t>
            </a:r>
            <a:r>
              <a:rPr lang="en-US" sz="4000" b="1" dirty="0" err="1"/>
              <a:t>Mitzrayim</a:t>
            </a:r>
            <a:r>
              <a:rPr lang="en-US" sz="4000" b="1" dirty="0"/>
              <a:t>, and he was a man of power in words and </a:t>
            </a:r>
            <a:r>
              <a:rPr lang="en-US" sz="4000" b="1" dirty="0" smtClean="0"/>
              <a:t>deeds. But </a:t>
            </a:r>
            <a:r>
              <a:rPr lang="en-US" sz="4000" b="1" dirty="0"/>
              <a:t>when he was approaching the age of forty, it entered his mind to visit his brethren, the sons of Israel</a:t>
            </a:r>
            <a:r>
              <a:rPr lang="en-US" sz="4000" b="1" dirty="0" smtClean="0"/>
              <a:t>. And </a:t>
            </a:r>
            <a:r>
              <a:rPr lang="en-US" sz="4000" b="1" dirty="0"/>
              <a:t>when he saw one [of them] being treated unjustly, he defended him and took vengeance for the oppressed by striking down the </a:t>
            </a:r>
            <a:r>
              <a:rPr lang="en-US" sz="4000" b="1" dirty="0" err="1" smtClean="0"/>
              <a:t>Mitzrite</a:t>
            </a:r>
            <a:r>
              <a:rPr lang="en-US" sz="4000" b="1" dirty="0" smtClean="0"/>
              <a:t>. </a:t>
            </a:r>
            <a:r>
              <a:rPr lang="en-US" sz="4000" b="1" u="sng" dirty="0" smtClean="0"/>
              <a:t>And </a:t>
            </a:r>
            <a:r>
              <a:rPr lang="en-US" sz="4000" b="1" u="sng" dirty="0"/>
              <a:t>he supposed that his brethren understood that Elohim was granting them deliverance through him</a:t>
            </a:r>
            <a:r>
              <a:rPr lang="en-US" sz="4000" b="1" dirty="0"/>
              <a:t>, but they did not understand</a:t>
            </a:r>
            <a:r>
              <a:rPr lang="en-US" sz="4000" b="1" dirty="0" smtClean="0"/>
              <a:t>.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17170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Faith of Moses</a:t>
            </a:r>
          </a:p>
          <a:p>
            <a:pPr marL="0" indent="0">
              <a:buNone/>
            </a:pPr>
            <a:r>
              <a:rPr lang="en-US" sz="4000" b="1" dirty="0" smtClean="0"/>
              <a:t>Hebrews 11:27-29</a:t>
            </a:r>
          </a:p>
          <a:p>
            <a:pPr marL="0" indent="0">
              <a:buNone/>
            </a:pPr>
            <a:r>
              <a:rPr lang="en-US" sz="4000" b="1" dirty="0"/>
              <a:t>By faith </a:t>
            </a:r>
            <a:r>
              <a:rPr lang="en-US" sz="4000" b="1" u="sng" dirty="0"/>
              <a:t>he left </a:t>
            </a:r>
            <a:r>
              <a:rPr lang="en-US" sz="4000" b="1" u="sng" dirty="0" err="1"/>
              <a:t>Mitzrayim</a:t>
            </a:r>
            <a:r>
              <a:rPr lang="en-US" sz="4000" b="1" u="sng" dirty="0"/>
              <a:t>, not fearing the wrath of the king</a:t>
            </a:r>
            <a:r>
              <a:rPr lang="en-US" sz="4000" b="1" dirty="0"/>
              <a:t>; for he endured, as seeing Him who is unseen</a:t>
            </a:r>
            <a:r>
              <a:rPr lang="en-US" sz="4000" b="1" dirty="0" smtClean="0"/>
              <a:t>. </a:t>
            </a:r>
            <a:r>
              <a:rPr lang="en-US" sz="4000" b="1" dirty="0"/>
              <a:t>By faith he kept the Passover and the sprinkling of the blood, so that he who destroyed the firstborn would not touch them</a:t>
            </a:r>
            <a:r>
              <a:rPr lang="en-US" sz="4000" b="1" dirty="0" smtClean="0"/>
              <a:t>. </a:t>
            </a:r>
            <a:r>
              <a:rPr lang="en-US" sz="4000" b="1" dirty="0"/>
              <a:t>By faith they passed through the Red Sea as though [they were passing] through dry land; and the </a:t>
            </a:r>
            <a:r>
              <a:rPr lang="en-US" sz="4000" b="1" dirty="0" err="1" smtClean="0"/>
              <a:t>Mitzrayim</a:t>
            </a:r>
            <a:r>
              <a:rPr lang="en-US" sz="4000" b="1" dirty="0" smtClean="0"/>
              <a:t> (or </a:t>
            </a:r>
            <a:r>
              <a:rPr lang="en-US" sz="4000" b="1" dirty="0" err="1" smtClean="0"/>
              <a:t>mitzrites</a:t>
            </a:r>
            <a:r>
              <a:rPr lang="en-US" sz="4000" b="1" dirty="0" smtClean="0"/>
              <a:t>), </a:t>
            </a:r>
            <a:r>
              <a:rPr lang="en-US" sz="4000" b="1" dirty="0"/>
              <a:t>when they attempted it, were drowned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7972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 of Rahab</a:t>
            </a:r>
          </a:p>
          <a:p>
            <a:pPr marL="0" indent="0">
              <a:buNone/>
            </a:pPr>
            <a:r>
              <a:rPr lang="en-US" sz="4000" b="1" dirty="0" smtClean="0"/>
              <a:t>Hebrews 11:30-31</a:t>
            </a:r>
          </a:p>
          <a:p>
            <a:pPr marL="0" indent="0">
              <a:buNone/>
            </a:pPr>
            <a:r>
              <a:rPr lang="en-US" sz="4000" b="1" dirty="0"/>
              <a:t>By faith the walls of Jericho fell down after they had been encircled for seven days</a:t>
            </a:r>
            <a:r>
              <a:rPr lang="en-US" sz="4000" b="1" dirty="0" smtClean="0"/>
              <a:t>. </a:t>
            </a:r>
            <a:r>
              <a:rPr lang="en-US" sz="4000" b="1" dirty="0"/>
              <a:t>By faith Rahab the harlot did not perish along with those who were disobedient, after she had welcomed the spies in peace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They believed the Word and carried out the command – this is biblical faith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0342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Others Exercising Faith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11:32-34</a:t>
            </a:r>
          </a:p>
          <a:p>
            <a:pPr marL="0" indent="0">
              <a:buNone/>
            </a:pPr>
            <a:r>
              <a:rPr lang="en-US" sz="4000" b="1" dirty="0"/>
              <a:t>And what more shall I say? For time will fail me if I tell of Gideon, Barak, Samson, Jephthah, of David and Samuel and the prophets</a:t>
            </a:r>
            <a:r>
              <a:rPr lang="en-US" sz="4000" b="1" dirty="0" smtClean="0"/>
              <a:t>, </a:t>
            </a:r>
            <a:r>
              <a:rPr lang="en-US" sz="4000" b="1" dirty="0"/>
              <a:t>who by faith conquered kingdoms, performed [acts of] righteousness, obtained promises, shut the mouths of </a:t>
            </a:r>
            <a:r>
              <a:rPr lang="en-US" sz="4000" b="1" dirty="0" smtClean="0"/>
              <a:t>lions, </a:t>
            </a:r>
            <a:r>
              <a:rPr lang="en-US" sz="4000" b="1" dirty="0"/>
              <a:t>quenched the power of fire, escaped the edge of the sword, from weakness were made strong, became mighty in war, put foreign armies to flight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80220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 of Many Others</a:t>
            </a:r>
          </a:p>
          <a:p>
            <a:pPr marL="0" indent="0">
              <a:buNone/>
            </a:pPr>
            <a:r>
              <a:rPr lang="en-US" sz="4000" b="1" dirty="0" smtClean="0"/>
              <a:t>Hebrews 11:35-36</a:t>
            </a:r>
          </a:p>
          <a:p>
            <a:pPr marL="0" indent="0">
              <a:buNone/>
            </a:pPr>
            <a:r>
              <a:rPr lang="en-US" sz="4000" b="1" dirty="0"/>
              <a:t>Women received [back] their dead by resurrection; and others were tortured, not accepting their release, so that they might obtain a better resurrection</a:t>
            </a:r>
            <a:r>
              <a:rPr lang="en-US" sz="4000" b="1" dirty="0" smtClean="0"/>
              <a:t>; </a:t>
            </a:r>
            <a:r>
              <a:rPr lang="en-US" sz="4000" b="1" dirty="0"/>
              <a:t>and others experienced </a:t>
            </a:r>
            <a:r>
              <a:rPr lang="en-US" sz="4000" b="1" dirty="0" err="1"/>
              <a:t>mockings</a:t>
            </a:r>
            <a:r>
              <a:rPr lang="en-US" sz="4000" b="1" dirty="0"/>
              <a:t> and </a:t>
            </a:r>
            <a:r>
              <a:rPr lang="en-US" sz="4000" b="1" dirty="0" err="1"/>
              <a:t>scourgings</a:t>
            </a:r>
            <a:r>
              <a:rPr lang="en-US" sz="4000" b="1" dirty="0"/>
              <a:t>, yes, also chains and imprisonment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The widow of </a:t>
            </a:r>
            <a:r>
              <a:rPr lang="en-US" sz="4000" b="1" dirty="0" err="1" smtClean="0"/>
              <a:t>Zaraphath</a:t>
            </a:r>
            <a:r>
              <a:rPr lang="en-US" sz="4000" b="1" dirty="0" smtClean="0"/>
              <a:t>, the </a:t>
            </a:r>
            <a:r>
              <a:rPr lang="en-US" sz="4000" b="1" dirty="0" err="1" smtClean="0"/>
              <a:t>Shunammites</a:t>
            </a:r>
            <a:r>
              <a:rPr lang="en-US" sz="4000" b="1" dirty="0" smtClean="0"/>
              <a:t> son, Isaiah and Jeremiah, all the prophets, new testament personalities-Peter, Paul, John and others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77531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 Through Ordeals</a:t>
            </a:r>
          </a:p>
          <a:p>
            <a:pPr marL="0" indent="0">
              <a:buNone/>
            </a:pPr>
            <a:r>
              <a:rPr lang="en-US" sz="4000" b="1" dirty="0" smtClean="0"/>
              <a:t>Hebrews 11:37-38</a:t>
            </a:r>
          </a:p>
          <a:p>
            <a:pPr marL="0" indent="0">
              <a:buNone/>
            </a:pPr>
            <a:r>
              <a:rPr lang="en-US" sz="4000" b="1" dirty="0"/>
              <a:t>They were stoned, they were sawn in two, they were tempted, they were put to death with the sword; they went about in sheepskins, in goatskins, being destitute, afflicted, </a:t>
            </a:r>
            <a:r>
              <a:rPr lang="en-US" sz="4000" b="1" dirty="0" smtClean="0"/>
              <a:t>ill-treated </a:t>
            </a:r>
            <a:r>
              <a:rPr lang="en-US" sz="4000" b="1" dirty="0"/>
              <a:t>([men] of whom the world was not worthy), wandering in deserts and mountains and caves and holes in the ground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Tradition says that Jeremiah was stoned and Isaiah was sawn in two. Prophets were stoned and put to death. John the Baptist, et al.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1326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Faith to Wait Until the Promises to be Fulfilled</a:t>
            </a:r>
          </a:p>
          <a:p>
            <a:pPr marL="0" indent="0">
              <a:buNone/>
            </a:pPr>
            <a:r>
              <a:rPr lang="en-US" sz="4000" b="1" dirty="0" smtClean="0"/>
              <a:t>Hebrews 11:39-40</a:t>
            </a:r>
          </a:p>
          <a:p>
            <a:pPr marL="0" indent="0">
              <a:buNone/>
            </a:pPr>
            <a:r>
              <a:rPr lang="en-US" sz="4000" b="1" dirty="0" smtClean="0"/>
              <a:t>And </a:t>
            </a:r>
            <a:r>
              <a:rPr lang="en-US" sz="4000" b="1" dirty="0"/>
              <a:t>all these, having gained approval through their faith, did not receive what was promised</a:t>
            </a:r>
            <a:r>
              <a:rPr lang="en-US" sz="4000" b="1" dirty="0" smtClean="0"/>
              <a:t>, </a:t>
            </a:r>
            <a:r>
              <a:rPr lang="en-US" sz="4000" b="1" dirty="0"/>
              <a:t>because Elohim had provided something better for us, so that apart from us they would not be made perfect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“Made perfect” used in Hebrews 9 times, meaning completed a promise, fulfilled our purpose through resurrection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8585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485" y="348344"/>
            <a:ext cx="10853057" cy="63137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Summary </a:t>
            </a:r>
            <a:r>
              <a:rPr lang="en-US" sz="4400" b="1" dirty="0" smtClean="0"/>
              <a:t>of Hebrews </a:t>
            </a:r>
            <a:r>
              <a:rPr lang="en-US" sz="4400" b="1" dirty="0" smtClean="0"/>
              <a:t>11</a:t>
            </a:r>
            <a:endParaRPr lang="en-US" sz="4400" b="1" dirty="0"/>
          </a:p>
          <a:p>
            <a:pPr marL="0" indent="0">
              <a:buNone/>
            </a:pPr>
            <a:r>
              <a:rPr lang="en-US" sz="4000" b="1" dirty="0"/>
              <a:t>Faith or faithfulness is the action taken by those who believe with confidence what Elohim has promised, even when those promises cannot be seen nor have they been accomplished yet</a:t>
            </a:r>
          </a:p>
          <a:p>
            <a:pPr marL="0" indent="0">
              <a:buNone/>
            </a:pPr>
            <a:r>
              <a:rPr lang="en-US" sz="4000" dirty="0" smtClean="0"/>
              <a:t>That “cloud of witnesses” who came before us had the confidence that the creator would fulfill his word and thus they walked out in obedience to Elohim’s instructions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8499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462381" cy="5143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1"/>
                </a:solidFill>
                <a:latin typeface="+mn-lt"/>
              </a:rPr>
              <a:t>You Can Get More Information About Many Other Bible Study Topics From a Hebraic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Perspective At </a:t>
            </a:r>
            <a:r>
              <a:rPr lang="en-US" sz="4000" b="1" dirty="0">
                <a:solidFill>
                  <a:schemeClr val="tx1"/>
                </a:solidFill>
                <a:latin typeface="+mn-lt"/>
              </a:rPr>
              <a:t>My Website:</a:t>
            </a:r>
          </a:p>
          <a:p>
            <a:pPr algn="ctr">
              <a:buNone/>
            </a:pPr>
            <a:r>
              <a:rPr lang="en-US" sz="6000" b="1" dirty="0">
                <a:solidFill>
                  <a:schemeClr val="tx1"/>
                </a:solidFill>
                <a:latin typeface="+mn-lt"/>
              </a:rPr>
              <a:t>www.BibleTruth.cc</a:t>
            </a:r>
          </a:p>
        </p:txBody>
      </p:sp>
    </p:spTree>
    <p:extLst>
      <p:ext uri="{BB962C8B-B14F-4D97-AF65-F5344CB8AC3E}">
        <p14:creationId xmlns:p14="http://schemas.microsoft.com/office/powerpoint/2010/main" val="9119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485" y="348344"/>
            <a:ext cx="10853057" cy="63137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/>
              <a:t>Better</a:t>
            </a:r>
            <a:endParaRPr lang="en-US" sz="4400" b="1" dirty="0"/>
          </a:p>
          <a:p>
            <a:pPr marL="0" indent="0">
              <a:buNone/>
            </a:pPr>
            <a:r>
              <a:rPr lang="en-US" sz="4000" b="1" dirty="0" smtClean="0"/>
              <a:t>Better plan</a:t>
            </a:r>
          </a:p>
          <a:p>
            <a:pPr marL="0" indent="0">
              <a:buNone/>
            </a:pPr>
            <a:r>
              <a:rPr lang="en-US" sz="4000" b="1" dirty="0" smtClean="0"/>
              <a:t>Better hope</a:t>
            </a:r>
          </a:p>
          <a:p>
            <a:pPr marL="0" indent="0">
              <a:buNone/>
            </a:pPr>
            <a:r>
              <a:rPr lang="en-US" sz="4000" b="1" dirty="0" smtClean="0"/>
              <a:t>Better promises</a:t>
            </a:r>
          </a:p>
          <a:p>
            <a:pPr marL="0" indent="0">
              <a:buNone/>
            </a:pPr>
            <a:r>
              <a:rPr lang="en-US" sz="4000" b="1" dirty="0" smtClean="0"/>
              <a:t>Better covenant</a:t>
            </a:r>
          </a:p>
          <a:p>
            <a:pPr marL="0" indent="0">
              <a:buNone/>
            </a:pPr>
            <a:r>
              <a:rPr lang="en-US" sz="4000" b="1" dirty="0" smtClean="0"/>
              <a:t>Better sacrifice</a:t>
            </a:r>
          </a:p>
          <a:p>
            <a:pPr marL="0" indent="0">
              <a:buNone/>
            </a:pPr>
            <a:r>
              <a:rPr lang="en-US" sz="4000" b="1" dirty="0" smtClean="0"/>
              <a:t>Better possession</a:t>
            </a:r>
          </a:p>
          <a:p>
            <a:pPr marL="0" indent="0">
              <a:buNone/>
            </a:pPr>
            <a:r>
              <a:rPr lang="en-US" sz="4000" b="1" smtClean="0"/>
              <a:t>Better resurrection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Better inheritance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5428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182537</TotalTime>
  <Words>2961</Words>
  <Application>Microsoft Office PowerPoint</Application>
  <PresentationFormat>Widescreen</PresentationFormat>
  <Paragraphs>232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Bwgrkn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1659</cp:revision>
  <dcterms:created xsi:type="dcterms:W3CDTF">2018-11-07T08:55:54Z</dcterms:created>
  <dcterms:modified xsi:type="dcterms:W3CDTF">2021-02-06T16:22:30Z</dcterms:modified>
</cp:coreProperties>
</file>