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4" r:id="rId2"/>
    <p:sldId id="1183" r:id="rId3"/>
    <p:sldId id="1298" r:id="rId4"/>
    <p:sldId id="1314" r:id="rId5"/>
    <p:sldId id="1315" r:id="rId6"/>
    <p:sldId id="1299" r:id="rId7"/>
    <p:sldId id="1316" r:id="rId8"/>
    <p:sldId id="1300" r:id="rId9"/>
    <p:sldId id="1304" r:id="rId10"/>
    <p:sldId id="1306" r:id="rId11"/>
    <p:sldId id="1307" r:id="rId12"/>
    <p:sldId id="1308" r:id="rId13"/>
    <p:sldId id="1301" r:id="rId14"/>
    <p:sldId id="1309" r:id="rId15"/>
    <p:sldId id="1310" r:id="rId16"/>
    <p:sldId id="1302" r:id="rId17"/>
    <p:sldId id="1311" r:id="rId18"/>
    <p:sldId id="1303" r:id="rId19"/>
    <p:sldId id="1312" r:id="rId20"/>
    <p:sldId id="1313" r:id="rId21"/>
    <p:sldId id="1227" r:id="rId22"/>
    <p:sldId id="7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5805" autoAdjust="0"/>
  </p:normalViewPr>
  <p:slideViewPr>
    <p:cSldViewPr snapToGrid="0">
      <p:cViewPr varScale="1">
        <p:scale>
          <a:sx n="76" d="100"/>
          <a:sy n="76" d="100"/>
        </p:scale>
        <p:origin x="114" y="504"/>
      </p:cViewPr>
      <p:guideLst/>
    </p:cSldViewPr>
  </p:slideViewPr>
  <p:outlineViewPr>
    <p:cViewPr>
      <p:scale>
        <a:sx n="33" d="100"/>
        <a:sy n="33" d="100"/>
      </p:scale>
      <p:origin x="0" y="-205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Colossae is located in</a:t>
            </a:r>
            <a:r>
              <a:rPr lang="en-US" baseline="0" dirty="0" smtClean="0"/>
              <a:t> Phrygia near Ephesus and Laodicea.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1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40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40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538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35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2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06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00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17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47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92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01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59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9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26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07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3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34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21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832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November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28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333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867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Hebrews 1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Son is Greater Than the Angels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Elohim Has Spoken Through His Son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1:1-2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By various means and in many ways in the past, Elohim who spoke to </a:t>
            </a:r>
            <a:r>
              <a:rPr lang="en-US" sz="4000" b="1" dirty="0"/>
              <a:t>the fathers </a:t>
            </a:r>
            <a:r>
              <a:rPr lang="en-US" sz="4000" b="1" dirty="0" smtClean="0"/>
              <a:t>by </a:t>
            </a:r>
            <a:r>
              <a:rPr lang="en-US" sz="4000" b="1" dirty="0"/>
              <a:t>the </a:t>
            </a:r>
            <a:r>
              <a:rPr lang="en-US" sz="4000" b="1" dirty="0" smtClean="0"/>
              <a:t>prophets, </a:t>
            </a:r>
            <a:r>
              <a:rPr lang="en-US" sz="4000" b="1" dirty="0"/>
              <a:t>in these last days has spoken to us in His Son, whom He appointed heir of all things, through whom also He made the world.</a:t>
            </a:r>
          </a:p>
        </p:txBody>
      </p:sp>
    </p:spTree>
    <p:extLst>
      <p:ext uri="{BB962C8B-B14F-4D97-AF65-F5344CB8AC3E}">
        <p14:creationId xmlns:p14="http://schemas.microsoft.com/office/powerpoint/2010/main" val="2116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Elohim Appointed Him Heir of all Things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2:7-8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"I will surely tell of the decree of Yahuwah: He said to Me, 'You are My Son, Today I have begotten You</a:t>
            </a:r>
            <a:r>
              <a:rPr lang="en-US" sz="4000" b="1" dirty="0" smtClean="0"/>
              <a:t>. </a:t>
            </a:r>
            <a:r>
              <a:rPr lang="en-US" sz="4000" b="1" dirty="0"/>
              <a:t>'Ask of Me, and I will surely give the nations as Your inheritance, And the [very] ends of the earth as Your possession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166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Elohim Made All Throug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 Him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The Whole universe of space and time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Gospel 1:3  All </a:t>
            </a:r>
            <a:r>
              <a:rPr lang="en-US" sz="4000" b="1" dirty="0"/>
              <a:t>things came into being through Him, and apart from Him nothing came into being that has come into being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Colossians 1:16-17  </a:t>
            </a:r>
            <a:r>
              <a:rPr lang="en-US" dirty="0" smtClean="0"/>
              <a:t> </a:t>
            </a:r>
            <a:r>
              <a:rPr lang="en-US" sz="4000" b="1" dirty="0"/>
              <a:t>For by Him all things were created, [both] in the heavens and on earth, visible and invisible, whether thrones or dominions or rulers or authorities-- all things have been created through Him and for </a:t>
            </a:r>
            <a:r>
              <a:rPr lang="en-US" sz="4000" b="1" dirty="0" smtClean="0"/>
              <a:t>Him. </a:t>
            </a:r>
            <a:r>
              <a:rPr lang="en-US" sz="4000" b="1" dirty="0"/>
              <a:t>He is before all things, and in Him all things hold together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560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the Glory of Elohim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1:3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And He is the radiance of His glory and the exact representation of His nature, and upholds all things by the word of His power. </a:t>
            </a:r>
            <a:endParaRPr lang="en-US" sz="4000" b="1" dirty="0" smtClean="0"/>
          </a:p>
          <a:p>
            <a:pPr>
              <a:buFontTx/>
              <a:buChar char="-"/>
            </a:pPr>
            <a:r>
              <a:rPr lang="en-US" sz="4000" b="1" dirty="0" smtClean="0"/>
              <a:t>radiance=brightness, light emanating from El</a:t>
            </a:r>
          </a:p>
          <a:p>
            <a:pPr>
              <a:buFontTx/>
              <a:buChar char="-"/>
            </a:pPr>
            <a:r>
              <a:rPr lang="en-US" sz="4000" b="1" i="1" dirty="0" err="1" smtClean="0"/>
              <a:t>karakter</a:t>
            </a:r>
            <a:r>
              <a:rPr lang="en-US" sz="4000" b="1" dirty="0" smtClean="0"/>
              <a:t> = perfect representation and embodiment, what Elohim essentially is, is made manifest in Messiah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730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the Redeemer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1:4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He had made purification of sins, He sat down at the right hand of the Majesty on high</a:t>
            </a:r>
            <a:r>
              <a:rPr lang="en-US" sz="4000" b="1" dirty="0" smtClean="0"/>
              <a:t>, </a:t>
            </a:r>
            <a:r>
              <a:rPr lang="en-US" sz="4000" b="1" dirty="0"/>
              <a:t>having become as much better than the angels, as He has inherited a more excellent name than they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Isaiah 53:8-12</a:t>
            </a:r>
          </a:p>
          <a:p>
            <a:pPr>
              <a:buFontTx/>
              <a:buChar char="-"/>
            </a:pPr>
            <a:r>
              <a:rPr lang="en-US" sz="4000" b="1" dirty="0" smtClean="0"/>
              <a:t>Sat down – Psalm 110:1  </a:t>
            </a:r>
            <a:r>
              <a:rPr lang="en-US" sz="4000" b="1" dirty="0"/>
              <a:t>Yahuwah says to my Lord: "Sit at My right hand Until I make Your enemies a footstool for Your feet</a:t>
            </a:r>
            <a:r>
              <a:rPr lang="en-US" sz="4000" b="1" dirty="0" smtClean="0"/>
              <a:t>.”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585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v Angels in Scripture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1:5-7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For to which of the angels did He ever say, "YOU ARE MY SON, TODAY I HAVE BEGOTTEN YOU"? And again, "I WILL BE A FATHER TO HIM AND HE SHALL BE A SON TO ME</a:t>
            </a:r>
            <a:r>
              <a:rPr lang="en-US" sz="4000" b="1" dirty="0" smtClean="0"/>
              <a:t>"? </a:t>
            </a:r>
            <a:r>
              <a:rPr lang="en-US" sz="4000" b="1" dirty="0"/>
              <a:t>And when He again brings the firstborn into the world, He says, "AND LET ALL THE ANGELS OF GOD WORSHIP HIM</a:t>
            </a:r>
            <a:r>
              <a:rPr lang="en-US" sz="4000" b="1" dirty="0" smtClean="0"/>
              <a:t>." </a:t>
            </a:r>
            <a:r>
              <a:rPr lang="en-US" sz="4000" b="1" dirty="0"/>
              <a:t>And of the angels He says, "WHO MAKES HIS ANGELS WINDS, AND HIS MINISTERS A FLAME OF FIRE."</a:t>
            </a:r>
          </a:p>
        </p:txBody>
      </p:sp>
    </p:spTree>
    <p:extLst>
      <p:ext uri="{BB962C8B-B14F-4D97-AF65-F5344CB8AC3E}">
        <p14:creationId xmlns:p14="http://schemas.microsoft.com/office/powerpoint/2010/main" val="142429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Spoke About the Son, Not Angels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2:6-8  "</a:t>
            </a:r>
            <a:r>
              <a:rPr lang="en-US" sz="4000" b="1" dirty="0"/>
              <a:t>But as for Me, I have installed My King Upon Zion, My holy mountain</a:t>
            </a:r>
            <a:r>
              <a:rPr lang="en-US" sz="4000" b="1" dirty="0" smtClean="0"/>
              <a:t>." </a:t>
            </a:r>
            <a:r>
              <a:rPr lang="en-US" sz="4000" b="1" dirty="0"/>
              <a:t>"I will surely tell of the decree of Yahuwah: He said to Me, </a:t>
            </a:r>
            <a:r>
              <a:rPr lang="en-US" sz="4000" b="1" u="sng" dirty="0"/>
              <a:t>'You are My Son, Today I have begotten You</a:t>
            </a:r>
            <a:r>
              <a:rPr lang="en-US" sz="4000" b="1" dirty="0" smtClean="0"/>
              <a:t>. </a:t>
            </a:r>
            <a:r>
              <a:rPr lang="en-US" sz="4000" b="1" dirty="0"/>
              <a:t>'Ask of Me, and I will surely give the nations as Your inheritance, And the [very] ends of the earth as Your possession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Acts 13:33</a:t>
            </a:r>
          </a:p>
          <a:p>
            <a:pPr marL="0" indent="0">
              <a:buNone/>
            </a:pPr>
            <a:r>
              <a:rPr lang="en-US" sz="4000" b="1" dirty="0" smtClean="0"/>
              <a:t>Hebrews 5:5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2213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Spoke About the Son, Not Angels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2 Samuel 7:12-14  "</a:t>
            </a:r>
            <a:r>
              <a:rPr lang="en-US" sz="4000" b="1" dirty="0"/>
              <a:t>When your days are complete and you lie down with your fathers, </a:t>
            </a:r>
            <a:r>
              <a:rPr lang="en-US" sz="4000" b="1" u="sng" dirty="0"/>
              <a:t>I will raise up your descendant after you</a:t>
            </a:r>
            <a:r>
              <a:rPr lang="en-US" sz="4000" b="1" dirty="0"/>
              <a:t>, who will come forth from you, and I will establish his </a:t>
            </a:r>
            <a:r>
              <a:rPr lang="en-US" sz="4000" b="1" dirty="0" smtClean="0"/>
              <a:t>kingdom. </a:t>
            </a:r>
            <a:r>
              <a:rPr lang="en-US" sz="4000" b="1" dirty="0"/>
              <a:t>"He shall build a house for My name, and I will establish the throne of his kingdom </a:t>
            </a:r>
            <a:r>
              <a:rPr lang="en-US" sz="4000" b="1" dirty="0" smtClean="0"/>
              <a:t>forever. </a:t>
            </a:r>
            <a:r>
              <a:rPr lang="en-US" sz="4000" b="1" dirty="0"/>
              <a:t>"</a:t>
            </a:r>
            <a:r>
              <a:rPr lang="en-US" sz="4000" b="1" u="sng" dirty="0"/>
              <a:t>I will be a father to him and he will be a son to Me</a:t>
            </a:r>
            <a:r>
              <a:rPr lang="en-US" sz="4000" b="1" dirty="0" smtClean="0"/>
              <a:t>;</a:t>
            </a:r>
          </a:p>
          <a:p>
            <a:pPr marL="0" indent="0">
              <a:buNone/>
            </a:pPr>
            <a:r>
              <a:rPr lang="en-US" sz="4000" b="1" dirty="0" smtClean="0"/>
              <a:t>(1 Chronicles 17:13)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9550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Spoke About the Son, Not Angels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Deuteronomy 32:43  </a:t>
            </a:r>
            <a:r>
              <a:rPr lang="en-US" sz="4000" b="1" dirty="0"/>
              <a:t>"Rejoice, O nations, [with] His people; For He will avenge the blood of His servants, And will render vengeance on His adversaries, And will atone for His land [and] His people."</a:t>
            </a:r>
          </a:p>
          <a:p>
            <a:pPr marL="0" indent="0">
              <a:buNone/>
            </a:pPr>
            <a:r>
              <a:rPr lang="en-US" sz="4000" b="1" dirty="0" smtClean="0"/>
              <a:t>LXX </a:t>
            </a:r>
            <a:r>
              <a:rPr lang="en-US" sz="3900" b="1" dirty="0"/>
              <a:t>Rejoice, ye heavens, with him, </a:t>
            </a:r>
            <a:r>
              <a:rPr lang="en-US" sz="3900" b="1" u="sng" dirty="0"/>
              <a:t>and let all the angels of </a:t>
            </a:r>
            <a:r>
              <a:rPr lang="en-US" sz="3900" b="1" u="sng" dirty="0" smtClean="0"/>
              <a:t>(sons of) God </a:t>
            </a:r>
            <a:r>
              <a:rPr lang="en-US" sz="3900" b="1" u="sng" dirty="0"/>
              <a:t>worship him</a:t>
            </a:r>
            <a:r>
              <a:rPr lang="en-US" sz="3900" b="1" dirty="0"/>
              <a:t>; rejoice ye Gentiles, with his people, and let all the sons of God </a:t>
            </a:r>
            <a:r>
              <a:rPr lang="en-US" sz="3900" b="1" dirty="0" smtClean="0"/>
              <a:t>(angels) strengthen </a:t>
            </a:r>
            <a:r>
              <a:rPr lang="en-US" sz="3900" b="1" dirty="0"/>
              <a:t>themselves in him; for he will avenge the blood of his sons, and he will render vengeance, and recompense justice to his enemies, and will reward them that hate him; and the Lord shall purge the land of his people</a:t>
            </a:r>
            <a:r>
              <a:rPr lang="en-US" sz="3900" b="1" dirty="0" smtClean="0"/>
              <a:t>.</a:t>
            </a:r>
            <a:endParaRPr lang="en-US" sz="3900" b="1" dirty="0"/>
          </a:p>
        </p:txBody>
      </p:sp>
    </p:spTree>
    <p:extLst>
      <p:ext uri="{BB962C8B-B14F-4D97-AF65-F5344CB8AC3E}">
        <p14:creationId xmlns:p14="http://schemas.microsoft.com/office/powerpoint/2010/main" val="5651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Spoke About the Son, Not Angels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104:4</a:t>
            </a:r>
          </a:p>
          <a:p>
            <a:pPr marL="0" indent="0">
              <a:buNone/>
            </a:pPr>
            <a:r>
              <a:rPr lang="en-US" sz="4000" b="1" dirty="0"/>
              <a:t>He lays the beams of His upper chambers in the waters; He makes the clouds His chariot; He walks upon the wings of the wind;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4</a:t>
            </a:r>
            <a:r>
              <a:rPr lang="en-US" sz="4000" b="1" dirty="0"/>
              <a:t> </a:t>
            </a:r>
            <a:r>
              <a:rPr lang="en-US" sz="4000" b="1" u="sng" dirty="0"/>
              <a:t>He makes the winds His messengers, Flaming fire His ministers.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5</a:t>
            </a:r>
            <a:r>
              <a:rPr lang="en-US" sz="4000" b="1" dirty="0"/>
              <a:t> He established the earth upon its foundations, So that it will not totter forever and ever.</a:t>
            </a:r>
          </a:p>
          <a:p>
            <a:pPr marL="0" indent="0">
              <a:buNone/>
            </a:pPr>
            <a:endParaRPr lang="en-US" sz="3900" b="1" dirty="0"/>
          </a:p>
        </p:txBody>
      </p:sp>
    </p:spTree>
    <p:extLst>
      <p:ext uri="{BB962C8B-B14F-4D97-AF65-F5344CB8AC3E}">
        <p14:creationId xmlns:p14="http://schemas.microsoft.com/office/powerpoint/2010/main" val="38093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in Scripture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1:8-9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But of the Son [He says], "YOUR THRONE, O GOD, IS FOREVER AND EVER, AND THE RIGHTEOUS SCEPTER IS THE SCEPTER OF HIS KINGDOM</a:t>
            </a:r>
            <a:r>
              <a:rPr lang="en-US" sz="4000" b="1" dirty="0" smtClean="0"/>
              <a:t>. YOU </a:t>
            </a:r>
            <a:r>
              <a:rPr lang="en-US" sz="4000" b="1" dirty="0"/>
              <a:t>HAVE LOVED RIGHTEOUSNESS AND HATED LAWLESSNESS; THEREFORE GOD, YOUR GOD, HAS ANOINTED YOU WITH THE OIL OF GLADNESS ABOVE YOUR COMPANIONS."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702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in Scripture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45:1-3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For the choir director; according to the </a:t>
            </a:r>
            <a:r>
              <a:rPr lang="en-US" sz="4000" b="1" dirty="0" err="1"/>
              <a:t>Shoshannim</a:t>
            </a:r>
            <a:r>
              <a:rPr lang="en-US" sz="4000" b="1" dirty="0"/>
              <a:t>. A </a:t>
            </a:r>
            <a:r>
              <a:rPr lang="en-US" sz="4000" b="1" dirty="0" err="1"/>
              <a:t>Maskil</a:t>
            </a:r>
            <a:r>
              <a:rPr lang="en-US" sz="4000" b="1" dirty="0"/>
              <a:t> of the sons of </a:t>
            </a:r>
            <a:r>
              <a:rPr lang="en-US" sz="4000" b="1" dirty="0" err="1"/>
              <a:t>Korah</a:t>
            </a:r>
            <a:r>
              <a:rPr lang="en-US" sz="4000" b="1" dirty="0"/>
              <a:t>. A Song of Love. My heart overflows with a good theme; </a:t>
            </a:r>
            <a:r>
              <a:rPr lang="en-US" sz="4000" b="1" u="sng" dirty="0"/>
              <a:t>I address my verses to the King</a:t>
            </a:r>
            <a:r>
              <a:rPr lang="en-US" sz="4000" b="1" dirty="0"/>
              <a:t>; My tongue is the pen of a ready writer</a:t>
            </a:r>
            <a:r>
              <a:rPr lang="en-US" sz="4000" b="1" dirty="0" smtClean="0"/>
              <a:t>. </a:t>
            </a:r>
            <a:r>
              <a:rPr lang="en-US" sz="4000" b="1" dirty="0"/>
              <a:t>You are fairer than the sons of men; Grace is poured upon Your lips; Therefore Elohim has blessed You </a:t>
            </a:r>
            <a:r>
              <a:rPr lang="en-US" sz="4000" b="1" dirty="0" smtClean="0"/>
              <a:t>forever. </a:t>
            </a:r>
            <a:r>
              <a:rPr lang="en-US" sz="4000" b="1" dirty="0"/>
              <a:t>Gird Your sword on [Your] thigh, O Mighty One, [In] Your splendor and Your majesty</a:t>
            </a:r>
            <a:r>
              <a:rPr lang="en-US" sz="4000" b="1" dirty="0" smtClean="0"/>
              <a:t>!</a:t>
            </a:r>
            <a:r>
              <a:rPr lang="en-US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44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in Scripture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45:4-7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And in Your majesty ride on victoriously, For the cause of truth and meekness [and] righteousness; Let Your right hand teach You awesome things</a:t>
            </a:r>
            <a:r>
              <a:rPr lang="en-US" sz="4000" b="1" dirty="0" smtClean="0"/>
              <a:t>. </a:t>
            </a:r>
            <a:r>
              <a:rPr lang="en-US" sz="4000" b="1" dirty="0"/>
              <a:t>Your arrows are sharp; The peoples fall under You; [Your arrows are] in the heart of the King's </a:t>
            </a:r>
            <a:r>
              <a:rPr lang="en-US" sz="4000" b="1" dirty="0" smtClean="0"/>
              <a:t>enemies. </a:t>
            </a:r>
            <a:r>
              <a:rPr lang="en-US" sz="4000" b="1" u="sng" dirty="0"/>
              <a:t>Your throne, O Elohim, is forever and ever; A scepter of uprightness is the scepter of Your kingdom</a:t>
            </a:r>
            <a:r>
              <a:rPr lang="en-US" sz="4000" b="1" u="sng" dirty="0" smtClean="0"/>
              <a:t>. </a:t>
            </a:r>
            <a:r>
              <a:rPr lang="en-US" sz="4000" b="1" u="sng" dirty="0"/>
              <a:t>You have loved righteousness and hated wickedness; Therefore Elohim, Your Elohim, has anointed You With the oil of joy above Your fellows</a:t>
            </a:r>
            <a:r>
              <a:rPr lang="en-US" sz="4000" b="1" u="sng" dirty="0" smtClean="0"/>
              <a:t>.</a:t>
            </a:r>
            <a:endParaRPr lang="en-US" sz="4000" b="1" u="sng" dirty="0"/>
          </a:p>
        </p:txBody>
      </p:sp>
    </p:spTree>
    <p:extLst>
      <p:ext uri="{BB962C8B-B14F-4D97-AF65-F5344CB8AC3E}">
        <p14:creationId xmlns:p14="http://schemas.microsoft.com/office/powerpoint/2010/main" val="6896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in Scripture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1:10-12</a:t>
            </a:r>
          </a:p>
          <a:p>
            <a:pPr marL="0" indent="0">
              <a:buNone/>
            </a:pPr>
            <a:r>
              <a:rPr lang="en-US" sz="4000" b="1" dirty="0"/>
              <a:t>And, "YOU, </a:t>
            </a:r>
            <a:r>
              <a:rPr lang="en-US" sz="4000" b="1" dirty="0" smtClean="0"/>
              <a:t>MASTER, </a:t>
            </a:r>
            <a:r>
              <a:rPr lang="en-US" sz="4000" b="1" dirty="0"/>
              <a:t>IN THE BEGINNING LAID THE FOUNDATION OF THE EARTH, AND THE HEAVENS ARE THE WORKS OF YOUR HANDS</a:t>
            </a:r>
            <a:r>
              <a:rPr lang="en-US" sz="4000" b="1" dirty="0" smtClean="0"/>
              <a:t>; </a:t>
            </a:r>
            <a:r>
              <a:rPr lang="en-US" sz="4000" b="1" dirty="0"/>
              <a:t>THEY WILL PERISH, BUT YOU REMAIN; AND THEY ALL WILL BECOME OLD LIKE A </a:t>
            </a:r>
            <a:r>
              <a:rPr lang="en-US" sz="4000" b="1" dirty="0" smtClean="0"/>
              <a:t>GARMENT, </a:t>
            </a:r>
            <a:r>
              <a:rPr lang="en-US" sz="4000" b="1" dirty="0"/>
              <a:t>AND LIKE A MANTLE YOU WILL ROLL THEM UP; LIKE A GARMENT THEY WILL ALSO BE CHANGED. BUT YOU ARE THE SAME, AND YOUR YEARS WILL NOT COME TO AN END."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78910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in Scripture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102:24-27</a:t>
            </a:r>
          </a:p>
          <a:p>
            <a:pPr marL="0" indent="0">
              <a:buNone/>
            </a:pPr>
            <a:r>
              <a:rPr lang="en-US" sz="4000" b="1" dirty="0"/>
              <a:t>I say, "O my Elohim, do not take me away in the midst of my days, Your years are throughout all generations</a:t>
            </a:r>
            <a:r>
              <a:rPr lang="en-US" sz="4000" b="1" dirty="0" smtClean="0"/>
              <a:t>. </a:t>
            </a:r>
            <a:r>
              <a:rPr lang="en-US" sz="4000" b="1" dirty="0"/>
              <a:t>"Of old You founded the earth, And the heavens are the work of Your </a:t>
            </a:r>
            <a:r>
              <a:rPr lang="en-US" sz="4000" b="1" dirty="0" smtClean="0"/>
              <a:t>hands. </a:t>
            </a:r>
            <a:r>
              <a:rPr lang="en-US" sz="4000" b="1" dirty="0"/>
              <a:t>"even they will perish, but You endure; And all of them will wear out like a garment; Like clothing You will change them and they will be </a:t>
            </a:r>
            <a:r>
              <a:rPr lang="en-US" sz="4000" b="1" dirty="0" smtClean="0"/>
              <a:t>changed. </a:t>
            </a:r>
            <a:r>
              <a:rPr lang="en-US" sz="4000" b="1" dirty="0"/>
              <a:t>"But You are the same, And Your years will not come to an </a:t>
            </a:r>
            <a:r>
              <a:rPr lang="en-US" sz="4000" b="1" dirty="0" smtClean="0"/>
              <a:t>end.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368305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v the Angels in Scripture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1:13</a:t>
            </a:r>
          </a:p>
          <a:p>
            <a:pPr marL="0" indent="0">
              <a:buNone/>
            </a:pPr>
            <a:r>
              <a:rPr lang="en-US" sz="4000" b="1" dirty="0" smtClean="0"/>
              <a:t>But </a:t>
            </a:r>
            <a:r>
              <a:rPr lang="en-US" sz="4000" b="1" dirty="0"/>
              <a:t>to which of the angels has He ever said, "SIT AT MY RIGHT HAND, UNTIL I MAKE YOUR ENEMIES A FOOTSTOOL FOR YOUR </a:t>
            </a:r>
            <a:r>
              <a:rPr lang="en-US" sz="4000" b="1" dirty="0" smtClean="0"/>
              <a:t>FEET"?</a:t>
            </a:r>
            <a:endParaRPr lang="en-US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9464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Son v the Angels in Scripture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Psalm 110:1-4</a:t>
            </a:r>
          </a:p>
          <a:p>
            <a:pPr marL="0" indent="0">
              <a:buNone/>
            </a:pPr>
            <a:r>
              <a:rPr lang="en-US" sz="4000" b="1" dirty="0"/>
              <a:t>A Psalm of David. Yahuwah says to my Lord: "Sit at My right hand Until I make Your enemies a footstool for Your feet</a:t>
            </a:r>
            <a:r>
              <a:rPr lang="en-US" sz="4000" b="1" dirty="0" smtClean="0"/>
              <a:t>." </a:t>
            </a:r>
            <a:r>
              <a:rPr lang="en-US" sz="4000" b="1" dirty="0"/>
              <a:t>Yahuwah will stretch forth Your strong scepter from Zion, [saying], "Rule in the midst of Your enemies</a:t>
            </a:r>
            <a:r>
              <a:rPr lang="en-US" sz="4000" b="1" dirty="0" smtClean="0"/>
              <a:t>." </a:t>
            </a:r>
            <a:r>
              <a:rPr lang="en-US" sz="4000" b="1" dirty="0"/>
              <a:t>Your people will volunteer freely in the day of Your power; In holy array, from the womb of the dawn, Your youth are to You [as] the </a:t>
            </a:r>
            <a:r>
              <a:rPr lang="en-US" sz="4000" b="1" dirty="0" smtClean="0"/>
              <a:t>dew. </a:t>
            </a:r>
            <a:r>
              <a:rPr lang="en-US" sz="4000" b="1" dirty="0"/>
              <a:t>Yahuwah has sworn and will not change His mind, "You are a priest forever </a:t>
            </a:r>
            <a:r>
              <a:rPr lang="en-US" sz="4000" b="1" dirty="0" smtClean="0"/>
              <a:t>according </a:t>
            </a:r>
            <a:r>
              <a:rPr lang="en-US" sz="4000" b="1" dirty="0"/>
              <a:t>to the order of Melchizedek</a:t>
            </a:r>
            <a:r>
              <a:rPr lang="en-US" sz="4000" b="1" dirty="0" smtClean="0"/>
              <a:t>."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055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Angels Are Servants, Not Inheritors</a:t>
            </a: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Hebrews 1:14</a:t>
            </a:r>
          </a:p>
          <a:p>
            <a:pPr marL="0" indent="0">
              <a:buNone/>
            </a:pPr>
            <a:r>
              <a:rPr lang="en-US" sz="4000" b="1" dirty="0" smtClean="0"/>
              <a:t>Are </a:t>
            </a:r>
            <a:r>
              <a:rPr lang="en-US" sz="4000" b="1" dirty="0"/>
              <a:t>they not all ministering spirits, sent out to render service for the sake of those who will inherit salvation</a:t>
            </a:r>
            <a:r>
              <a:rPr lang="en-US" sz="4000" b="1" dirty="0" smtClean="0"/>
              <a:t>?</a:t>
            </a:r>
          </a:p>
          <a:p>
            <a:pPr>
              <a:buFontTx/>
              <a:buChar char="-"/>
            </a:pPr>
            <a:r>
              <a:rPr lang="en-US" sz="4000" b="1" dirty="0" smtClean="0"/>
              <a:t>Angel appears to Daniel several times</a:t>
            </a:r>
          </a:p>
          <a:p>
            <a:pPr>
              <a:buFontTx/>
              <a:buChar char="-"/>
            </a:pPr>
            <a:r>
              <a:rPr lang="en-US" sz="4000" b="1" dirty="0" smtClean="0"/>
              <a:t>After the temptation, </a:t>
            </a:r>
            <a:r>
              <a:rPr lang="en-US" sz="4000" b="1" dirty="0"/>
              <a:t>Then the devil left Him; and behold, angels came and [began] to minister to </a:t>
            </a:r>
            <a:r>
              <a:rPr lang="en-US" sz="4000" b="1" dirty="0" smtClean="0"/>
              <a:t>Him.</a:t>
            </a:r>
            <a:r>
              <a:rPr lang="en-US" b="1" dirty="0"/>
              <a:t> </a:t>
            </a:r>
            <a:r>
              <a:rPr lang="en-US" sz="4000" b="1" dirty="0" smtClean="0"/>
              <a:t>Matthew 4:11</a:t>
            </a:r>
          </a:p>
          <a:p>
            <a:pPr>
              <a:buFontTx/>
              <a:buChar char="-"/>
            </a:pPr>
            <a:r>
              <a:rPr lang="en-US" sz="4000" b="1" dirty="0" smtClean="0"/>
              <a:t>Angel sets Peter free from prison, Acts 12</a:t>
            </a:r>
            <a:endParaRPr lang="en-US" sz="4000" b="1" dirty="0"/>
          </a:p>
          <a:p>
            <a:endParaRPr lang="en-US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7311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Summary </a:t>
            </a:r>
            <a:r>
              <a:rPr lang="en-US" sz="4400" b="1" dirty="0" smtClean="0"/>
              <a:t>of </a:t>
            </a:r>
            <a:r>
              <a:rPr lang="en-US" sz="4400" b="1" dirty="0" smtClean="0"/>
              <a:t>Hebrews 1</a:t>
            </a:r>
            <a:endParaRPr lang="en-US" sz="4400" b="1" dirty="0"/>
          </a:p>
          <a:p>
            <a:pPr marL="0" indent="0">
              <a:buNone/>
            </a:pPr>
            <a:r>
              <a:rPr lang="en-US" sz="4000" dirty="0" smtClean="0"/>
              <a:t>The Son speaks to us today through His Word</a:t>
            </a:r>
          </a:p>
          <a:p>
            <a:pPr marL="0" indent="0">
              <a:buNone/>
            </a:pPr>
            <a:r>
              <a:rPr lang="en-US" sz="4000" b="0" dirty="0" smtClean="0"/>
              <a:t>The Son, not angels, is the rightful inheritor of the promises</a:t>
            </a:r>
          </a:p>
          <a:p>
            <a:pPr marL="0" indent="0">
              <a:buNone/>
            </a:pPr>
            <a:r>
              <a:rPr lang="en-US" sz="4000" dirty="0" smtClean="0"/>
              <a:t>The Son is the Creator and Redeemer</a:t>
            </a:r>
          </a:p>
          <a:p>
            <a:pPr marL="0" indent="0">
              <a:buNone/>
            </a:pPr>
            <a:r>
              <a:rPr lang="en-US" sz="4000" b="0" dirty="0" smtClean="0"/>
              <a:t>The Son sits at Elohim’s right hand (a metaphor for the place of authority)</a:t>
            </a:r>
          </a:p>
          <a:p>
            <a:pPr marL="0" indent="0">
              <a:buNone/>
            </a:pPr>
            <a:r>
              <a:rPr lang="en-US" sz="4000" dirty="0" smtClean="0"/>
              <a:t>Angels serve the purpose of ministering to mankind</a:t>
            </a:r>
            <a:endParaRPr lang="en-US" sz="4000" b="0" dirty="0" smtClean="0"/>
          </a:p>
        </p:txBody>
      </p:sp>
    </p:spTree>
    <p:extLst>
      <p:ext uri="{BB962C8B-B14F-4D97-AF65-F5344CB8AC3E}">
        <p14:creationId xmlns:p14="http://schemas.microsoft.com/office/powerpoint/2010/main" val="19214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144756</TotalTime>
  <Words>1655</Words>
  <Application>Microsoft Office PowerPoint</Application>
  <PresentationFormat>Widescreen</PresentationFormat>
  <Paragraphs>134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1419</cp:revision>
  <dcterms:created xsi:type="dcterms:W3CDTF">2018-11-07T08:55:54Z</dcterms:created>
  <dcterms:modified xsi:type="dcterms:W3CDTF">2020-11-28T16:08:56Z</dcterms:modified>
</cp:coreProperties>
</file>