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64" r:id="rId2"/>
    <p:sldId id="913" r:id="rId3"/>
    <p:sldId id="1178" r:id="rId4"/>
    <p:sldId id="1217" r:id="rId5"/>
    <p:sldId id="1203" r:id="rId6"/>
    <p:sldId id="1204" r:id="rId7"/>
    <p:sldId id="1205" r:id="rId8"/>
    <p:sldId id="1202" r:id="rId9"/>
    <p:sldId id="1179" r:id="rId10"/>
    <p:sldId id="1180" r:id="rId11"/>
    <p:sldId id="1153" r:id="rId12"/>
    <p:sldId id="1177" r:id="rId13"/>
    <p:sldId id="1154" r:id="rId14"/>
    <p:sldId id="1181" r:id="rId15"/>
    <p:sldId id="1206" r:id="rId16"/>
    <p:sldId id="1216" r:id="rId17"/>
    <p:sldId id="1182" r:id="rId18"/>
    <p:sldId id="1184" r:id="rId19"/>
    <p:sldId id="1185" r:id="rId20"/>
    <p:sldId id="1186" r:id="rId21"/>
    <p:sldId id="1187" r:id="rId22"/>
    <p:sldId id="1213" r:id="rId23"/>
    <p:sldId id="1208" r:id="rId24"/>
    <p:sldId id="1209" r:id="rId25"/>
    <p:sldId id="1210" r:id="rId26"/>
    <p:sldId id="1211" r:id="rId27"/>
    <p:sldId id="1212" r:id="rId28"/>
    <p:sldId id="1214" r:id="rId29"/>
    <p:sldId id="1183" r:id="rId30"/>
    <p:sldId id="1196" r:id="rId31"/>
    <p:sldId id="1197" r:id="rId32"/>
    <p:sldId id="1198" r:id="rId33"/>
    <p:sldId id="1199" r:id="rId34"/>
    <p:sldId id="1147" r:id="rId35"/>
    <p:sldId id="1201" r:id="rId36"/>
    <p:sldId id="1215" r:id="rId37"/>
    <p:sldId id="628" r:id="rId38"/>
    <p:sldId id="774"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76" d="100"/>
          <a:sy n="76" d="100"/>
        </p:scale>
        <p:origin x="114" y="600"/>
      </p:cViewPr>
      <p:guideLst/>
    </p:cSldViewPr>
  </p:slideViewPr>
  <p:outlineViewPr>
    <p:cViewPr>
      <p:scale>
        <a:sx n="33" d="100"/>
        <a:sy n="33" d="100"/>
      </p:scale>
      <p:origin x="0" y="-131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9/27/2020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559498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74433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568395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31757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051304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127272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049586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38613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407698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033146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071272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251795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0831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003160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7156536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020078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037228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481273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570699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978774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6112209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4459724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056816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002416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816174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5728355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235023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7353242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9620679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942371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517184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42291469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3631917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5415115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9/27/2020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9/27/2020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9/27/2020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9/27/2020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9/27/2020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September 26,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Expectations For the Events After Messiah Returns</a:t>
            </a:r>
          </a:p>
          <a:p>
            <a:pPr marL="0" indent="0" algn="ctr">
              <a:spcBef>
                <a:spcPts val="0"/>
              </a:spcBef>
              <a:buNone/>
            </a:pPr>
            <a:endParaRPr lang="en-US" sz="4400" b="1" dirty="0" smtClean="0"/>
          </a:p>
          <a:p>
            <a:pPr marL="0" indent="0" algn="ctr">
              <a:buNone/>
            </a:pPr>
            <a:r>
              <a:rPr lang="en-US" sz="4400" b="1" dirty="0" smtClean="0"/>
              <a:t>The Greater Exodus Wilderness Experience and Subduing the Nations</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359228"/>
            <a:ext cx="11391900" cy="6389915"/>
          </a:xfrm>
        </p:spPr>
        <p:txBody>
          <a:bodyPr>
            <a:normAutofit lnSpcReduction="10000"/>
          </a:bodyPr>
          <a:lstStyle/>
          <a:p>
            <a:pPr marL="0" indent="0" algn="ctr">
              <a:buNone/>
            </a:pPr>
            <a:r>
              <a:rPr lang="en-US" sz="4800" b="1" dirty="0" smtClean="0"/>
              <a:t>What Did Messiah Teach About His Coming?</a:t>
            </a:r>
          </a:p>
          <a:p>
            <a:pPr marL="0" indent="0">
              <a:buNone/>
            </a:pPr>
            <a:r>
              <a:rPr lang="en-US" sz="4000" b="1" dirty="0" smtClean="0"/>
              <a:t>Matthew 24:29-31</a:t>
            </a:r>
          </a:p>
          <a:p>
            <a:pPr marL="0" indent="0">
              <a:buNone/>
            </a:pPr>
            <a:r>
              <a:rPr lang="en-US" sz="3600" b="1" dirty="0"/>
              <a:t>But immediately after the tribulation of those days THE SUN WILL BE DARKENED, AND THE MOON WILL NOT GIVE ITS LIGHT, AND THE STARS WILL FALL from the sky, and the powers of the heavens will be </a:t>
            </a:r>
            <a:r>
              <a:rPr lang="en-US" sz="3600" b="1" dirty="0" smtClean="0"/>
              <a:t>shaken. And </a:t>
            </a:r>
            <a:r>
              <a:rPr lang="en-US" sz="3600" b="1" u="sng" dirty="0"/>
              <a:t>then the sign of the Son of Man will appear in the sky</a:t>
            </a:r>
            <a:r>
              <a:rPr lang="en-US" sz="3600" b="1" dirty="0"/>
              <a:t>, and then </a:t>
            </a:r>
            <a:r>
              <a:rPr lang="en-US" sz="3600" b="1" u="sng" dirty="0"/>
              <a:t>all the tribes of the earth will mourn</a:t>
            </a:r>
            <a:r>
              <a:rPr lang="en-US" sz="3600" b="1" dirty="0"/>
              <a:t>, and </a:t>
            </a:r>
            <a:r>
              <a:rPr lang="en-US" sz="3600" b="1" u="sng" dirty="0"/>
              <a:t>they will see the SON OF MAN COMING ON THE CLOUDS OF THE SKY with power and great </a:t>
            </a:r>
            <a:r>
              <a:rPr lang="en-US" sz="3600" b="1" u="sng" dirty="0" smtClean="0"/>
              <a:t>glory</a:t>
            </a:r>
            <a:r>
              <a:rPr lang="en-US" sz="3600" b="1" dirty="0" smtClean="0"/>
              <a:t>. And </a:t>
            </a:r>
            <a:r>
              <a:rPr lang="en-US" sz="3600" b="1" dirty="0"/>
              <a:t>He will send forth </a:t>
            </a:r>
            <a:r>
              <a:rPr lang="en-US" sz="3600" b="1" u="sng" dirty="0"/>
              <a:t>His angels</a:t>
            </a:r>
            <a:r>
              <a:rPr lang="en-US" sz="3600" b="1" dirty="0"/>
              <a:t> with A GREAT TRUMPET and </a:t>
            </a:r>
            <a:r>
              <a:rPr lang="en-US" sz="3600" b="1" u="sng" dirty="0"/>
              <a:t>THEY WILL GATHER TOGETHER His elect from the four winds</a:t>
            </a:r>
            <a:r>
              <a:rPr lang="en-US" sz="3600" b="1" dirty="0"/>
              <a:t>, from one end of the sky to the other</a:t>
            </a:r>
            <a:r>
              <a:rPr lang="en-US" sz="3600" b="1" dirty="0" smtClean="0"/>
              <a:t>.</a:t>
            </a:r>
            <a:endParaRPr lang="en-US" sz="3600" b="1" dirty="0"/>
          </a:p>
        </p:txBody>
      </p:sp>
    </p:spTree>
    <p:extLst>
      <p:ext uri="{BB962C8B-B14F-4D97-AF65-F5344CB8AC3E}">
        <p14:creationId xmlns:p14="http://schemas.microsoft.com/office/powerpoint/2010/main" val="2031968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Tribulation, The Resurrection</a:t>
            </a:r>
            <a:endParaRPr lang="en-US" sz="4000" b="1" dirty="0"/>
          </a:p>
          <a:p>
            <a:pPr marL="0" indent="0">
              <a:buNone/>
            </a:pPr>
            <a:r>
              <a:rPr lang="en-US" sz="4000" b="1" dirty="0" smtClean="0"/>
              <a:t>Daniel 12:1-2</a:t>
            </a:r>
          </a:p>
          <a:p>
            <a:pPr marL="0" indent="0">
              <a:buNone/>
            </a:pPr>
            <a:r>
              <a:rPr lang="en-US" sz="4000" b="1" dirty="0" smtClean="0"/>
              <a:t>Now </a:t>
            </a:r>
            <a:r>
              <a:rPr lang="en-US" sz="4000" b="1" dirty="0"/>
              <a:t>at that time Michael, the great prince who stands [guard] over the sons of your people, will arise. And there will be a time of distress such as never occurred since there was a nation until that time; and at that time your people, everyone who is found written in the book, will be rescued</a:t>
            </a:r>
            <a:r>
              <a:rPr lang="en-US" sz="4000" b="1" dirty="0" smtClean="0"/>
              <a:t>. Many </a:t>
            </a:r>
            <a:r>
              <a:rPr lang="en-US" sz="4000" b="1" dirty="0"/>
              <a:t>of those who sleep in the dust of the ground will awake, these to everlasting life, but the others to disgrace [and] everlasting contempt</a:t>
            </a:r>
            <a:r>
              <a:rPr lang="en-US" sz="4000" b="1" dirty="0" smtClean="0"/>
              <a:t>.</a:t>
            </a:r>
            <a:endParaRPr lang="en-US" sz="4000" b="1" dirty="0"/>
          </a:p>
        </p:txBody>
      </p:sp>
    </p:spTree>
    <p:extLst>
      <p:ext uri="{BB962C8B-B14F-4D97-AF65-F5344CB8AC3E}">
        <p14:creationId xmlns:p14="http://schemas.microsoft.com/office/powerpoint/2010/main" val="2791652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359228"/>
            <a:ext cx="11391900" cy="6389915"/>
          </a:xfrm>
        </p:spPr>
        <p:txBody>
          <a:bodyPr>
            <a:normAutofit lnSpcReduction="10000"/>
          </a:bodyPr>
          <a:lstStyle/>
          <a:p>
            <a:pPr marL="0" indent="0" algn="ctr">
              <a:buNone/>
            </a:pPr>
            <a:r>
              <a:rPr lang="en-US" sz="4800" b="1" dirty="0" smtClean="0"/>
              <a:t>What Did Paul Teach About His Coming?</a:t>
            </a:r>
          </a:p>
          <a:p>
            <a:pPr marL="0" indent="0">
              <a:buNone/>
            </a:pPr>
            <a:r>
              <a:rPr lang="en-US" sz="4000" b="1" dirty="0" smtClean="0"/>
              <a:t>1 Thessalonians 4:16-17</a:t>
            </a:r>
          </a:p>
          <a:p>
            <a:pPr marL="0" indent="0">
              <a:buNone/>
            </a:pPr>
            <a:r>
              <a:rPr lang="en-US" sz="4000" b="1" dirty="0"/>
              <a:t>For </a:t>
            </a:r>
            <a:r>
              <a:rPr lang="en-US" sz="4000" b="1" u="sng" dirty="0"/>
              <a:t>the Master himself</a:t>
            </a:r>
            <a:r>
              <a:rPr lang="en-US" sz="4000" b="1" dirty="0"/>
              <a:t> (He is the sign) will come down from heaven, with a loud command, with the voice of the archangel and with the trumpet call of Elohim, and the dead in Messiah will rise first. </a:t>
            </a:r>
            <a:r>
              <a:rPr lang="en-US" sz="4000" b="1" dirty="0" smtClean="0"/>
              <a:t> </a:t>
            </a:r>
            <a:r>
              <a:rPr lang="en-US" sz="4000" b="1" dirty="0"/>
              <a:t>After that, we who are still alive and are left will be </a:t>
            </a:r>
            <a:r>
              <a:rPr lang="en-US" sz="4000" b="1" u="sng" dirty="0"/>
              <a:t>caught up</a:t>
            </a:r>
            <a:r>
              <a:rPr lang="en-US" sz="4000" b="1" dirty="0"/>
              <a:t> together with them </a:t>
            </a:r>
            <a:r>
              <a:rPr lang="en-US" sz="4000" b="1" u="sng" dirty="0"/>
              <a:t>in the clouds to meet the Master in the air</a:t>
            </a:r>
            <a:r>
              <a:rPr lang="en-US" sz="4000" b="1" dirty="0"/>
              <a:t> (the angels gather us into the sky so we can </a:t>
            </a:r>
            <a:r>
              <a:rPr lang="en-US" sz="4000" b="1" dirty="0" smtClean="0"/>
              <a:t>“swoop down”?). </a:t>
            </a:r>
            <a:r>
              <a:rPr lang="en-US" sz="4000" b="1" dirty="0"/>
              <a:t>And so we will be with the Master forever.</a:t>
            </a:r>
            <a:br>
              <a:rPr lang="en-US" sz="4000" b="1" dirty="0"/>
            </a:br>
            <a:endParaRPr lang="en-US" sz="4000" b="1" dirty="0" smtClean="0"/>
          </a:p>
        </p:txBody>
      </p:sp>
    </p:spTree>
    <p:extLst>
      <p:ext uri="{BB962C8B-B14F-4D97-AF65-F5344CB8AC3E}">
        <p14:creationId xmlns:p14="http://schemas.microsoft.com/office/powerpoint/2010/main" val="38470020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359228"/>
            <a:ext cx="11391900" cy="6389915"/>
          </a:xfrm>
        </p:spPr>
        <p:txBody>
          <a:bodyPr>
            <a:normAutofit/>
          </a:bodyPr>
          <a:lstStyle/>
          <a:p>
            <a:pPr marL="0" indent="0" algn="ctr">
              <a:buNone/>
            </a:pPr>
            <a:r>
              <a:rPr lang="en-US" sz="4800" b="1" dirty="0" smtClean="0"/>
              <a:t>What Mourning is He Referring To?</a:t>
            </a:r>
          </a:p>
          <a:p>
            <a:pPr marL="0" indent="0">
              <a:buNone/>
            </a:pPr>
            <a:r>
              <a:rPr lang="en-US" sz="4000" b="1" dirty="0" smtClean="0"/>
              <a:t>Zechariah </a:t>
            </a:r>
            <a:r>
              <a:rPr lang="en-US" sz="4000" b="1" dirty="0" smtClean="0"/>
              <a:t>12:8-9</a:t>
            </a:r>
            <a:endParaRPr lang="en-US" sz="4000" b="1" dirty="0" smtClean="0"/>
          </a:p>
          <a:p>
            <a:pPr marL="0" indent="0">
              <a:buNone/>
            </a:pPr>
            <a:r>
              <a:rPr lang="en-US" sz="4000" b="1" dirty="0"/>
              <a:t>In that day Yahuwah will defend the inhabitants of Jerusalem, and the one who is feeble among them in that day will be like David, and the house of David [will be] like Elohim, like the angel of Yahuwah before them</a:t>
            </a:r>
            <a:r>
              <a:rPr lang="en-US" sz="4000" b="1" dirty="0" smtClean="0"/>
              <a:t>. And </a:t>
            </a:r>
            <a:r>
              <a:rPr lang="en-US" sz="4000" b="1" u="sng" dirty="0"/>
              <a:t>in that day I will set about to destroy all the nations that come against Jerusalem</a:t>
            </a:r>
            <a:r>
              <a:rPr lang="en-US" sz="4000" b="1" dirty="0" smtClean="0"/>
              <a:t>.</a:t>
            </a:r>
            <a:endParaRPr lang="en-US" sz="4000" b="1" dirty="0"/>
          </a:p>
        </p:txBody>
      </p:sp>
    </p:spTree>
    <p:extLst>
      <p:ext uri="{BB962C8B-B14F-4D97-AF65-F5344CB8AC3E}">
        <p14:creationId xmlns:p14="http://schemas.microsoft.com/office/powerpoint/2010/main" val="21136136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359228"/>
            <a:ext cx="11391900" cy="6389915"/>
          </a:xfrm>
        </p:spPr>
        <p:txBody>
          <a:bodyPr>
            <a:normAutofit lnSpcReduction="10000"/>
          </a:bodyPr>
          <a:lstStyle/>
          <a:p>
            <a:pPr marL="0" indent="0" algn="ctr">
              <a:buNone/>
            </a:pPr>
            <a:r>
              <a:rPr lang="en-US" sz="4800" b="1" dirty="0" smtClean="0"/>
              <a:t>What Mourning is He Referring To?</a:t>
            </a:r>
          </a:p>
          <a:p>
            <a:pPr marL="0" indent="0">
              <a:buNone/>
            </a:pPr>
            <a:r>
              <a:rPr lang="en-US" sz="4000" b="1" dirty="0" smtClean="0"/>
              <a:t>Zechariah </a:t>
            </a:r>
            <a:r>
              <a:rPr lang="en-US" sz="4000" b="1" dirty="0" smtClean="0"/>
              <a:t>12:10-11</a:t>
            </a:r>
            <a:endParaRPr lang="en-US" sz="4000" b="1" dirty="0" smtClean="0"/>
          </a:p>
          <a:p>
            <a:pPr marL="0" indent="0">
              <a:buNone/>
            </a:pPr>
            <a:r>
              <a:rPr lang="en-US" sz="4000" b="1" dirty="0" smtClean="0"/>
              <a:t>I </a:t>
            </a:r>
            <a:r>
              <a:rPr lang="en-US" sz="4000" b="1" dirty="0"/>
              <a:t>will pour out on the house of David and on the inhabitants of Jerusalem, the Spirit of grace and of supplication, </a:t>
            </a:r>
            <a:r>
              <a:rPr lang="en-US" sz="4000" b="1" u="sng" dirty="0"/>
              <a:t>so that they will look on Me whom they have pierced; and they will mourn for Him, as one mourns for an only son, and they will weep bitterly over Him like the bitter weeping over a firstborn</a:t>
            </a:r>
            <a:r>
              <a:rPr lang="en-US" sz="4000" b="1" dirty="0" smtClean="0"/>
              <a:t>. In </a:t>
            </a:r>
            <a:r>
              <a:rPr lang="en-US" sz="4000" b="1" dirty="0"/>
              <a:t>that day there will be great mourning in Jerusalem, like the mourning of </a:t>
            </a:r>
            <a:r>
              <a:rPr lang="en-US" sz="4000" b="1" dirty="0" err="1"/>
              <a:t>Hadadrimmon</a:t>
            </a:r>
            <a:r>
              <a:rPr lang="en-US" sz="4000" b="1" dirty="0"/>
              <a:t> in the plain of Megiddo</a:t>
            </a:r>
            <a:r>
              <a:rPr lang="en-US" sz="4000" b="1" dirty="0" smtClean="0"/>
              <a:t>.</a:t>
            </a:r>
            <a:endParaRPr lang="en-US" sz="4000" b="1" dirty="0"/>
          </a:p>
        </p:txBody>
      </p:sp>
    </p:spTree>
    <p:extLst>
      <p:ext uri="{BB962C8B-B14F-4D97-AF65-F5344CB8AC3E}">
        <p14:creationId xmlns:p14="http://schemas.microsoft.com/office/powerpoint/2010/main" val="2866270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Gathering of the Elect</a:t>
            </a:r>
          </a:p>
          <a:p>
            <a:pPr marL="0" indent="0">
              <a:buNone/>
            </a:pPr>
            <a:r>
              <a:rPr lang="en-US" sz="4000" b="1" dirty="0" err="1" smtClean="0"/>
              <a:t>Yirmyahu</a:t>
            </a:r>
            <a:r>
              <a:rPr lang="en-US" sz="4000" b="1" dirty="0" smtClean="0"/>
              <a:t>/Jeremiah 16:14-15</a:t>
            </a:r>
          </a:p>
          <a:p>
            <a:pPr marL="0" indent="0">
              <a:buNone/>
            </a:pPr>
            <a:r>
              <a:rPr lang="en-US" sz="4000" b="1" dirty="0" smtClean="0"/>
              <a:t>Therefore </a:t>
            </a:r>
            <a:r>
              <a:rPr lang="en-US" sz="4000" b="1" dirty="0"/>
              <a:t>behold, days are coming," declares Yahuwah, "</a:t>
            </a:r>
            <a:r>
              <a:rPr lang="en-US" sz="4000" b="1" u="sng" dirty="0"/>
              <a:t>when it will no longer be said, 'As Yahuwah lives, who brought up the sons of Israel out of the land of </a:t>
            </a:r>
            <a:r>
              <a:rPr lang="en-US" sz="4000" b="1" u="sng" dirty="0" err="1"/>
              <a:t>Mitzrayim</a:t>
            </a:r>
            <a:r>
              <a:rPr lang="en-US" sz="4000" b="1" u="sng" dirty="0" smtClean="0"/>
              <a:t>,' </a:t>
            </a:r>
            <a:r>
              <a:rPr lang="en-US" sz="4000" b="1" u="sng" dirty="0"/>
              <a:t>but, 'As Yahuwah lives, who brought up the sons of Israel from the land of the north and from all the countries where He had banished them.' For I will restore them to their own land which I gave to their fathers</a:t>
            </a:r>
            <a:r>
              <a:rPr lang="en-US" sz="4000" b="1" dirty="0"/>
              <a:t>.</a:t>
            </a:r>
          </a:p>
          <a:p>
            <a:pPr marL="0" indent="0">
              <a:buNone/>
            </a:pPr>
            <a:endParaRPr lang="en-US" dirty="0"/>
          </a:p>
        </p:txBody>
      </p:sp>
    </p:spTree>
    <p:extLst>
      <p:ext uri="{BB962C8B-B14F-4D97-AF65-F5344CB8AC3E}">
        <p14:creationId xmlns:p14="http://schemas.microsoft.com/office/powerpoint/2010/main" val="11646798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400" b="1" dirty="0" smtClean="0"/>
              <a:t>Messiah’s Return and “The Greater Exodus”?</a:t>
            </a:r>
          </a:p>
          <a:p>
            <a:pPr marL="0" indent="0">
              <a:buNone/>
            </a:pPr>
            <a:r>
              <a:rPr lang="en-US" sz="4000" b="1" dirty="0" err="1" smtClean="0"/>
              <a:t>Yirmyahu</a:t>
            </a:r>
            <a:r>
              <a:rPr lang="en-US" sz="4000" b="1" dirty="0" smtClean="0"/>
              <a:t>/Jeremiah 23:5-6</a:t>
            </a:r>
          </a:p>
          <a:p>
            <a:pPr marL="0" indent="0">
              <a:buNone/>
            </a:pPr>
            <a:r>
              <a:rPr lang="en-US" sz="4000" b="1" dirty="0" smtClean="0"/>
              <a:t>Behold</a:t>
            </a:r>
            <a:r>
              <a:rPr lang="en-US" sz="4000" b="1" dirty="0"/>
              <a:t>, [the] days are coming," declares Yahuwah, "When I will raise up for David a righteous Branch; And He will reign as king and act wisely And do justice and righteousness in the land</a:t>
            </a:r>
            <a:r>
              <a:rPr lang="en-US" sz="4000" b="1" dirty="0" smtClean="0"/>
              <a:t>. </a:t>
            </a:r>
            <a:r>
              <a:rPr lang="en-US" sz="4000" b="1" dirty="0"/>
              <a:t>"</a:t>
            </a:r>
            <a:r>
              <a:rPr lang="en-US" sz="4000" b="1" u="sng" dirty="0"/>
              <a:t>In His days </a:t>
            </a:r>
            <a:r>
              <a:rPr lang="en-US" sz="4000" b="1" u="sng" dirty="0" err="1"/>
              <a:t>Yehudah</a:t>
            </a:r>
            <a:r>
              <a:rPr lang="en-US" sz="4000" b="1" u="sng" dirty="0"/>
              <a:t> will be saved</a:t>
            </a:r>
            <a:r>
              <a:rPr lang="en-US" sz="4000" b="1" dirty="0"/>
              <a:t>, And Israel will dwell securely; And this is His name by which He will be called, 'Yahuwah our righteousness.'</a:t>
            </a:r>
          </a:p>
          <a:p>
            <a:pPr marL="0" indent="0">
              <a:buNone/>
            </a:pPr>
            <a:endParaRPr lang="en-US" dirty="0"/>
          </a:p>
        </p:txBody>
      </p:sp>
    </p:spTree>
    <p:extLst>
      <p:ext uri="{BB962C8B-B14F-4D97-AF65-F5344CB8AC3E}">
        <p14:creationId xmlns:p14="http://schemas.microsoft.com/office/powerpoint/2010/main" val="27378925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a:bodyPr>
          <a:lstStyle/>
          <a:p>
            <a:pPr marL="0" indent="0" algn="ctr">
              <a:buNone/>
            </a:pPr>
            <a:r>
              <a:rPr lang="en-US" sz="4800" b="1" dirty="0" smtClean="0"/>
              <a:t>Messiah’s Return and “The Greater Exodus”</a:t>
            </a:r>
          </a:p>
          <a:p>
            <a:pPr marL="0" indent="0">
              <a:buNone/>
            </a:pPr>
            <a:r>
              <a:rPr lang="en-US" sz="4000" b="1" dirty="0" err="1" smtClean="0"/>
              <a:t>Yirmyahu</a:t>
            </a:r>
            <a:r>
              <a:rPr lang="en-US" sz="4000" b="1" dirty="0" smtClean="0"/>
              <a:t>/Jeremiah 23:7-8</a:t>
            </a:r>
          </a:p>
          <a:p>
            <a:pPr marL="0" indent="0">
              <a:buNone/>
            </a:pPr>
            <a:r>
              <a:rPr lang="en-US" sz="4000" b="1" dirty="0"/>
              <a:t>Therefore behold, [the] days are coming," declares Yahuwah, "when they will no longer say, 'As Yahuwah lives, who brought up the sons of Israel from the land of </a:t>
            </a:r>
            <a:r>
              <a:rPr lang="en-US" sz="4000" b="1" dirty="0" err="1"/>
              <a:t>Mitzrayim</a:t>
            </a:r>
            <a:r>
              <a:rPr lang="en-US" sz="4000" b="1" dirty="0" smtClean="0"/>
              <a:t>,' </a:t>
            </a:r>
            <a:r>
              <a:rPr lang="en-US" sz="4000" b="1" dirty="0"/>
              <a:t>but, 'As Yahuwah lives, </a:t>
            </a:r>
            <a:r>
              <a:rPr lang="en-US" sz="4000" b="1" u="sng" dirty="0"/>
              <a:t>who brought up and led back</a:t>
            </a:r>
            <a:r>
              <a:rPr lang="en-US" sz="4000" b="1" dirty="0"/>
              <a:t> the descendants of the household of Israel </a:t>
            </a:r>
            <a:r>
              <a:rPr lang="en-US" sz="4000" b="1" u="sng" dirty="0"/>
              <a:t>from [the] north land and from all the countries where I had driven them</a:t>
            </a:r>
            <a:r>
              <a:rPr lang="en-US" sz="4000" b="1" dirty="0"/>
              <a:t>.' Then they will live on their own soil."</a:t>
            </a:r>
          </a:p>
          <a:p>
            <a:pPr marL="0" indent="0">
              <a:buNone/>
            </a:pPr>
            <a:endParaRPr lang="en-US" dirty="0"/>
          </a:p>
        </p:txBody>
      </p:sp>
    </p:spTree>
    <p:extLst>
      <p:ext uri="{BB962C8B-B14F-4D97-AF65-F5344CB8AC3E}">
        <p14:creationId xmlns:p14="http://schemas.microsoft.com/office/powerpoint/2010/main" val="4503024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Exodus (Part 2)</a:t>
            </a:r>
          </a:p>
          <a:p>
            <a:pPr marL="0" indent="0">
              <a:buNone/>
            </a:pPr>
            <a:r>
              <a:rPr lang="en-US" sz="4000" b="1" dirty="0" smtClean="0"/>
              <a:t>Ezekiel 20:33-35</a:t>
            </a:r>
          </a:p>
          <a:p>
            <a:pPr marL="0" indent="0">
              <a:buNone/>
            </a:pPr>
            <a:r>
              <a:rPr lang="en-US" sz="4000" b="1" dirty="0" smtClean="0"/>
              <a:t>"As </a:t>
            </a:r>
            <a:r>
              <a:rPr lang="en-US" sz="4000" b="1" dirty="0"/>
              <a:t>I live," declares the Master Yahuwah, "surely </a:t>
            </a:r>
            <a:r>
              <a:rPr lang="en-US" sz="4000" b="1" u="sng" dirty="0"/>
              <a:t>with a mighty hand and with an outstretched arm </a:t>
            </a:r>
            <a:r>
              <a:rPr lang="en-US" sz="4000" b="1" dirty="0"/>
              <a:t>and with wrath poured </a:t>
            </a:r>
            <a:r>
              <a:rPr lang="en-US" sz="4000" b="1" dirty="0" smtClean="0"/>
              <a:t>out (exodus language), </a:t>
            </a:r>
            <a:r>
              <a:rPr lang="en-US" sz="4000" b="1" dirty="0"/>
              <a:t>I shall be king over </a:t>
            </a:r>
            <a:r>
              <a:rPr lang="en-US" sz="4000" b="1" dirty="0" smtClean="0"/>
              <a:t>you. </a:t>
            </a:r>
            <a:r>
              <a:rPr lang="en-US" sz="4000" b="1" u="sng" dirty="0" smtClean="0"/>
              <a:t>I </a:t>
            </a:r>
            <a:r>
              <a:rPr lang="en-US" sz="4000" b="1" u="sng" dirty="0"/>
              <a:t>will bring you out from the peoples and gather you from the lands where you are scattered</a:t>
            </a:r>
            <a:r>
              <a:rPr lang="en-US" sz="4000" b="1" dirty="0"/>
              <a:t>, with a mighty hand and with an outstretched arm and with wrath poured </a:t>
            </a:r>
            <a:r>
              <a:rPr lang="en-US" sz="4000" b="1" dirty="0" smtClean="0"/>
              <a:t>out; </a:t>
            </a:r>
            <a:r>
              <a:rPr lang="en-US" sz="4000" b="1" dirty="0"/>
              <a:t>and </a:t>
            </a:r>
            <a:r>
              <a:rPr lang="en-US" sz="4000" b="1" u="sng" dirty="0"/>
              <a:t>I will bring you into the wilderness of the </a:t>
            </a:r>
            <a:r>
              <a:rPr lang="en-US" sz="4000" b="1" u="sng" dirty="0" smtClean="0"/>
              <a:t>peoples (more exodus language), </a:t>
            </a:r>
            <a:r>
              <a:rPr lang="en-US" sz="4000" b="1" u="sng" dirty="0"/>
              <a:t>and there I will enter into judgment with you face to face</a:t>
            </a:r>
            <a:r>
              <a:rPr lang="en-US" sz="4000" b="1" dirty="0"/>
              <a:t>.</a:t>
            </a:r>
          </a:p>
          <a:p>
            <a:pPr marL="0" indent="0">
              <a:buNone/>
            </a:pPr>
            <a:endParaRPr lang="en-US" dirty="0"/>
          </a:p>
        </p:txBody>
      </p:sp>
    </p:spTree>
    <p:extLst>
      <p:ext uri="{BB962C8B-B14F-4D97-AF65-F5344CB8AC3E}">
        <p14:creationId xmlns:p14="http://schemas.microsoft.com/office/powerpoint/2010/main" val="1073542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Wilderness Testing (Part 2)</a:t>
            </a:r>
          </a:p>
          <a:p>
            <a:pPr marL="0" indent="0">
              <a:buNone/>
            </a:pPr>
            <a:r>
              <a:rPr lang="en-US" sz="4000" b="1" dirty="0" smtClean="0"/>
              <a:t>Ezekiel 20:36-38</a:t>
            </a:r>
          </a:p>
          <a:p>
            <a:pPr marL="0" indent="0">
              <a:buNone/>
            </a:pPr>
            <a:r>
              <a:rPr lang="en-US" sz="4000" b="1" dirty="0"/>
              <a:t>"</a:t>
            </a:r>
            <a:r>
              <a:rPr lang="en-US" sz="4000" b="1" u="sng" dirty="0"/>
              <a:t>As I entered into judgment with your fathers in the wilderness of the land of </a:t>
            </a:r>
            <a:r>
              <a:rPr lang="en-US" sz="4000" b="1" u="sng" dirty="0" err="1"/>
              <a:t>Mitzrayim</a:t>
            </a:r>
            <a:r>
              <a:rPr lang="en-US" sz="4000" b="1" u="sng" dirty="0"/>
              <a:t>, so I will enter into judgment with you</a:t>
            </a:r>
            <a:r>
              <a:rPr lang="en-US" sz="4000" b="1" dirty="0"/>
              <a:t>," declares the Master Yahuwah</a:t>
            </a:r>
            <a:r>
              <a:rPr lang="en-US" sz="4000" b="1" dirty="0" smtClean="0"/>
              <a:t>. </a:t>
            </a:r>
            <a:r>
              <a:rPr lang="en-US" sz="4000" b="1" dirty="0"/>
              <a:t>"I will make you pass under the rod, and I will bring you into the bond of the </a:t>
            </a:r>
            <a:r>
              <a:rPr lang="en-US" sz="4000" b="1" dirty="0" smtClean="0"/>
              <a:t>covenant; </a:t>
            </a:r>
            <a:r>
              <a:rPr lang="en-US" sz="4000" b="1" dirty="0"/>
              <a:t>and I will purge from you the rebels and those who transgress against </a:t>
            </a:r>
            <a:r>
              <a:rPr lang="en-US" sz="4000" b="1" dirty="0" smtClean="0"/>
              <a:t>Me (exodus testing language); </a:t>
            </a:r>
            <a:r>
              <a:rPr lang="en-US" sz="4000" b="1" u="sng" dirty="0"/>
              <a:t>I will bring them out of the land where they sojourn, but they will not enter the land of Israel</a:t>
            </a:r>
            <a:r>
              <a:rPr lang="en-US" sz="4000" b="1" dirty="0"/>
              <a:t>. Thus you will know that I am Yahuwah.</a:t>
            </a:r>
          </a:p>
          <a:p>
            <a:pPr marL="0" indent="0">
              <a:buNone/>
            </a:pPr>
            <a:endParaRPr lang="en-US" sz="4000" b="1" dirty="0"/>
          </a:p>
          <a:p>
            <a:pPr marL="0" indent="0">
              <a:buNone/>
            </a:pPr>
            <a:endParaRPr lang="en-US" dirty="0"/>
          </a:p>
        </p:txBody>
      </p:sp>
    </p:spTree>
    <p:extLst>
      <p:ext uri="{BB962C8B-B14F-4D97-AF65-F5344CB8AC3E}">
        <p14:creationId xmlns:p14="http://schemas.microsoft.com/office/powerpoint/2010/main" val="18844922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Then What? Scenario #1</a:t>
            </a:r>
            <a:endParaRPr lang="en-US" sz="4000" b="1" dirty="0"/>
          </a:p>
          <a:p>
            <a:pPr marL="0" indent="0">
              <a:buNone/>
            </a:pPr>
            <a:r>
              <a:rPr lang="en-US" sz="4000" b="1" dirty="0" smtClean="0"/>
              <a:t>Zechariah 14:1-3</a:t>
            </a:r>
          </a:p>
          <a:p>
            <a:pPr marL="0" indent="0">
              <a:buNone/>
            </a:pPr>
            <a:r>
              <a:rPr lang="en-US" sz="4000" b="1" dirty="0" smtClean="0"/>
              <a:t>Behold</a:t>
            </a:r>
            <a:r>
              <a:rPr lang="en-US" sz="4000" b="1" dirty="0"/>
              <a:t>, a day is coming for Yahuwah when the spoil taken from you will be divided among </a:t>
            </a:r>
            <a:r>
              <a:rPr lang="en-US" sz="4000" b="1" dirty="0" smtClean="0"/>
              <a:t>you. </a:t>
            </a:r>
            <a:r>
              <a:rPr lang="en-US" sz="4000" b="1" dirty="0"/>
              <a:t>For I will gather all the nations against Jerusalem to battle, and the city will be captured, the houses plundered, the women ravished and half of the city exiled, but </a:t>
            </a:r>
            <a:r>
              <a:rPr lang="en-US" sz="4000" b="1" u="sng" dirty="0"/>
              <a:t>the rest of the people will not be cut off from the </a:t>
            </a:r>
            <a:r>
              <a:rPr lang="en-US" sz="4000" b="1" u="sng" dirty="0" smtClean="0"/>
              <a:t>city</a:t>
            </a:r>
            <a:r>
              <a:rPr lang="en-US" sz="4000" b="1" dirty="0" smtClean="0"/>
              <a:t>. </a:t>
            </a:r>
            <a:r>
              <a:rPr lang="en-US" sz="4000" b="1" u="sng" dirty="0"/>
              <a:t>Then Yahuwah will go forth and fight against those nations</a:t>
            </a:r>
            <a:r>
              <a:rPr lang="en-US" sz="4000" b="1" dirty="0"/>
              <a:t>, as when He fights on a day of battle.</a:t>
            </a:r>
          </a:p>
          <a:p>
            <a:pPr marL="0" indent="0">
              <a:buNone/>
            </a:pPr>
            <a:endParaRPr lang="en-US" dirty="0"/>
          </a:p>
        </p:txBody>
      </p:sp>
    </p:spTree>
    <p:extLst>
      <p:ext uri="{BB962C8B-B14F-4D97-AF65-F5344CB8AC3E}">
        <p14:creationId xmlns:p14="http://schemas.microsoft.com/office/powerpoint/2010/main" val="5255190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20000"/>
          </a:bodyPr>
          <a:lstStyle/>
          <a:p>
            <a:pPr marL="0" indent="0" algn="ctr">
              <a:buNone/>
            </a:pPr>
            <a:r>
              <a:rPr lang="en-US" sz="4800" b="1" dirty="0" smtClean="0"/>
              <a:t>His Feet Will Stand on the Mt of Olives</a:t>
            </a:r>
            <a:endParaRPr lang="en-US" sz="4000" b="1" dirty="0"/>
          </a:p>
          <a:p>
            <a:pPr marL="0" indent="0">
              <a:buNone/>
            </a:pPr>
            <a:r>
              <a:rPr lang="en-US" sz="4000" b="1" dirty="0" smtClean="0"/>
              <a:t>Zechariah 14:4-5</a:t>
            </a:r>
          </a:p>
          <a:p>
            <a:pPr marL="0" indent="0">
              <a:buNone/>
            </a:pPr>
            <a:r>
              <a:rPr lang="en-US" sz="4000" b="1" dirty="0" smtClean="0"/>
              <a:t>In </a:t>
            </a:r>
            <a:r>
              <a:rPr lang="en-US" sz="4000" b="1" dirty="0"/>
              <a:t>that day </a:t>
            </a:r>
            <a:r>
              <a:rPr lang="en-US" sz="4000" b="1" u="sng" dirty="0"/>
              <a:t>His feet will stand on the Mount of Olives</a:t>
            </a:r>
            <a:r>
              <a:rPr lang="en-US" sz="4000" b="1" dirty="0"/>
              <a:t>, which is in front of Jerusalem on the east; and the Mount of Olives will be split in its middle from east to west by a very large valley, so that half of the mountain will move toward the north and the other half toward the south</a:t>
            </a:r>
            <a:r>
              <a:rPr lang="en-US" sz="4000" b="1" dirty="0" smtClean="0"/>
              <a:t>. </a:t>
            </a:r>
            <a:r>
              <a:rPr lang="en-US" sz="4000" b="1" dirty="0"/>
              <a:t>You will flee by the valley of My mountains, for the valley of the mountains will reach to </a:t>
            </a:r>
            <a:r>
              <a:rPr lang="en-US" sz="4000" b="1" dirty="0" err="1" smtClean="0"/>
              <a:t>Azel</a:t>
            </a:r>
            <a:r>
              <a:rPr lang="en-US" sz="4000" b="1" dirty="0" smtClean="0"/>
              <a:t> (lay aside, reserve, withdraw); </a:t>
            </a:r>
            <a:r>
              <a:rPr lang="en-US" sz="4000" b="1" dirty="0"/>
              <a:t>yes, you will flee just as you fled before the earthquake in the days of </a:t>
            </a:r>
            <a:r>
              <a:rPr lang="en-US" sz="4000" b="1" dirty="0" err="1"/>
              <a:t>Uzziah</a:t>
            </a:r>
            <a:r>
              <a:rPr lang="en-US" sz="4000" b="1" dirty="0"/>
              <a:t> king of </a:t>
            </a:r>
            <a:r>
              <a:rPr lang="en-US" sz="4000" b="1" dirty="0" err="1"/>
              <a:t>Yehudah</a:t>
            </a:r>
            <a:r>
              <a:rPr lang="en-US" sz="4000" b="1" dirty="0"/>
              <a:t>. </a:t>
            </a:r>
            <a:r>
              <a:rPr lang="en-US" sz="4000" b="1" u="sng" dirty="0"/>
              <a:t>Then Yahuwah, my Elohim, will come, [and] all the holy ones with </a:t>
            </a:r>
            <a:r>
              <a:rPr lang="en-US" sz="4000" b="1" u="sng" dirty="0" smtClean="0"/>
              <a:t>Him (You?)</a:t>
            </a:r>
            <a:r>
              <a:rPr lang="en-US" sz="4000" b="1" dirty="0" smtClean="0"/>
              <a:t>!</a:t>
            </a:r>
            <a:endParaRPr lang="en-US" sz="4000" b="1" dirty="0"/>
          </a:p>
          <a:p>
            <a:pPr marL="0" indent="0">
              <a:buNone/>
            </a:pPr>
            <a:endParaRPr lang="en-US" dirty="0"/>
          </a:p>
        </p:txBody>
      </p:sp>
    </p:spTree>
    <p:extLst>
      <p:ext uri="{BB962C8B-B14F-4D97-AF65-F5344CB8AC3E}">
        <p14:creationId xmlns:p14="http://schemas.microsoft.com/office/powerpoint/2010/main" val="2183584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Let’s Be Careful</a:t>
            </a:r>
            <a:endParaRPr lang="en-US" sz="4000" b="1" dirty="0"/>
          </a:p>
          <a:p>
            <a:pPr marL="0" indent="0">
              <a:buNone/>
            </a:pPr>
            <a:r>
              <a:rPr lang="en-US" sz="4000" b="1" dirty="0" smtClean="0"/>
              <a:t>Lesson learned from the mistaken expectations of Messiah’s first appearing</a:t>
            </a:r>
          </a:p>
          <a:p>
            <a:pPr marL="0" indent="0">
              <a:buNone/>
            </a:pPr>
            <a:r>
              <a:rPr lang="en-US" sz="4000" b="1" dirty="0" smtClean="0"/>
              <a:t>The prophets saw flashes and glimpses of coming events but often lumped events together</a:t>
            </a:r>
          </a:p>
          <a:p>
            <a:pPr marL="0" indent="0">
              <a:buNone/>
            </a:pPr>
            <a:r>
              <a:rPr lang="en-US" sz="4000" b="1" dirty="0" smtClean="0"/>
              <a:t>The text doesn’t actually say that when he comes down, his feet will stand of the mountain</a:t>
            </a:r>
          </a:p>
          <a:p>
            <a:pPr marL="0" indent="0">
              <a:buNone/>
            </a:pPr>
            <a:r>
              <a:rPr lang="en-US" sz="4000" b="1" dirty="0" smtClean="0"/>
              <a:t>It says, “in that day, his feet will stand…”</a:t>
            </a:r>
            <a:endParaRPr lang="en-US" sz="4000" b="1" dirty="0"/>
          </a:p>
          <a:p>
            <a:pPr marL="0" indent="0">
              <a:buNone/>
            </a:pPr>
            <a:endParaRPr lang="en-US" dirty="0"/>
          </a:p>
        </p:txBody>
      </p:sp>
    </p:spTree>
    <p:extLst>
      <p:ext uri="{BB962C8B-B14F-4D97-AF65-F5344CB8AC3E}">
        <p14:creationId xmlns:p14="http://schemas.microsoft.com/office/powerpoint/2010/main" val="12718591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Let’s Be Careful</a:t>
            </a:r>
            <a:endParaRPr lang="en-US" sz="4000" b="1" dirty="0"/>
          </a:p>
          <a:p>
            <a:pPr marL="0" indent="0">
              <a:buNone/>
            </a:pPr>
            <a:r>
              <a:rPr lang="en-US" sz="4000" b="1" u="sng" dirty="0" smtClean="0"/>
              <a:t>The prophesies are often not chronological</a:t>
            </a:r>
            <a:r>
              <a:rPr lang="en-US" sz="4000" b="1" dirty="0" smtClean="0"/>
              <a:t>, e.g. Isaiah 61:1-2  </a:t>
            </a:r>
            <a:r>
              <a:rPr lang="en-US" sz="4000" b="1" dirty="0"/>
              <a:t>The Spirit of the Master Yahuwah is upon me, Because Yahuwah has anointed me To bring good news to the afflicted; He has sent me to bind up the brokenhearted, To proclaim liberty to captives And freedom to </a:t>
            </a:r>
            <a:r>
              <a:rPr lang="en-US" sz="4000" b="1" dirty="0" smtClean="0"/>
              <a:t>prisoners; </a:t>
            </a:r>
            <a:r>
              <a:rPr lang="en-US" sz="4000" b="1" dirty="0"/>
              <a:t>To proclaim the favorable year of Yahuwah And the day of vengeance of our Elohim; To comfort all who </a:t>
            </a:r>
            <a:r>
              <a:rPr lang="en-US" sz="4000" b="1" dirty="0" smtClean="0"/>
              <a:t>mourn…</a:t>
            </a:r>
            <a:endParaRPr lang="en-US" sz="4000" b="1" dirty="0"/>
          </a:p>
          <a:p>
            <a:pPr marL="0" indent="0">
              <a:buNone/>
            </a:pPr>
            <a:endParaRPr lang="en-US" dirty="0"/>
          </a:p>
        </p:txBody>
      </p:sp>
    </p:spTree>
    <p:extLst>
      <p:ext uri="{BB962C8B-B14F-4D97-AF65-F5344CB8AC3E}">
        <p14:creationId xmlns:p14="http://schemas.microsoft.com/office/powerpoint/2010/main" val="54774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Then What? Scenario #2</a:t>
            </a:r>
            <a:endParaRPr lang="en-US" sz="4000" b="1" dirty="0"/>
          </a:p>
          <a:p>
            <a:pPr marL="0" indent="0">
              <a:buNone/>
            </a:pPr>
            <a:r>
              <a:rPr lang="en-US" sz="4000" b="1" dirty="0" err="1" smtClean="0"/>
              <a:t>Shemot</a:t>
            </a:r>
            <a:r>
              <a:rPr lang="en-US" sz="4000" b="1" dirty="0" smtClean="0"/>
              <a:t>/Exodus 19:1-2</a:t>
            </a:r>
          </a:p>
          <a:p>
            <a:pPr marL="0" indent="0">
              <a:buNone/>
            </a:pPr>
            <a:r>
              <a:rPr lang="en-US" sz="4000" b="1" dirty="0"/>
              <a:t>In the third month after the sons of Israel had gone out of the land of </a:t>
            </a:r>
            <a:r>
              <a:rPr lang="en-US" sz="4000" b="1" dirty="0" err="1"/>
              <a:t>Mitzrayim</a:t>
            </a:r>
            <a:r>
              <a:rPr lang="en-US" sz="4000" b="1" dirty="0"/>
              <a:t>, on that very day they came into the wilderness of Sinai</a:t>
            </a:r>
            <a:r>
              <a:rPr lang="en-US" sz="4000" b="1" dirty="0" smtClean="0"/>
              <a:t>. </a:t>
            </a:r>
            <a:r>
              <a:rPr lang="en-US" sz="4000" b="1" dirty="0"/>
              <a:t>When they set out from </a:t>
            </a:r>
            <a:r>
              <a:rPr lang="en-US" sz="4000" b="1" dirty="0" err="1"/>
              <a:t>Rephidim</a:t>
            </a:r>
            <a:r>
              <a:rPr lang="en-US" sz="4000" b="1" dirty="0"/>
              <a:t>, </a:t>
            </a:r>
            <a:r>
              <a:rPr lang="en-US" sz="4000" b="1" u="sng" dirty="0"/>
              <a:t>they came to the wilderness of Sinai and camped in the wilderness</a:t>
            </a:r>
            <a:r>
              <a:rPr lang="en-US" sz="4000" b="1" dirty="0"/>
              <a:t>; and there Israel camped in front of the mountain</a:t>
            </a:r>
            <a:r>
              <a:rPr lang="en-US" sz="4000" b="1" dirty="0" smtClean="0"/>
              <a:t>.</a:t>
            </a:r>
          </a:p>
          <a:p>
            <a:pPr marL="0" indent="0">
              <a:buNone/>
            </a:pPr>
            <a:endParaRPr lang="en-US" dirty="0"/>
          </a:p>
        </p:txBody>
      </p:sp>
    </p:spTree>
    <p:extLst>
      <p:ext uri="{BB962C8B-B14F-4D97-AF65-F5344CB8AC3E}">
        <p14:creationId xmlns:p14="http://schemas.microsoft.com/office/powerpoint/2010/main" val="32306881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Yahuwah Comes Down</a:t>
            </a:r>
            <a:endParaRPr lang="en-US" sz="4000" b="1" dirty="0"/>
          </a:p>
          <a:p>
            <a:pPr marL="0" indent="0">
              <a:buNone/>
            </a:pPr>
            <a:r>
              <a:rPr lang="en-US" sz="4000" b="1" dirty="0" err="1" smtClean="0"/>
              <a:t>Shemot</a:t>
            </a:r>
            <a:r>
              <a:rPr lang="en-US" sz="4000" b="1" dirty="0" smtClean="0"/>
              <a:t>/Exodus 19:18-20</a:t>
            </a:r>
          </a:p>
          <a:p>
            <a:pPr marL="0" indent="0">
              <a:buNone/>
            </a:pPr>
            <a:r>
              <a:rPr lang="en-US" sz="4000" b="1" dirty="0" smtClean="0"/>
              <a:t>Now </a:t>
            </a:r>
            <a:r>
              <a:rPr lang="en-US" sz="4000" b="1" dirty="0"/>
              <a:t>Mount Sinai [was] all in smoke because </a:t>
            </a:r>
            <a:r>
              <a:rPr lang="en-US" sz="4000" b="1" u="sng" dirty="0"/>
              <a:t>Yahuwah descended upon it in fire</a:t>
            </a:r>
            <a:r>
              <a:rPr lang="en-US" sz="4000" b="1" dirty="0"/>
              <a:t>; and its smoke ascended like the smoke of a furnace, and the whole mountain quaked violently</a:t>
            </a:r>
            <a:r>
              <a:rPr lang="en-US" sz="4000" b="1" dirty="0" smtClean="0"/>
              <a:t>. </a:t>
            </a:r>
            <a:r>
              <a:rPr lang="en-US" sz="4000" b="1" dirty="0"/>
              <a:t>When the </a:t>
            </a:r>
            <a:r>
              <a:rPr lang="en-US" sz="4000" b="1" u="sng" dirty="0"/>
              <a:t>sound of the trumpet grew louder and louder</a:t>
            </a:r>
            <a:r>
              <a:rPr lang="en-US" sz="4000" b="1" dirty="0"/>
              <a:t>, Mosheh spoke and Elohim answered him with </a:t>
            </a:r>
            <a:r>
              <a:rPr lang="en-US" sz="4000" b="1" dirty="0" smtClean="0"/>
              <a:t>thunder. </a:t>
            </a:r>
            <a:r>
              <a:rPr lang="en-US" sz="4000" b="1" u="sng" dirty="0"/>
              <a:t>Yahuwah came down on Mount Sinai, to the top of the mountain</a:t>
            </a:r>
            <a:r>
              <a:rPr lang="en-US" sz="4000" b="1" dirty="0"/>
              <a:t>; and Yahuwah called Mosheh to the top of the mountain, and Mosheh went up.</a:t>
            </a:r>
          </a:p>
          <a:p>
            <a:pPr marL="0" indent="0">
              <a:buNone/>
            </a:pPr>
            <a:endParaRPr lang="en-US" dirty="0"/>
          </a:p>
        </p:txBody>
      </p:sp>
    </p:spTree>
    <p:extLst>
      <p:ext uri="{BB962C8B-B14F-4D97-AF65-F5344CB8AC3E}">
        <p14:creationId xmlns:p14="http://schemas.microsoft.com/office/powerpoint/2010/main" val="14649566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9228"/>
            <a:ext cx="11315699" cy="6389915"/>
          </a:xfrm>
        </p:spPr>
        <p:txBody>
          <a:bodyPr>
            <a:normAutofit/>
          </a:bodyPr>
          <a:lstStyle/>
          <a:p>
            <a:pPr marL="0" indent="0" algn="ctr">
              <a:buNone/>
            </a:pPr>
            <a:r>
              <a:rPr lang="en-US" sz="4800" b="1" dirty="0" smtClean="0"/>
              <a:t>Yahuwah Led Them Through the Wilderness</a:t>
            </a:r>
            <a:endParaRPr lang="en-US" sz="4000" b="1" dirty="0"/>
          </a:p>
          <a:p>
            <a:pPr marL="0" indent="0">
              <a:buNone/>
            </a:pPr>
            <a:r>
              <a:rPr lang="en-US" sz="4000" b="1" dirty="0" smtClean="0"/>
              <a:t>Psalm 68:6-7</a:t>
            </a:r>
          </a:p>
          <a:p>
            <a:pPr marL="0" indent="0">
              <a:buNone/>
            </a:pPr>
            <a:r>
              <a:rPr lang="en-US" sz="4000" b="1" dirty="0" smtClean="0"/>
              <a:t>Elohim </a:t>
            </a:r>
            <a:r>
              <a:rPr lang="en-US" sz="4000" b="1" dirty="0"/>
              <a:t>makes a home for the lonely; He leads out the prisoners into prosperity, Only the rebellious dwell in a parched land</a:t>
            </a:r>
            <a:r>
              <a:rPr lang="en-US" sz="4000" b="1" dirty="0" smtClean="0"/>
              <a:t>. </a:t>
            </a:r>
            <a:r>
              <a:rPr lang="en-US" sz="4000" b="1" dirty="0"/>
              <a:t>O </a:t>
            </a:r>
            <a:r>
              <a:rPr lang="en-US" sz="4000" b="1" u="sng" dirty="0"/>
              <a:t>Elohim, when You went forth before Your people, When You marched through the wilderness</a:t>
            </a:r>
            <a:r>
              <a:rPr lang="en-US" sz="4000" b="1" dirty="0"/>
              <a:t>, Selah.</a:t>
            </a:r>
          </a:p>
          <a:p>
            <a:pPr marL="0" indent="0">
              <a:buNone/>
            </a:pPr>
            <a:endParaRPr lang="en-US" dirty="0"/>
          </a:p>
        </p:txBody>
      </p:sp>
    </p:spTree>
    <p:extLst>
      <p:ext uri="{BB962C8B-B14F-4D97-AF65-F5344CB8AC3E}">
        <p14:creationId xmlns:p14="http://schemas.microsoft.com/office/powerpoint/2010/main" val="31875659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9228"/>
            <a:ext cx="11315699" cy="6389915"/>
          </a:xfrm>
        </p:spPr>
        <p:txBody>
          <a:bodyPr>
            <a:normAutofit/>
          </a:bodyPr>
          <a:lstStyle/>
          <a:p>
            <a:pPr marL="0" indent="0" algn="ctr">
              <a:buNone/>
            </a:pPr>
            <a:r>
              <a:rPr lang="en-US" sz="4800" b="1" dirty="0" smtClean="0"/>
              <a:t>Yahuwah Led Them Through the Wilderness</a:t>
            </a:r>
            <a:endParaRPr lang="en-US" sz="4000" b="1" dirty="0"/>
          </a:p>
          <a:p>
            <a:pPr marL="0" indent="0">
              <a:buNone/>
            </a:pPr>
            <a:r>
              <a:rPr lang="en-US" sz="4000" b="1" dirty="0" smtClean="0"/>
              <a:t>Psalm 68:8-10</a:t>
            </a:r>
          </a:p>
          <a:p>
            <a:pPr marL="0" indent="0">
              <a:buNone/>
            </a:pPr>
            <a:r>
              <a:rPr lang="en-US" sz="4000" b="1" dirty="0" smtClean="0"/>
              <a:t>The </a:t>
            </a:r>
            <a:r>
              <a:rPr lang="en-US" sz="4000" b="1" dirty="0"/>
              <a:t>earth quaked; The heavens also dropped [rain] </a:t>
            </a:r>
            <a:r>
              <a:rPr lang="en-US" sz="4000" b="1" u="sng" dirty="0"/>
              <a:t>at the presence of Elohim</a:t>
            </a:r>
            <a:r>
              <a:rPr lang="en-US" sz="4000" b="1" dirty="0"/>
              <a:t>; </a:t>
            </a:r>
            <a:r>
              <a:rPr lang="en-US" sz="4000" b="1" u="sng" dirty="0"/>
              <a:t>Sinai itself [quaked] at the presence of Elohim</a:t>
            </a:r>
            <a:r>
              <a:rPr lang="en-US" sz="4000" b="1" dirty="0"/>
              <a:t>, the Elohim of Israel</a:t>
            </a:r>
            <a:r>
              <a:rPr lang="en-US" sz="4000" b="1" dirty="0" smtClean="0"/>
              <a:t>. </a:t>
            </a:r>
            <a:r>
              <a:rPr lang="en-US" sz="4000" b="1" dirty="0"/>
              <a:t>You shed abroad a plentiful rain, O Elohim; You confirmed Your inheritance when it was </a:t>
            </a:r>
            <a:r>
              <a:rPr lang="en-US" sz="4000" b="1" dirty="0" smtClean="0"/>
              <a:t>parched. </a:t>
            </a:r>
            <a:r>
              <a:rPr lang="en-US" sz="4000" b="1" dirty="0"/>
              <a:t>Your creatures settled in it; You provided in Your goodness for the poor, O Elohim.</a:t>
            </a:r>
          </a:p>
          <a:p>
            <a:pPr marL="0" indent="0">
              <a:buNone/>
            </a:pPr>
            <a:endParaRPr lang="en-US" dirty="0"/>
          </a:p>
        </p:txBody>
      </p:sp>
    </p:spTree>
    <p:extLst>
      <p:ext uri="{BB962C8B-B14F-4D97-AF65-F5344CB8AC3E}">
        <p14:creationId xmlns:p14="http://schemas.microsoft.com/office/powerpoint/2010/main" val="12239794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9228"/>
            <a:ext cx="11315699" cy="6389915"/>
          </a:xfrm>
        </p:spPr>
        <p:txBody>
          <a:bodyPr>
            <a:normAutofit/>
          </a:bodyPr>
          <a:lstStyle/>
          <a:p>
            <a:pPr marL="0" indent="0" algn="ctr">
              <a:buNone/>
            </a:pPr>
            <a:r>
              <a:rPr lang="en-US" sz="4800" b="1" dirty="0" smtClean="0"/>
              <a:t>Yahuwah Led Them Through the Wilderness</a:t>
            </a:r>
            <a:endParaRPr lang="en-US" sz="4000" b="1" dirty="0"/>
          </a:p>
          <a:p>
            <a:pPr marL="0" indent="0">
              <a:buNone/>
            </a:pPr>
            <a:r>
              <a:rPr lang="en-US" sz="4000" b="1" dirty="0" smtClean="0"/>
              <a:t>Psalm 68:15-17</a:t>
            </a:r>
          </a:p>
          <a:p>
            <a:pPr marL="0" indent="0">
              <a:buNone/>
            </a:pPr>
            <a:r>
              <a:rPr lang="en-US" sz="4000" b="1" dirty="0" smtClean="0"/>
              <a:t>A </a:t>
            </a:r>
            <a:r>
              <a:rPr lang="en-US" sz="4000" b="1" dirty="0"/>
              <a:t>mountain of Elohim is the mountain of Bashan; A mountain </a:t>
            </a:r>
            <a:r>
              <a:rPr lang="en-US" sz="4000" b="1" dirty="0" smtClean="0"/>
              <a:t>of peaks </a:t>
            </a:r>
            <a:r>
              <a:rPr lang="en-US" sz="4000" b="1" dirty="0"/>
              <a:t>is the mountain of Bashan</a:t>
            </a:r>
            <a:r>
              <a:rPr lang="en-US" sz="4000" b="1" dirty="0" smtClean="0"/>
              <a:t>. </a:t>
            </a:r>
            <a:r>
              <a:rPr lang="en-US" sz="4000" b="1" dirty="0"/>
              <a:t>Why do you look with envy, O mountains </a:t>
            </a:r>
            <a:r>
              <a:rPr lang="en-US" sz="4000" b="1" dirty="0" smtClean="0"/>
              <a:t>of </a:t>
            </a:r>
            <a:r>
              <a:rPr lang="en-US" sz="4000" b="1" dirty="0"/>
              <a:t>peaks, At the mountain which Elohim has desired for His abode? Surely Yahuwah will dwell [there] forever</a:t>
            </a:r>
            <a:r>
              <a:rPr lang="en-US" sz="4000" b="1" dirty="0" smtClean="0"/>
              <a:t>. </a:t>
            </a:r>
            <a:r>
              <a:rPr lang="en-US" sz="4000" b="1" u="sng" dirty="0"/>
              <a:t>The chariots of Elohim are myriads, thousands upon thousands; The Lord is among them [as at] Sinai, in holiness</a:t>
            </a:r>
            <a:r>
              <a:rPr lang="en-US" u="sng" dirty="0"/>
              <a:t>.</a:t>
            </a:r>
          </a:p>
          <a:p>
            <a:pPr marL="0" indent="0">
              <a:buNone/>
            </a:pPr>
            <a:endParaRPr lang="en-US" dirty="0"/>
          </a:p>
        </p:txBody>
      </p:sp>
    </p:spTree>
    <p:extLst>
      <p:ext uri="{BB962C8B-B14F-4D97-AF65-F5344CB8AC3E}">
        <p14:creationId xmlns:p14="http://schemas.microsoft.com/office/powerpoint/2010/main" val="15391741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He Comes With Myriads of Angels</a:t>
            </a:r>
            <a:endParaRPr lang="en-US" sz="4000" b="1" dirty="0"/>
          </a:p>
          <a:p>
            <a:pPr marL="0" indent="0">
              <a:buNone/>
            </a:pPr>
            <a:r>
              <a:rPr lang="en-US" sz="4000" b="1" dirty="0" smtClean="0"/>
              <a:t>Jude 14-15</a:t>
            </a:r>
          </a:p>
          <a:p>
            <a:pPr marL="0" indent="0">
              <a:buNone/>
            </a:pPr>
            <a:r>
              <a:rPr lang="en-US" sz="4000" b="1" dirty="0" smtClean="0"/>
              <a:t>[It </a:t>
            </a:r>
            <a:r>
              <a:rPr lang="en-US" sz="4000" b="1" dirty="0"/>
              <a:t>was] also about these men [that] Enoch, [in] the seventh [generation] from Adam, prophesied, saying, "</a:t>
            </a:r>
            <a:r>
              <a:rPr lang="en-US" sz="4000" b="1" u="sng" dirty="0"/>
              <a:t>Behold, the Lord came with many thousands of His holy ones</a:t>
            </a:r>
            <a:r>
              <a:rPr lang="en-US" sz="4000" b="1" dirty="0" smtClean="0"/>
              <a:t>, </a:t>
            </a:r>
            <a:r>
              <a:rPr lang="en-US" sz="4000" b="1" u="sng" dirty="0"/>
              <a:t>to execute judgment upon all</a:t>
            </a:r>
            <a:r>
              <a:rPr lang="en-US" sz="4000" b="1" dirty="0"/>
              <a:t>, and to convict all the ungodly of all their ungodly deeds which they have done in an ungodly way, and of all the harsh things which ungodly sinners have spoken against Him."</a:t>
            </a:r>
          </a:p>
          <a:p>
            <a:pPr marL="0" indent="0">
              <a:buNone/>
            </a:pPr>
            <a:endParaRPr lang="en-US" dirty="0"/>
          </a:p>
        </p:txBody>
      </p:sp>
    </p:spTree>
    <p:extLst>
      <p:ext uri="{BB962C8B-B14F-4D97-AF65-F5344CB8AC3E}">
        <p14:creationId xmlns:p14="http://schemas.microsoft.com/office/powerpoint/2010/main" val="32353374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When Did/Will Yahuwah Gather?</a:t>
            </a:r>
            <a:endParaRPr lang="en-US" sz="4000" b="1" dirty="0"/>
          </a:p>
          <a:p>
            <a:pPr marL="0" indent="0">
              <a:buNone/>
            </a:pPr>
            <a:r>
              <a:rPr lang="en-US" sz="4000" b="1" dirty="0" smtClean="0"/>
              <a:t>Psalm 107:1-3</a:t>
            </a:r>
          </a:p>
          <a:p>
            <a:pPr marL="0" indent="0">
              <a:buNone/>
            </a:pPr>
            <a:r>
              <a:rPr lang="en-US" sz="4000" b="1" dirty="0" smtClean="0"/>
              <a:t>Oh </a:t>
            </a:r>
            <a:r>
              <a:rPr lang="en-US" sz="4000" b="1" dirty="0"/>
              <a:t>give thanks to Yahuwah, for He is good, For His act of love is </a:t>
            </a:r>
            <a:r>
              <a:rPr lang="en-US" sz="4000" b="1" dirty="0" smtClean="0"/>
              <a:t>everlasting. </a:t>
            </a:r>
            <a:r>
              <a:rPr lang="en-US" sz="4000" b="1" dirty="0"/>
              <a:t>Let the redeemed of Yahuwah say [so], </a:t>
            </a:r>
            <a:r>
              <a:rPr lang="en-US" sz="4000" b="1" u="sng" dirty="0"/>
              <a:t>Whom He has redeemed from the hand of the </a:t>
            </a:r>
            <a:r>
              <a:rPr lang="en-US" sz="4000" b="1" u="sng" dirty="0" smtClean="0"/>
              <a:t>adversary </a:t>
            </a:r>
            <a:r>
              <a:rPr lang="en-US" sz="4000" b="1" u="sng" dirty="0"/>
              <a:t>And gathered from the lands, From the east and from the west, From the north and from the south</a:t>
            </a:r>
            <a:r>
              <a:rPr lang="en-US" sz="4000" b="1" dirty="0"/>
              <a:t>.</a:t>
            </a:r>
          </a:p>
          <a:p>
            <a:pPr marL="0" indent="0">
              <a:buNone/>
            </a:pPr>
            <a:endParaRPr lang="en-US" dirty="0"/>
          </a:p>
        </p:txBody>
      </p:sp>
    </p:spTree>
    <p:extLst>
      <p:ext uri="{BB962C8B-B14F-4D97-AF65-F5344CB8AC3E}">
        <p14:creationId xmlns:p14="http://schemas.microsoft.com/office/powerpoint/2010/main" val="2507714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When Did/Will Yahuwah Gather?</a:t>
            </a:r>
            <a:endParaRPr lang="en-US" sz="4000" b="1" dirty="0"/>
          </a:p>
          <a:p>
            <a:pPr marL="0" indent="0">
              <a:buNone/>
            </a:pPr>
            <a:r>
              <a:rPr lang="en-US" sz="4000" b="1" dirty="0" smtClean="0"/>
              <a:t>Psalm 107:4-6</a:t>
            </a:r>
          </a:p>
          <a:p>
            <a:pPr marL="0" indent="0">
              <a:buNone/>
            </a:pPr>
            <a:r>
              <a:rPr lang="en-US" sz="4000" b="1" dirty="0"/>
              <a:t>They wandered in the wilderness in a desert region; They did not find a way to an inhabited city</a:t>
            </a:r>
            <a:r>
              <a:rPr lang="en-US" sz="4000" b="1" dirty="0" smtClean="0"/>
              <a:t>. </a:t>
            </a:r>
            <a:r>
              <a:rPr lang="en-US" sz="4000" b="1" dirty="0"/>
              <a:t>[They were] hungry and thirsty; Their soul fainted within </a:t>
            </a:r>
            <a:r>
              <a:rPr lang="en-US" sz="4000" b="1" dirty="0" smtClean="0"/>
              <a:t>them. </a:t>
            </a:r>
            <a:r>
              <a:rPr lang="en-US" sz="4000" b="1" dirty="0"/>
              <a:t>Then they cried out to Yahuwah in their trouble; He delivered them out of their distresses.</a:t>
            </a:r>
          </a:p>
          <a:p>
            <a:pPr marL="0" indent="0">
              <a:buNone/>
            </a:pPr>
            <a:endParaRPr lang="en-US" dirty="0"/>
          </a:p>
        </p:txBody>
      </p:sp>
    </p:spTree>
    <p:extLst>
      <p:ext uri="{BB962C8B-B14F-4D97-AF65-F5344CB8AC3E}">
        <p14:creationId xmlns:p14="http://schemas.microsoft.com/office/powerpoint/2010/main" val="34554908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When Did/Will Yahuwah Gather?</a:t>
            </a:r>
            <a:endParaRPr lang="en-US" sz="4000" b="1" dirty="0"/>
          </a:p>
          <a:p>
            <a:pPr marL="0" indent="0">
              <a:buNone/>
            </a:pPr>
            <a:r>
              <a:rPr lang="en-US" sz="4000" b="1" dirty="0" smtClean="0"/>
              <a:t>Psalm 107:7-9</a:t>
            </a:r>
          </a:p>
          <a:p>
            <a:pPr marL="0" indent="0">
              <a:buNone/>
            </a:pPr>
            <a:r>
              <a:rPr lang="en-US" sz="4000" b="1" dirty="0" smtClean="0"/>
              <a:t>He </a:t>
            </a:r>
            <a:r>
              <a:rPr lang="en-US" sz="4000" b="1" dirty="0"/>
              <a:t>led them also by a straight way, To go to an inhabited city</a:t>
            </a:r>
            <a:r>
              <a:rPr lang="en-US" sz="4000" b="1" dirty="0" smtClean="0"/>
              <a:t>. </a:t>
            </a:r>
            <a:r>
              <a:rPr lang="en-US" sz="4000" b="1" dirty="0"/>
              <a:t>Let them give thanks to Yahuwah for His act of love, And for His wonders to the sons of </a:t>
            </a:r>
            <a:r>
              <a:rPr lang="en-US" sz="4000" b="1" dirty="0" smtClean="0"/>
              <a:t>men! </a:t>
            </a:r>
            <a:r>
              <a:rPr lang="en-US" sz="4000" b="1" dirty="0"/>
              <a:t>For He has satisfied the thirsty soul, And the hungry soul He has filled with what is good</a:t>
            </a:r>
            <a:r>
              <a:rPr lang="en-US" sz="4000" b="1" dirty="0" smtClean="0"/>
              <a:t>.</a:t>
            </a:r>
            <a:endParaRPr lang="en-US" sz="4000" b="1" dirty="0"/>
          </a:p>
        </p:txBody>
      </p:sp>
    </p:spTree>
    <p:extLst>
      <p:ext uri="{BB962C8B-B14F-4D97-AF65-F5344CB8AC3E}">
        <p14:creationId xmlns:p14="http://schemas.microsoft.com/office/powerpoint/2010/main" val="12096061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When Did/Will Yahuwah Gather?</a:t>
            </a:r>
            <a:endParaRPr lang="en-US" sz="4000" b="1" dirty="0"/>
          </a:p>
          <a:p>
            <a:pPr marL="0" indent="0">
              <a:buNone/>
            </a:pPr>
            <a:r>
              <a:rPr lang="en-US" sz="4000" b="1" dirty="0" smtClean="0"/>
              <a:t>Isaiah 43:5-7</a:t>
            </a:r>
          </a:p>
          <a:p>
            <a:pPr marL="0" indent="0">
              <a:buNone/>
            </a:pPr>
            <a:r>
              <a:rPr lang="en-US" sz="4000" b="1" dirty="0" smtClean="0"/>
              <a:t>Do </a:t>
            </a:r>
            <a:r>
              <a:rPr lang="en-US" sz="4000" b="1" dirty="0"/>
              <a:t>not fear, for I am with you; </a:t>
            </a:r>
            <a:r>
              <a:rPr lang="en-US" sz="4000" b="1" u="sng" dirty="0"/>
              <a:t>I will bring your offspring from the east, And gather you from the west</a:t>
            </a:r>
            <a:r>
              <a:rPr lang="en-US" sz="4000" b="1" u="sng" dirty="0" smtClean="0"/>
              <a:t>. </a:t>
            </a:r>
            <a:r>
              <a:rPr lang="en-US" sz="4000" b="1" u="sng" dirty="0"/>
              <a:t>"I will say to the north, 'Give [them] up!' And to the south, 'Do not hold [them] back</a:t>
            </a:r>
            <a:r>
              <a:rPr lang="en-US" sz="4000" b="1" dirty="0"/>
              <a:t>.' Bring My sons from afar And My daughters from the ends of the earth</a:t>
            </a:r>
            <a:r>
              <a:rPr lang="en-US" sz="4000" b="1" dirty="0" smtClean="0"/>
              <a:t>, </a:t>
            </a:r>
            <a:r>
              <a:rPr lang="en-US" sz="4000" b="1" dirty="0"/>
              <a:t>Everyone who is called by My name, And whom I have created for My glory, Whom I have formed, even whom I have made."</a:t>
            </a:r>
          </a:p>
        </p:txBody>
      </p:sp>
    </p:spTree>
    <p:extLst>
      <p:ext uri="{BB962C8B-B14F-4D97-AF65-F5344CB8AC3E}">
        <p14:creationId xmlns:p14="http://schemas.microsoft.com/office/powerpoint/2010/main" val="26888933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1023601" cy="6389915"/>
          </a:xfrm>
        </p:spPr>
        <p:txBody>
          <a:bodyPr>
            <a:normAutofit lnSpcReduction="10000"/>
          </a:bodyPr>
          <a:lstStyle/>
          <a:p>
            <a:pPr marL="0" indent="0" algn="ctr">
              <a:buNone/>
            </a:pPr>
            <a:r>
              <a:rPr lang="en-US" sz="4800" b="1" dirty="0" smtClean="0"/>
              <a:t>Marching in the Storm Winds of the South</a:t>
            </a:r>
            <a:endParaRPr lang="en-US" sz="4000" b="1" dirty="0"/>
          </a:p>
          <a:p>
            <a:pPr marL="0" indent="0">
              <a:buNone/>
            </a:pPr>
            <a:r>
              <a:rPr lang="en-US" sz="4000" b="1" dirty="0" smtClean="0"/>
              <a:t>Zechariah 9:12-14</a:t>
            </a:r>
          </a:p>
          <a:p>
            <a:pPr marL="0" indent="0">
              <a:buNone/>
            </a:pPr>
            <a:r>
              <a:rPr lang="en-US" sz="4000" b="1" dirty="0" smtClean="0"/>
              <a:t>Return </a:t>
            </a:r>
            <a:r>
              <a:rPr lang="en-US" sz="4000" b="1" dirty="0"/>
              <a:t>to the stronghold, O prisoners who have the hope; This very day I am declaring that I will restore double to </a:t>
            </a:r>
            <a:r>
              <a:rPr lang="en-US" sz="4000" b="1" dirty="0" smtClean="0"/>
              <a:t>you. </a:t>
            </a:r>
            <a:r>
              <a:rPr lang="en-US" sz="4000" b="1" dirty="0"/>
              <a:t>For I will bend </a:t>
            </a:r>
            <a:r>
              <a:rPr lang="en-US" sz="4000" b="1" dirty="0" err="1"/>
              <a:t>Yehudah</a:t>
            </a:r>
            <a:r>
              <a:rPr lang="en-US" sz="4000" b="1" dirty="0"/>
              <a:t> as My bow, I will fill the bow with Ephraim. And I will stir up your sons, O Zion, against your sons, O Greece; And I will make you like a warrior's </a:t>
            </a:r>
            <a:r>
              <a:rPr lang="en-US" sz="4000" b="1" dirty="0" smtClean="0"/>
              <a:t>sword. </a:t>
            </a:r>
            <a:r>
              <a:rPr lang="en-US" sz="4000" b="1" u="sng" dirty="0"/>
              <a:t>Then Yahuwah will appear over them, And His arrow will go forth like lightning; And the Master Yahuwah will blow the trumpet, And will march in the storm winds of the south</a:t>
            </a:r>
            <a:r>
              <a:rPr lang="en-US" sz="4000" b="1" dirty="0" smtClean="0"/>
              <a:t>.</a:t>
            </a:r>
            <a:endParaRPr lang="en-US" sz="5400" b="1" dirty="0"/>
          </a:p>
        </p:txBody>
      </p:sp>
    </p:spTree>
    <p:extLst>
      <p:ext uri="{BB962C8B-B14F-4D97-AF65-F5344CB8AC3E}">
        <p14:creationId xmlns:p14="http://schemas.microsoft.com/office/powerpoint/2010/main" val="388644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1023601" cy="6389915"/>
          </a:xfrm>
        </p:spPr>
        <p:txBody>
          <a:bodyPr>
            <a:normAutofit fontScale="92500" lnSpcReduction="10000"/>
          </a:bodyPr>
          <a:lstStyle/>
          <a:p>
            <a:pPr marL="0" indent="0" algn="ctr">
              <a:buNone/>
            </a:pPr>
            <a:r>
              <a:rPr lang="en-US" sz="4800" b="1" dirty="0" smtClean="0"/>
              <a:t>Marching in the Storm Winds of the South</a:t>
            </a:r>
            <a:endParaRPr lang="en-US" sz="4000" b="1" dirty="0"/>
          </a:p>
          <a:p>
            <a:pPr marL="0" indent="0">
              <a:buNone/>
            </a:pPr>
            <a:r>
              <a:rPr lang="en-US" sz="4000" b="1" dirty="0" smtClean="0"/>
              <a:t>Zechariah 9:15-17</a:t>
            </a:r>
          </a:p>
          <a:p>
            <a:pPr marL="0" indent="0">
              <a:buNone/>
            </a:pPr>
            <a:r>
              <a:rPr lang="en-US" sz="4000" b="1" dirty="0" smtClean="0"/>
              <a:t>Yahuwah </a:t>
            </a:r>
            <a:r>
              <a:rPr lang="en-US" sz="4000" b="1" dirty="0"/>
              <a:t>of hosts will defend them. And they will devour and trample on the sling stones; And they will drink [and] be boisterous as with wine; And they will be filled like a [sacrificial] basin, [Drenched] like the corners of the altar</a:t>
            </a:r>
            <a:r>
              <a:rPr lang="en-US" sz="4000" b="1" dirty="0" smtClean="0"/>
              <a:t>. </a:t>
            </a:r>
            <a:r>
              <a:rPr lang="en-US" sz="4000" b="1" dirty="0"/>
              <a:t>And Yahuwah their Elohim will save them in that day As the flock of His people; For [they are as] the stones of a crown, Sparkling in His land</a:t>
            </a:r>
            <a:r>
              <a:rPr lang="en-US" sz="4000" b="1" dirty="0" smtClean="0"/>
              <a:t>. </a:t>
            </a:r>
            <a:r>
              <a:rPr lang="en-US" sz="4000" b="1" dirty="0"/>
              <a:t>For what comeliness and beauty [will be] theirs! Grain will make the young men flourish, and new wine the virgins.</a:t>
            </a:r>
          </a:p>
          <a:p>
            <a:pPr marL="0" indent="0">
              <a:buNone/>
            </a:pPr>
            <a:endParaRPr lang="en-US" sz="4000" b="1" dirty="0" smtClean="0"/>
          </a:p>
        </p:txBody>
      </p:sp>
    </p:spTree>
    <p:extLst>
      <p:ext uri="{BB962C8B-B14F-4D97-AF65-F5344CB8AC3E}">
        <p14:creationId xmlns:p14="http://schemas.microsoft.com/office/powerpoint/2010/main" val="37831536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One Heart and One Mind</a:t>
            </a:r>
            <a:endParaRPr lang="en-US" sz="4000" b="1" dirty="0"/>
          </a:p>
          <a:p>
            <a:pPr marL="0" indent="0">
              <a:buNone/>
            </a:pPr>
            <a:r>
              <a:rPr lang="en-US" sz="4000" b="1" dirty="0" smtClean="0"/>
              <a:t>Jeremiah 32:37-39</a:t>
            </a:r>
          </a:p>
          <a:p>
            <a:pPr marL="0" indent="0">
              <a:buNone/>
            </a:pPr>
            <a:r>
              <a:rPr lang="en-US" sz="4000" b="1" dirty="0"/>
              <a:t>"Behold, </a:t>
            </a:r>
            <a:r>
              <a:rPr lang="en-US" sz="4000" b="1" u="sng" dirty="0"/>
              <a:t>I will gather them out of all the lands to which I have driven them in My anger</a:t>
            </a:r>
            <a:r>
              <a:rPr lang="en-US" sz="4000" b="1" dirty="0"/>
              <a:t>, in My wrath and in great indignation; and I will bring them back to this place and make them dwell in safety</a:t>
            </a:r>
            <a:r>
              <a:rPr lang="en-US" sz="4000" b="1" dirty="0" smtClean="0"/>
              <a:t>. They </a:t>
            </a:r>
            <a:r>
              <a:rPr lang="en-US" sz="4000" b="1" dirty="0"/>
              <a:t>shall be My people, and I will be their </a:t>
            </a:r>
            <a:r>
              <a:rPr lang="en-US" sz="4000" b="1" dirty="0" smtClean="0"/>
              <a:t>Elohim; </a:t>
            </a:r>
            <a:r>
              <a:rPr lang="en-US" sz="4000" b="1" dirty="0"/>
              <a:t>and I will give them one heart and one way, that they may fear Me always, for their own good and for [the good of] their children after them.</a:t>
            </a:r>
          </a:p>
          <a:p>
            <a:pPr marL="0" indent="0">
              <a:buNone/>
            </a:pPr>
            <a:endParaRPr lang="en-US" dirty="0"/>
          </a:p>
        </p:txBody>
      </p:sp>
    </p:spTree>
    <p:extLst>
      <p:ext uri="{BB962C8B-B14F-4D97-AF65-F5344CB8AC3E}">
        <p14:creationId xmlns:p14="http://schemas.microsoft.com/office/powerpoint/2010/main" val="8542747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One Heart and One Mind</a:t>
            </a:r>
            <a:endParaRPr lang="en-US" sz="4000" b="1" dirty="0"/>
          </a:p>
          <a:p>
            <a:pPr marL="0" indent="0">
              <a:buNone/>
            </a:pPr>
            <a:r>
              <a:rPr lang="en-US" sz="4000" b="1" dirty="0" smtClean="0"/>
              <a:t>Jeremiah 32:40-42</a:t>
            </a:r>
          </a:p>
          <a:p>
            <a:pPr marL="0" indent="0">
              <a:buNone/>
            </a:pPr>
            <a:r>
              <a:rPr lang="en-US" sz="4000" b="1" dirty="0" smtClean="0"/>
              <a:t>I </a:t>
            </a:r>
            <a:r>
              <a:rPr lang="en-US" sz="4000" b="1" dirty="0"/>
              <a:t>will make an everlasting covenant with them that I will not turn away from them, to do them good; and I will put the fear of Me in their hearts so that they will not turn away from Me</a:t>
            </a:r>
            <a:r>
              <a:rPr lang="en-US" sz="4000" b="1" dirty="0" smtClean="0"/>
              <a:t>. </a:t>
            </a:r>
            <a:r>
              <a:rPr lang="en-US" sz="4000" b="1" u="sng" dirty="0" smtClean="0"/>
              <a:t>I </a:t>
            </a:r>
            <a:r>
              <a:rPr lang="en-US" sz="4000" b="1" u="sng" dirty="0"/>
              <a:t>will rejoice over them to do them good</a:t>
            </a:r>
            <a:r>
              <a:rPr lang="en-US" sz="4000" b="1" dirty="0"/>
              <a:t> and will faithfully plant them in this land with all My heart and with all My </a:t>
            </a:r>
            <a:r>
              <a:rPr lang="en-US" sz="4000" b="1" dirty="0" smtClean="0"/>
              <a:t>soul. For </a:t>
            </a:r>
            <a:r>
              <a:rPr lang="en-US" sz="4000" b="1" dirty="0"/>
              <a:t>thus says Yahuwah, </a:t>
            </a:r>
            <a:r>
              <a:rPr lang="en-US" sz="4000" b="1" u="sng" dirty="0"/>
              <a:t>'Just as I brought all this great disaster on this people, so I am going to bring on them all the good that I am promising them</a:t>
            </a:r>
            <a:r>
              <a:rPr lang="en-US" sz="4000" b="1" dirty="0"/>
              <a:t>.</a:t>
            </a:r>
          </a:p>
          <a:p>
            <a:pPr marL="0" indent="0">
              <a:buNone/>
            </a:pPr>
            <a:endParaRPr lang="en-US" dirty="0"/>
          </a:p>
        </p:txBody>
      </p:sp>
    </p:spTree>
    <p:extLst>
      <p:ext uri="{BB962C8B-B14F-4D97-AF65-F5344CB8AC3E}">
        <p14:creationId xmlns:p14="http://schemas.microsoft.com/office/powerpoint/2010/main" val="33470973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1" y="359228"/>
            <a:ext cx="10978242" cy="6389915"/>
          </a:xfrm>
        </p:spPr>
        <p:txBody>
          <a:bodyPr>
            <a:normAutofit lnSpcReduction="10000"/>
          </a:bodyPr>
          <a:lstStyle/>
          <a:p>
            <a:pPr marL="0" indent="0" algn="ctr">
              <a:buNone/>
            </a:pPr>
            <a:r>
              <a:rPr lang="en-US" sz="4800" b="1" dirty="0" smtClean="0"/>
              <a:t>Then What?  Scenario #3</a:t>
            </a:r>
          </a:p>
          <a:p>
            <a:pPr marL="0" indent="0">
              <a:buNone/>
            </a:pPr>
            <a:r>
              <a:rPr lang="en-US" sz="4000" b="1" dirty="0" smtClean="0"/>
              <a:t>Isaiah 11:10-11</a:t>
            </a:r>
          </a:p>
          <a:p>
            <a:pPr marL="0" indent="0">
              <a:buNone/>
            </a:pPr>
            <a:r>
              <a:rPr lang="en-US" sz="4000" b="1" dirty="0"/>
              <a:t>Then in that day The nations will resort to the root of Jesse, </a:t>
            </a:r>
            <a:r>
              <a:rPr lang="en-US" sz="4800" b="1" u="sng" dirty="0"/>
              <a:t>Who will stand as a signal </a:t>
            </a:r>
            <a:r>
              <a:rPr lang="en-US" sz="4000" b="1" u="sng" dirty="0"/>
              <a:t>for the peoples</a:t>
            </a:r>
            <a:r>
              <a:rPr lang="en-US" sz="4000" b="1" dirty="0"/>
              <a:t>; And His resting place will be </a:t>
            </a:r>
            <a:r>
              <a:rPr lang="en-US" sz="4000" b="1" dirty="0" smtClean="0"/>
              <a:t>glorious.  Then </a:t>
            </a:r>
            <a:r>
              <a:rPr lang="en-US" sz="4000" b="1" dirty="0"/>
              <a:t>it will happen on that day that </a:t>
            </a:r>
            <a:r>
              <a:rPr lang="en-US" sz="4000" b="1" u="sng" dirty="0"/>
              <a:t>the Lord Will again recover the second time with His hand </a:t>
            </a:r>
            <a:r>
              <a:rPr lang="en-US" sz="4800" b="1" u="sng" dirty="0"/>
              <a:t>The remnant of His people, who will remain</a:t>
            </a:r>
            <a:r>
              <a:rPr lang="en-US" sz="4000" b="1" dirty="0"/>
              <a:t>, From Assyria, </a:t>
            </a:r>
            <a:r>
              <a:rPr lang="en-US" sz="4000" b="1" dirty="0" err="1"/>
              <a:t>Mitzrayim</a:t>
            </a:r>
            <a:r>
              <a:rPr lang="en-US" sz="4000" b="1" dirty="0"/>
              <a:t>, </a:t>
            </a:r>
            <a:r>
              <a:rPr lang="en-US" sz="4000" b="1" dirty="0" err="1"/>
              <a:t>Pathros</a:t>
            </a:r>
            <a:r>
              <a:rPr lang="en-US" sz="4000" b="1" dirty="0"/>
              <a:t>, Cush, Elam, Shinar, </a:t>
            </a:r>
            <a:r>
              <a:rPr lang="en-US" sz="4000" b="1" dirty="0" err="1"/>
              <a:t>Hamath</a:t>
            </a:r>
            <a:r>
              <a:rPr lang="en-US" sz="4000" b="1" dirty="0"/>
              <a:t>, And from the islands of the </a:t>
            </a:r>
            <a:r>
              <a:rPr lang="en-US" sz="4000" b="1" dirty="0" smtClean="0"/>
              <a:t>sea (from the four corners).</a:t>
            </a:r>
            <a:endParaRPr lang="en-US" sz="4000" b="1" dirty="0"/>
          </a:p>
          <a:p>
            <a:pPr marL="0" indent="0">
              <a:buNone/>
            </a:pPr>
            <a:endParaRPr lang="en-US" dirty="0"/>
          </a:p>
        </p:txBody>
      </p:sp>
    </p:spTree>
    <p:extLst>
      <p:ext uri="{BB962C8B-B14F-4D97-AF65-F5344CB8AC3E}">
        <p14:creationId xmlns:p14="http://schemas.microsoft.com/office/powerpoint/2010/main" val="37231894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1" y="359228"/>
            <a:ext cx="10978242" cy="6389915"/>
          </a:xfrm>
        </p:spPr>
        <p:txBody>
          <a:bodyPr>
            <a:normAutofit/>
          </a:bodyPr>
          <a:lstStyle/>
          <a:p>
            <a:pPr marL="0" indent="0" algn="ctr">
              <a:buNone/>
            </a:pPr>
            <a:r>
              <a:rPr lang="en-US" sz="4800" b="1" dirty="0" smtClean="0"/>
              <a:t>Is Isaiah the Source of Messiah’s Teaching?</a:t>
            </a:r>
          </a:p>
          <a:p>
            <a:pPr marL="0" indent="0">
              <a:buNone/>
            </a:pPr>
            <a:r>
              <a:rPr lang="en-US" sz="4000" b="1" dirty="0" smtClean="0"/>
              <a:t>Matthew 24:30-31  At </a:t>
            </a:r>
            <a:r>
              <a:rPr lang="en-US" sz="4000" b="1" dirty="0"/>
              <a:t>that time </a:t>
            </a:r>
            <a:r>
              <a:rPr lang="en-US" sz="4800" b="1" u="sng" dirty="0"/>
              <a:t>the sign of the Son of Man</a:t>
            </a:r>
            <a:r>
              <a:rPr lang="en-US" sz="4000" b="1" u="sng" dirty="0"/>
              <a:t> will appear in the sky</a:t>
            </a:r>
            <a:r>
              <a:rPr lang="en-US" sz="4000" b="1" dirty="0"/>
              <a:t>, and all the nations of the earth will mourn. They will see </a:t>
            </a:r>
            <a:r>
              <a:rPr lang="en-US" sz="4000" b="1" u="sng" dirty="0"/>
              <a:t>the Son of Man coming</a:t>
            </a:r>
            <a:r>
              <a:rPr lang="en-US" sz="4000" b="1" dirty="0"/>
              <a:t> on the clouds of the sky, with power and great glory</a:t>
            </a:r>
            <a:r>
              <a:rPr lang="en-US" sz="4000" b="1" dirty="0" smtClean="0"/>
              <a:t>. </a:t>
            </a:r>
            <a:r>
              <a:rPr lang="en-US" sz="4000" b="1" dirty="0"/>
              <a:t>And He will send forth His angels with A GREAT TRUMPET and </a:t>
            </a:r>
            <a:r>
              <a:rPr lang="en-US" sz="4000" b="1" u="sng" dirty="0"/>
              <a:t>THEY WILL GATHER TOGETHER </a:t>
            </a:r>
            <a:r>
              <a:rPr lang="en-US" sz="4800" b="1" u="sng" dirty="0"/>
              <a:t>His elect from the four winds</a:t>
            </a:r>
            <a:r>
              <a:rPr lang="en-US" sz="4000" b="1" dirty="0"/>
              <a:t>, from one end of the sky to the other.</a:t>
            </a:r>
          </a:p>
          <a:p>
            <a:pPr marL="0" indent="0">
              <a:buNone/>
            </a:pPr>
            <a:endParaRPr lang="en-US" sz="4000" dirty="0"/>
          </a:p>
        </p:txBody>
      </p:sp>
    </p:spTree>
    <p:extLst>
      <p:ext uri="{BB962C8B-B14F-4D97-AF65-F5344CB8AC3E}">
        <p14:creationId xmlns:p14="http://schemas.microsoft.com/office/powerpoint/2010/main" val="17626829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20000"/>
          </a:bodyPr>
          <a:lstStyle/>
          <a:p>
            <a:pPr marL="0" indent="0" algn="ctr">
              <a:buNone/>
            </a:pPr>
            <a:r>
              <a:rPr lang="en-US" sz="4800" b="1" dirty="0" smtClean="0"/>
              <a:t>Is This Exodus “the Rapture”?</a:t>
            </a:r>
          </a:p>
          <a:p>
            <a:pPr marL="0" indent="0">
              <a:buNone/>
            </a:pPr>
            <a:r>
              <a:rPr lang="en-US" sz="4000" b="1" dirty="0" smtClean="0"/>
              <a:t>Isaiah 11:12-14</a:t>
            </a:r>
          </a:p>
          <a:p>
            <a:pPr marL="0" indent="0">
              <a:buNone/>
            </a:pPr>
            <a:r>
              <a:rPr lang="en-US" sz="4000" b="1" dirty="0" smtClean="0"/>
              <a:t>And </a:t>
            </a:r>
            <a:r>
              <a:rPr lang="en-US" sz="4000" b="1" u="sng" dirty="0"/>
              <a:t>He will lift up a </a:t>
            </a:r>
            <a:r>
              <a:rPr lang="en-US" sz="4000" b="1" u="sng" dirty="0" smtClean="0"/>
              <a:t>standard (sign, banner) </a:t>
            </a:r>
            <a:r>
              <a:rPr lang="en-US" sz="4000" b="1" u="sng" dirty="0"/>
              <a:t>for the nations And assemble the banished ones of Israel, And will gather </a:t>
            </a:r>
            <a:r>
              <a:rPr lang="en-US" sz="4000" b="1" u="sng" dirty="0" smtClean="0"/>
              <a:t>(“rapture”) the </a:t>
            </a:r>
            <a:r>
              <a:rPr lang="en-US" sz="4000" b="1" u="sng" dirty="0"/>
              <a:t>dispersed of </a:t>
            </a:r>
            <a:r>
              <a:rPr lang="en-US" sz="4000" b="1" u="sng" dirty="0" err="1"/>
              <a:t>Yehudah</a:t>
            </a:r>
            <a:r>
              <a:rPr lang="en-US" sz="4000" b="1" u="sng" dirty="0"/>
              <a:t> From the four corners of the earth</a:t>
            </a:r>
            <a:r>
              <a:rPr lang="en-US" sz="4000" b="1" dirty="0" smtClean="0"/>
              <a:t>. </a:t>
            </a:r>
            <a:r>
              <a:rPr lang="en-US" sz="4000" b="1" dirty="0"/>
              <a:t>Then the jealousy of Ephraim will depart, And those who harass </a:t>
            </a:r>
            <a:r>
              <a:rPr lang="en-US" sz="4000" b="1" dirty="0" err="1"/>
              <a:t>Yehudah</a:t>
            </a:r>
            <a:r>
              <a:rPr lang="en-US" sz="4000" b="1" dirty="0"/>
              <a:t> will be cut off; Ephraim will not be jealous of </a:t>
            </a:r>
            <a:r>
              <a:rPr lang="en-US" sz="4000" b="1" dirty="0" err="1"/>
              <a:t>Yehudah</a:t>
            </a:r>
            <a:r>
              <a:rPr lang="en-US" sz="4000" b="1" dirty="0"/>
              <a:t>, And </a:t>
            </a:r>
            <a:r>
              <a:rPr lang="en-US" sz="4000" b="1" dirty="0" err="1"/>
              <a:t>Yehudah</a:t>
            </a:r>
            <a:r>
              <a:rPr lang="en-US" sz="4000" b="1" dirty="0"/>
              <a:t> will not harass </a:t>
            </a:r>
            <a:r>
              <a:rPr lang="en-US" sz="4000" b="1" dirty="0" smtClean="0"/>
              <a:t>Ephraim. </a:t>
            </a:r>
            <a:r>
              <a:rPr lang="en-US" sz="4000" b="1" u="sng" dirty="0"/>
              <a:t>They will swoop </a:t>
            </a:r>
            <a:r>
              <a:rPr lang="en-US" sz="4000" b="1" u="sng" dirty="0" smtClean="0"/>
              <a:t>down (fly out of the sky!) </a:t>
            </a:r>
            <a:r>
              <a:rPr lang="en-US" sz="4000" b="1" u="sng" dirty="0"/>
              <a:t>on the slopes of the Philistines on the west</a:t>
            </a:r>
            <a:r>
              <a:rPr lang="en-US" sz="4000" b="1" dirty="0"/>
              <a:t>; Together they will plunder the sons of the east; They will possess Edom and Moab, And the sons of Ammon will be subject to them.</a:t>
            </a:r>
          </a:p>
        </p:txBody>
      </p:sp>
    </p:spTree>
    <p:extLst>
      <p:ext uri="{BB962C8B-B14F-4D97-AF65-F5344CB8AC3E}">
        <p14:creationId xmlns:p14="http://schemas.microsoft.com/office/powerpoint/2010/main" val="3501557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lnSpcReduction="10000"/>
          </a:bodyPr>
          <a:lstStyle/>
          <a:p>
            <a:pPr algn="ctr">
              <a:buNone/>
            </a:pPr>
            <a:r>
              <a:rPr lang="en-US" sz="4800" b="1" dirty="0" smtClean="0">
                <a:cs typeface="Times New Roman" pitchFamily="18" charset="0"/>
              </a:rPr>
              <a:t>Into the Wilderness</a:t>
            </a:r>
            <a:endParaRPr lang="en-US" sz="4800" b="1" dirty="0">
              <a:cs typeface="Times New Roman" pitchFamily="18" charset="0"/>
            </a:endParaRPr>
          </a:p>
          <a:p>
            <a:pPr>
              <a:buNone/>
            </a:pPr>
            <a:r>
              <a:rPr lang="en-US" sz="3733" b="1" dirty="0" smtClean="0">
                <a:cs typeface="Times New Roman" pitchFamily="18" charset="0"/>
              </a:rPr>
              <a:t>Hosea 2:14-16</a:t>
            </a:r>
          </a:p>
          <a:p>
            <a:pPr marL="0" indent="0">
              <a:buNone/>
            </a:pPr>
            <a:r>
              <a:rPr lang="en-US" sz="4000" b="1" dirty="0"/>
              <a:t>Therefore, behold, I will allure her, Bring her into the wilderness And speak kindly to her</a:t>
            </a:r>
            <a:r>
              <a:rPr lang="en-US" sz="4000" b="1" dirty="0" smtClean="0"/>
              <a:t>. </a:t>
            </a:r>
            <a:r>
              <a:rPr lang="en-US" sz="4000" b="1" dirty="0"/>
              <a:t>"Then I will give her </a:t>
            </a:r>
            <a:r>
              <a:rPr lang="en-US" sz="4000" b="1" dirty="0" err="1"/>
              <a:t>her</a:t>
            </a:r>
            <a:r>
              <a:rPr lang="en-US" sz="4000" b="1" dirty="0"/>
              <a:t> vineyards from there, And the valley of </a:t>
            </a:r>
            <a:r>
              <a:rPr lang="en-US" sz="4000" b="1" dirty="0" err="1"/>
              <a:t>Achor</a:t>
            </a:r>
            <a:r>
              <a:rPr lang="en-US" sz="4000" b="1" dirty="0"/>
              <a:t> as a door of hope. And she will sing there as in the days of her youth, As in the day when she came up from the land of </a:t>
            </a:r>
            <a:r>
              <a:rPr lang="en-US" sz="4000" b="1" dirty="0" err="1" smtClean="0"/>
              <a:t>Mitzrayim</a:t>
            </a:r>
            <a:r>
              <a:rPr lang="en-US" sz="4000" b="1" dirty="0" smtClean="0"/>
              <a:t>. </a:t>
            </a:r>
            <a:r>
              <a:rPr lang="en-US" sz="4000" b="1" dirty="0"/>
              <a:t>"It will come about in that day," declares Yahuwah, "That you will call Me </a:t>
            </a:r>
            <a:r>
              <a:rPr lang="en-US" sz="4000" b="1" dirty="0" err="1"/>
              <a:t>Ishi</a:t>
            </a:r>
            <a:r>
              <a:rPr lang="en-US" sz="4000" b="1" dirty="0"/>
              <a:t> </a:t>
            </a:r>
            <a:r>
              <a:rPr lang="en-US" sz="4000" b="1" dirty="0" smtClean="0"/>
              <a:t>(my husband) And </a:t>
            </a:r>
            <a:r>
              <a:rPr lang="en-US" sz="4000" b="1" dirty="0"/>
              <a:t>will no longer call Me </a:t>
            </a:r>
            <a:r>
              <a:rPr lang="en-US" sz="4000" b="1" dirty="0" err="1" smtClean="0"/>
              <a:t>Baali</a:t>
            </a:r>
            <a:r>
              <a:rPr lang="en-US" sz="4000" b="1" dirty="0" smtClean="0"/>
              <a:t> (my LORD).</a:t>
            </a:r>
            <a:endParaRPr lang="en-US" sz="4000" b="1" dirty="0"/>
          </a:p>
          <a:p>
            <a:pPr>
              <a:buNone/>
            </a:pPr>
            <a:endParaRPr lang="en-US" sz="3733" b="1" dirty="0" smtClean="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3388153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Summary</a:t>
            </a:r>
            <a:endParaRPr lang="en-US" sz="4800" b="1" dirty="0">
              <a:cs typeface="Times New Roman" pitchFamily="18" charset="0"/>
            </a:endParaRPr>
          </a:p>
          <a:p>
            <a:pPr>
              <a:buNone/>
            </a:pPr>
            <a:r>
              <a:rPr lang="en-US" sz="3733" b="1" dirty="0" smtClean="0">
                <a:cs typeface="Times New Roman" pitchFamily="18" charset="0"/>
              </a:rPr>
              <a:t>The Greater Exodus sees the elect from the four corners gathered for another wilderness experience, then Messiah will bring those passing the test into the land</a:t>
            </a:r>
          </a:p>
          <a:p>
            <a:pPr>
              <a:buNone/>
            </a:pPr>
            <a:r>
              <a:rPr lang="en-US" sz="3733" b="1" dirty="0" smtClean="0">
                <a:cs typeface="Times New Roman" pitchFamily="18" charset="0"/>
              </a:rPr>
              <a:t>3 Scenarios:</a:t>
            </a:r>
          </a:p>
          <a:p>
            <a:pPr>
              <a:buNone/>
            </a:pPr>
            <a:r>
              <a:rPr lang="en-US" sz="3733" b="1" dirty="0" smtClean="0">
                <a:cs typeface="Times New Roman" pitchFamily="18" charset="0"/>
              </a:rPr>
              <a:t>1 Messiah comes down to Mt of Olives</a:t>
            </a:r>
          </a:p>
          <a:p>
            <a:pPr>
              <a:buNone/>
            </a:pPr>
            <a:r>
              <a:rPr lang="en-US" sz="3733" b="1" dirty="0" smtClean="0">
                <a:cs typeface="Times New Roman" pitchFamily="18" charset="0"/>
              </a:rPr>
              <a:t>2 Messiah comes down to Sinai</a:t>
            </a:r>
          </a:p>
          <a:p>
            <a:pPr>
              <a:buNone/>
            </a:pPr>
            <a:r>
              <a:rPr lang="en-US" sz="3733" b="1" dirty="0" smtClean="0">
                <a:cs typeface="Times New Roman" pitchFamily="18" charset="0"/>
              </a:rPr>
              <a:t>3 Messiah comes to western slopes of Israel</a:t>
            </a: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1673204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My Conclusion</a:t>
            </a:r>
            <a:endParaRPr lang="en-US" sz="4800" b="1" dirty="0">
              <a:cs typeface="Times New Roman" pitchFamily="18" charset="0"/>
            </a:endParaRPr>
          </a:p>
          <a:p>
            <a:pPr>
              <a:buNone/>
            </a:pPr>
            <a:r>
              <a:rPr lang="en-US" sz="3733" b="1" dirty="0" smtClean="0">
                <a:cs typeface="Times New Roman" pitchFamily="18" charset="0"/>
              </a:rPr>
              <a:t>Scenario #2 seems most fitting</a:t>
            </a:r>
          </a:p>
          <a:p>
            <a:pPr>
              <a:buNone/>
            </a:pPr>
            <a:r>
              <a:rPr lang="en-US" sz="3733" b="1" dirty="0" smtClean="0">
                <a:cs typeface="Times New Roman" pitchFamily="18" charset="0"/>
              </a:rPr>
              <a:t>Messiah comes down on Sinai just as he did out of Egypt.  Then he leads his people through the wilderness, testing them.  He conquers Moab and Edom as they march toward Jerusalem.  Crossing the </a:t>
            </a:r>
            <a:r>
              <a:rPr lang="en-US" sz="3733" b="1" dirty="0" err="1" smtClean="0">
                <a:cs typeface="Times New Roman" pitchFamily="18" charset="0"/>
              </a:rPr>
              <a:t>Yarden</a:t>
            </a:r>
            <a:r>
              <a:rPr lang="en-US" sz="3733" b="1" dirty="0" smtClean="0">
                <a:cs typeface="Times New Roman" pitchFamily="18" charset="0"/>
              </a:rPr>
              <a:t>, as before, he enters the area of Jerusalem from the east, and plants his feet on the Mt of Olives.  The mountain splits and the remnant who are remaining in Jerusalem after the nations invade and ransack will escape through the valley. Then he enters through the eastern gate into the city.</a:t>
            </a: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32236721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136351</TotalTime>
  <Words>3282</Words>
  <Application>Microsoft Office PowerPoint</Application>
  <PresentationFormat>Widescreen</PresentationFormat>
  <Paragraphs>164</Paragraphs>
  <Slides>38</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1243</cp:revision>
  <dcterms:created xsi:type="dcterms:W3CDTF">2018-11-07T08:55:54Z</dcterms:created>
  <dcterms:modified xsi:type="dcterms:W3CDTF">2020-09-27T13:11:48Z</dcterms:modified>
</cp:coreProperties>
</file>