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4" r:id="rId2"/>
    <p:sldId id="1183" r:id="rId3"/>
    <p:sldId id="1279" r:id="rId4"/>
    <p:sldId id="1287" r:id="rId5"/>
    <p:sldId id="1288" r:id="rId6"/>
    <p:sldId id="1280" r:id="rId7"/>
    <p:sldId id="1291" r:id="rId8"/>
    <p:sldId id="1292" r:id="rId9"/>
    <p:sldId id="1289" r:id="rId10"/>
    <p:sldId id="1293" r:id="rId11"/>
    <p:sldId id="1281" r:id="rId12"/>
    <p:sldId id="1294" r:id="rId13"/>
    <p:sldId id="1295" r:id="rId14"/>
    <p:sldId id="1296" r:id="rId15"/>
    <p:sldId id="1282" r:id="rId16"/>
    <p:sldId id="1301" r:id="rId17"/>
    <p:sldId id="1298" r:id="rId18"/>
    <p:sldId id="1299" r:id="rId19"/>
    <p:sldId id="1300" r:id="rId20"/>
    <p:sldId id="1297" r:id="rId21"/>
    <p:sldId id="1283" r:id="rId22"/>
    <p:sldId id="1284" r:id="rId23"/>
    <p:sldId id="1227" r:id="rId24"/>
    <p:sldId id="7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5805" autoAdjust="0"/>
  </p:normalViewPr>
  <p:slideViewPr>
    <p:cSldViewPr snapToGrid="0">
      <p:cViewPr varScale="1">
        <p:scale>
          <a:sx n="76" d="100"/>
          <a:sy n="76" d="100"/>
        </p:scale>
        <p:origin x="96" y="504"/>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21263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4408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06447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23963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5794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98521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96900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5899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64750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7926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0974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204220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57298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35145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33602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39848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47485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44030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88955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78373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832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November 7,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5867" b="1" dirty="0" smtClean="0">
                <a:solidFill>
                  <a:schemeClr val="accent2">
                    <a:lumMod val="50000"/>
                  </a:schemeClr>
                </a:solidFill>
                <a:cs typeface="Helvetica" pitchFamily="34" charset="0"/>
              </a:rPr>
              <a:t>Colossians 3:1-17</a:t>
            </a:r>
            <a:endParaRPr lang="en-US" sz="5333"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The Transformed Life</a:t>
            </a: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Lead In…</a:t>
            </a:r>
          </a:p>
          <a:p>
            <a:pPr marL="0" indent="0">
              <a:buNone/>
            </a:pPr>
            <a:r>
              <a:rPr lang="en-US" sz="4000" b="1" dirty="0" smtClean="0">
                <a:latin typeface="Times New Roman" panose="02020603050405020304" pitchFamily="18" charset="0"/>
                <a:cs typeface="Times New Roman" panose="02020603050405020304" pitchFamily="18" charset="0"/>
              </a:rPr>
              <a:t>Purpose of Letter: To assure the believers of the true identity of Messiah as an antidote to the false teachers (unbelieving Jewish elements) who say Yahusha is not the true Messiah</a:t>
            </a:r>
          </a:p>
          <a:p>
            <a:pPr marL="0" indent="0">
              <a:buNone/>
            </a:pPr>
            <a:r>
              <a:rPr lang="en-US" sz="4000" b="1" dirty="0" smtClean="0">
                <a:latin typeface="Times New Roman" panose="02020603050405020304" pitchFamily="18" charset="0"/>
                <a:cs typeface="Times New Roman" panose="02020603050405020304" pitchFamily="18" charset="0"/>
              </a:rPr>
              <a:t>To bring warning of the pernicious intent of said naysayers</a:t>
            </a:r>
          </a:p>
          <a:p>
            <a:pPr marL="0" indent="0">
              <a:buNone/>
            </a:pPr>
            <a:r>
              <a:rPr lang="en-US" sz="4000" b="1" dirty="0" smtClean="0">
                <a:latin typeface="Times New Roman" panose="02020603050405020304" pitchFamily="18" charset="0"/>
                <a:cs typeface="Times New Roman" panose="02020603050405020304" pitchFamily="18" charset="0"/>
              </a:rPr>
              <a:t>To contrast the work of Messiah with man made religious systems</a:t>
            </a:r>
          </a:p>
        </p:txBody>
      </p:sp>
    </p:spTree>
    <p:extLst>
      <p:ext uri="{BB962C8B-B14F-4D97-AF65-F5344CB8AC3E}">
        <p14:creationId xmlns:p14="http://schemas.microsoft.com/office/powerpoint/2010/main" val="8572880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Dying With Messiah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latin typeface="Times New Roman" panose="02020603050405020304" pitchFamily="18" charset="0"/>
                <a:cs typeface="Times New Roman" panose="02020603050405020304" pitchFamily="18" charset="0"/>
              </a:rPr>
              <a:t>Colossians 2:20-22</a:t>
            </a:r>
          </a:p>
          <a:p>
            <a:pPr marL="0" indent="0">
              <a:buNone/>
            </a:pPr>
            <a:r>
              <a:rPr lang="en-US" sz="4000" b="1" u="sng" dirty="0" smtClean="0"/>
              <a:t>If you have died with Messiah</a:t>
            </a:r>
            <a:r>
              <a:rPr lang="en-US" sz="4000" b="1" dirty="0" smtClean="0"/>
              <a:t> to the elementary principles of the world, why, as if you were living in the world, do you submit yourself to decrees, such as, "Do not handle, do not taste, do not touch!" which all are things destined to perish with use -- in accordance with the rules and teachings of men?</a:t>
            </a:r>
            <a:endParaRPr lang="en-US" sz="4000" b="1" dirty="0"/>
          </a:p>
        </p:txBody>
      </p:sp>
    </p:spTree>
    <p:extLst>
      <p:ext uri="{BB962C8B-B14F-4D97-AF65-F5344CB8AC3E}">
        <p14:creationId xmlns:p14="http://schemas.microsoft.com/office/powerpoint/2010/main" val="37400336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Man Made Religion is Powerless</a:t>
            </a:r>
          </a:p>
          <a:p>
            <a:pPr marL="0" indent="0">
              <a:buNone/>
            </a:pPr>
            <a:r>
              <a:rPr lang="en-US" sz="4000" b="1" dirty="0" smtClean="0">
                <a:latin typeface="Times New Roman" panose="02020603050405020304" pitchFamily="18" charset="0"/>
                <a:cs typeface="Times New Roman" panose="02020603050405020304" pitchFamily="18" charset="0"/>
              </a:rPr>
              <a:t>Colossians 2:23</a:t>
            </a:r>
          </a:p>
          <a:p>
            <a:pPr marL="0" indent="0">
              <a:buNone/>
            </a:pPr>
            <a:r>
              <a:rPr lang="en-US" sz="4000" b="1" dirty="0"/>
              <a:t>These are matters which have, to be sure, the appearance of wisdom in self-made religion and self-abasement and severe treatment of the body, [but are] of no value against fleshly indulgence</a:t>
            </a:r>
            <a:r>
              <a:rPr lang="en-US" sz="4000" b="1" dirty="0" smtClean="0"/>
              <a:t>.</a:t>
            </a:r>
          </a:p>
          <a:p>
            <a:pPr marL="0" indent="0">
              <a:buNone/>
            </a:pPr>
            <a:r>
              <a:rPr lang="en-US" sz="4000" b="1" dirty="0" smtClean="0"/>
              <a:t>- There is no lasting benefit in obeying man’s rules and laws.  There is no power in religious rites and ways.  No matter how sincere, man’s ways do not lead to pleasing Elohim.</a:t>
            </a:r>
            <a:endParaRPr lang="en-US" sz="4000" b="1" dirty="0"/>
          </a:p>
        </p:txBody>
      </p:sp>
    </p:spTree>
    <p:extLst>
      <p:ext uri="{BB962C8B-B14F-4D97-AF65-F5344CB8AC3E}">
        <p14:creationId xmlns:p14="http://schemas.microsoft.com/office/powerpoint/2010/main" val="42526778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If…</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smtClean="0"/>
              <a:t>Colossians </a:t>
            </a:r>
            <a:r>
              <a:rPr lang="en-US" sz="4000" b="1" dirty="0" smtClean="0"/>
              <a:t>3:1  </a:t>
            </a:r>
            <a:r>
              <a:rPr lang="en-US" sz="4000" b="1" dirty="0" smtClean="0"/>
              <a:t>Therefore </a:t>
            </a:r>
            <a:r>
              <a:rPr lang="en-US" sz="4000" b="1" u="sng" dirty="0"/>
              <a:t>if</a:t>
            </a:r>
            <a:r>
              <a:rPr lang="en-US" sz="4000" b="1" dirty="0"/>
              <a:t> you have been raised up with </a:t>
            </a:r>
            <a:r>
              <a:rPr lang="en-US" sz="4000" b="1" dirty="0" smtClean="0"/>
              <a:t>Messiah… </a:t>
            </a:r>
          </a:p>
          <a:p>
            <a:pPr>
              <a:buFontTx/>
              <a:buChar char="-"/>
            </a:pPr>
            <a:r>
              <a:rPr lang="en-US" sz="4000" b="1" dirty="0"/>
              <a:t>Uncertain, conditional – “if”</a:t>
            </a:r>
          </a:p>
          <a:p>
            <a:pPr>
              <a:buFontTx/>
              <a:buChar char="-"/>
            </a:pPr>
            <a:r>
              <a:rPr lang="en-US" sz="4000" b="1" dirty="0"/>
              <a:t>Certainty, a condition met – “since</a:t>
            </a:r>
            <a:r>
              <a:rPr lang="en-US" sz="4000" b="1" dirty="0" smtClean="0"/>
              <a:t>”</a:t>
            </a:r>
            <a:endParaRPr lang="en-US" sz="4000" dirty="0"/>
          </a:p>
        </p:txBody>
      </p:sp>
    </p:spTree>
    <p:extLst>
      <p:ext uri="{BB962C8B-B14F-4D97-AF65-F5344CB8AC3E}">
        <p14:creationId xmlns:p14="http://schemas.microsoft.com/office/powerpoint/2010/main" val="4023097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Raised Up With Messiah</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smtClean="0"/>
              <a:t>Colossians </a:t>
            </a:r>
            <a:r>
              <a:rPr lang="en-US" sz="4000" b="1" dirty="0" smtClean="0"/>
              <a:t>3:1  </a:t>
            </a:r>
            <a:r>
              <a:rPr lang="en-US" sz="4000" b="1" dirty="0" smtClean="0"/>
              <a:t>Therefore </a:t>
            </a:r>
            <a:r>
              <a:rPr lang="en-US" sz="4000" b="1" dirty="0"/>
              <a:t>if you have been raised up with Messiah, </a:t>
            </a:r>
            <a:r>
              <a:rPr lang="en-US" sz="4000" b="1" u="sng" dirty="0"/>
              <a:t>keep seeking</a:t>
            </a:r>
            <a:r>
              <a:rPr lang="en-US" sz="4000" b="1" dirty="0"/>
              <a:t> the things above, where Messiah is, seated at the right hand of Elohim</a:t>
            </a:r>
            <a:r>
              <a:rPr lang="en-US" sz="4000" b="1" dirty="0" smtClean="0"/>
              <a:t>. </a:t>
            </a:r>
            <a:endParaRPr lang="en-US" sz="4000" b="1" dirty="0" smtClean="0"/>
          </a:p>
          <a:p>
            <a:pPr marL="0" indent="0">
              <a:buNone/>
            </a:pPr>
            <a:r>
              <a:rPr lang="en-US" sz="4000" b="1" dirty="0" smtClean="0"/>
              <a:t>- </a:t>
            </a:r>
            <a:r>
              <a:rPr lang="en-US" sz="4000" dirty="0" smtClean="0"/>
              <a:t>to </a:t>
            </a:r>
            <a:r>
              <a:rPr lang="en-US" sz="4000" dirty="0"/>
              <a:t>seek information, </a:t>
            </a:r>
            <a:r>
              <a:rPr lang="en-US" sz="4000" i="1" dirty="0"/>
              <a:t>investigate, examine, consider, </a:t>
            </a:r>
            <a:r>
              <a:rPr lang="en-US" sz="4000" i="1" dirty="0" smtClean="0"/>
              <a:t>deliberate</a:t>
            </a:r>
          </a:p>
        </p:txBody>
      </p:sp>
    </p:spTree>
    <p:extLst>
      <p:ext uri="{BB962C8B-B14F-4D97-AF65-F5344CB8AC3E}">
        <p14:creationId xmlns:p14="http://schemas.microsoft.com/office/powerpoint/2010/main" val="462645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Raised Up With Messiah</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smtClean="0"/>
              <a:t>Colossians </a:t>
            </a:r>
            <a:r>
              <a:rPr lang="en-US" sz="4000" b="1" dirty="0" smtClean="0"/>
              <a:t>3:2  </a:t>
            </a:r>
            <a:r>
              <a:rPr lang="en-US" sz="4000" b="1" u="sng" dirty="0" smtClean="0"/>
              <a:t>Set </a:t>
            </a:r>
            <a:r>
              <a:rPr lang="en-US" sz="4000" b="1" u="sng" dirty="0"/>
              <a:t>your mind</a:t>
            </a:r>
            <a:r>
              <a:rPr lang="en-US" sz="4000" b="1" dirty="0"/>
              <a:t> on the things above, not on the things that are on </a:t>
            </a:r>
            <a:r>
              <a:rPr lang="en-US" sz="4000" b="1" dirty="0" smtClean="0"/>
              <a:t>earth</a:t>
            </a:r>
            <a:r>
              <a:rPr lang="en-US" sz="4000" b="1" dirty="0" smtClean="0"/>
              <a:t>.</a:t>
            </a:r>
          </a:p>
          <a:p>
            <a:pPr>
              <a:buFontTx/>
              <a:buChar char="-"/>
            </a:pPr>
            <a:r>
              <a:rPr lang="en-US" sz="4000" dirty="0" smtClean="0"/>
              <a:t>to </a:t>
            </a:r>
            <a:r>
              <a:rPr lang="en-US" sz="4000" dirty="0"/>
              <a:t>have an opinion with regard to </a:t>
            </a:r>
            <a:r>
              <a:rPr lang="en-US" sz="4000" dirty="0" err="1"/>
              <a:t>someth</a:t>
            </a:r>
            <a:r>
              <a:rPr lang="en-US" sz="4000" dirty="0"/>
              <a:t>., </a:t>
            </a:r>
            <a:r>
              <a:rPr lang="en-US" sz="4000" i="1" dirty="0"/>
              <a:t>think, form/hold an opinion, </a:t>
            </a:r>
            <a:r>
              <a:rPr lang="en-US" sz="4000" i="1" dirty="0" smtClean="0"/>
              <a:t>judge; </a:t>
            </a:r>
            <a:r>
              <a:rPr lang="en-US" sz="4000" i="1" u="sng" dirty="0" smtClean="0"/>
              <a:t>having a mindset – a way of thinking about something</a:t>
            </a:r>
            <a:r>
              <a:rPr lang="en-US" sz="4000" i="1" dirty="0" smtClean="0"/>
              <a:t>; take an attitude (Phil 2)</a:t>
            </a:r>
            <a:endParaRPr lang="en-US" sz="4000" dirty="0"/>
          </a:p>
        </p:txBody>
      </p:sp>
    </p:spTree>
    <p:extLst>
      <p:ext uri="{BB962C8B-B14F-4D97-AF65-F5344CB8AC3E}">
        <p14:creationId xmlns:p14="http://schemas.microsoft.com/office/powerpoint/2010/main" val="37254911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Dead and Raised</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smtClean="0"/>
              <a:t>Colossians </a:t>
            </a:r>
            <a:r>
              <a:rPr lang="en-US" sz="4000" b="1" dirty="0" smtClean="0"/>
              <a:t>3:3-4  For </a:t>
            </a:r>
            <a:r>
              <a:rPr lang="en-US" sz="4000" b="1" dirty="0"/>
              <a:t>you have died and your life is </a:t>
            </a:r>
            <a:r>
              <a:rPr lang="en-US" sz="4000" b="1" u="sng" dirty="0"/>
              <a:t>hidden</a:t>
            </a:r>
            <a:r>
              <a:rPr lang="en-US" sz="4000" b="1" dirty="0"/>
              <a:t> with Messiah in </a:t>
            </a:r>
            <a:r>
              <a:rPr lang="en-US" sz="4000" b="1" dirty="0" smtClean="0"/>
              <a:t>Elohim. </a:t>
            </a:r>
            <a:r>
              <a:rPr lang="en-US" sz="4000" b="1" dirty="0"/>
              <a:t>When Messiah, who is our life, is </a:t>
            </a:r>
            <a:r>
              <a:rPr lang="en-US" sz="4000" b="1" u="sng" dirty="0"/>
              <a:t>revealed</a:t>
            </a:r>
            <a:r>
              <a:rPr lang="en-US" sz="4000" b="1" dirty="0"/>
              <a:t>, then you also will be revealed with Him in glory</a:t>
            </a:r>
            <a:r>
              <a:rPr lang="en-US" sz="4000" b="1" dirty="0" smtClean="0"/>
              <a:t>.</a:t>
            </a:r>
          </a:p>
          <a:p>
            <a:pPr>
              <a:buFontTx/>
              <a:buChar char="-"/>
            </a:pPr>
            <a:r>
              <a:rPr lang="en-US" sz="4000" b="1" dirty="0" smtClean="0"/>
              <a:t>hidden, secret, concealed, covered</a:t>
            </a:r>
          </a:p>
          <a:p>
            <a:pPr>
              <a:buFontTx/>
              <a:buChar char="-"/>
            </a:pPr>
            <a:r>
              <a:rPr lang="en-US" sz="4000" b="1" dirty="0"/>
              <a:t>r</a:t>
            </a:r>
            <a:r>
              <a:rPr lang="en-US" sz="4000" b="1" dirty="0" smtClean="0"/>
              <a:t>evealed, made manifest</a:t>
            </a:r>
            <a:endParaRPr lang="en-US" sz="4000" b="1" dirty="0"/>
          </a:p>
        </p:txBody>
      </p:sp>
    </p:spTree>
    <p:extLst>
      <p:ext uri="{BB962C8B-B14F-4D97-AF65-F5344CB8AC3E}">
        <p14:creationId xmlns:p14="http://schemas.microsoft.com/office/powerpoint/2010/main" val="18067327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Putting to Death Metaphor</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smtClean="0"/>
              <a:t>Ephesians 2:4-6</a:t>
            </a:r>
          </a:p>
          <a:p>
            <a:pPr marL="0" indent="0">
              <a:buNone/>
            </a:pPr>
            <a:r>
              <a:rPr lang="en-US" sz="4000" b="1" dirty="0"/>
              <a:t>But Elohim, being rich in mercy, because of His great love with which He loved us</a:t>
            </a:r>
            <a:r>
              <a:rPr lang="en-US" sz="4000" b="1" dirty="0" smtClean="0"/>
              <a:t>, </a:t>
            </a:r>
            <a:r>
              <a:rPr lang="en-US" sz="4000" b="1" dirty="0"/>
              <a:t>even when we were dead in our transgressions, made us alive together with Messiah (by grace you have been saved</a:t>
            </a:r>
            <a:r>
              <a:rPr lang="en-US" sz="4000" b="1" dirty="0" smtClean="0"/>
              <a:t>), </a:t>
            </a:r>
            <a:r>
              <a:rPr lang="en-US" sz="4000" b="1" dirty="0"/>
              <a:t>and raised us up with Him, and seated us with Him in the heavenly [places] in Messiah </a:t>
            </a:r>
            <a:r>
              <a:rPr lang="en-US" sz="4000" b="1" dirty="0" smtClean="0"/>
              <a:t>Yahusha</a:t>
            </a:r>
            <a:endParaRPr lang="en-US" sz="4000" b="1" dirty="0"/>
          </a:p>
          <a:p>
            <a:pPr marL="0" indent="0">
              <a:buNone/>
            </a:pPr>
            <a:r>
              <a:rPr lang="en-US" sz="4000" b="1" dirty="0" smtClean="0"/>
              <a:t>- Declared as so as if these things are a past reality!</a:t>
            </a:r>
            <a:endParaRPr lang="en-US" sz="4000" b="1" dirty="0"/>
          </a:p>
        </p:txBody>
      </p:sp>
    </p:spTree>
    <p:extLst>
      <p:ext uri="{BB962C8B-B14F-4D97-AF65-F5344CB8AC3E}">
        <p14:creationId xmlns:p14="http://schemas.microsoft.com/office/powerpoint/2010/main" val="11516084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Dead to Sin</a:t>
            </a:r>
          </a:p>
          <a:p>
            <a:pPr marL="0" indent="0">
              <a:buNone/>
            </a:pPr>
            <a:endParaRPr lang="en-US" dirty="0" smtClean="0"/>
          </a:p>
          <a:p>
            <a:pPr marL="0" indent="0">
              <a:buNone/>
            </a:pPr>
            <a:r>
              <a:rPr lang="en-US" sz="4000" b="1" dirty="0" smtClean="0"/>
              <a:t>Colossians 3:5-7  </a:t>
            </a:r>
            <a:r>
              <a:rPr lang="en-US" sz="4000" b="1" dirty="0"/>
              <a:t>Therefore </a:t>
            </a:r>
            <a:r>
              <a:rPr lang="en-US" sz="4000" b="1" dirty="0" smtClean="0"/>
              <a:t>put to death </a:t>
            </a:r>
            <a:r>
              <a:rPr lang="en-US" sz="4000" b="1" dirty="0"/>
              <a:t>the members of your </a:t>
            </a:r>
            <a:r>
              <a:rPr lang="en-US" sz="4000" b="1" dirty="0" smtClean="0"/>
              <a:t>body on earth: </a:t>
            </a:r>
            <a:r>
              <a:rPr lang="en-US" sz="4000" b="1" u="sng" dirty="0"/>
              <a:t>immorality, impurity, passion, evil desire, and greed</a:t>
            </a:r>
            <a:r>
              <a:rPr lang="en-US" sz="4000" b="1" dirty="0"/>
              <a:t>, which amounts to </a:t>
            </a:r>
            <a:r>
              <a:rPr lang="en-US" sz="4000" b="1" dirty="0" smtClean="0"/>
              <a:t>idolatry. </a:t>
            </a:r>
            <a:r>
              <a:rPr lang="en-US" sz="4000" b="1" dirty="0"/>
              <a:t>For it is because of these things that the wrath of Elohim will come upon the sons of </a:t>
            </a:r>
            <a:r>
              <a:rPr lang="en-US" sz="4000" b="1" dirty="0" smtClean="0"/>
              <a:t>disobedience, </a:t>
            </a:r>
            <a:r>
              <a:rPr lang="en-US" sz="4000" b="1" dirty="0"/>
              <a:t>and in them you also once walked, when you were living in them</a:t>
            </a:r>
            <a:r>
              <a:rPr lang="en-US" sz="4000" b="1" dirty="0" smtClean="0"/>
              <a:t>.</a:t>
            </a:r>
            <a:endParaRPr lang="en-US" sz="4000" b="1" dirty="0"/>
          </a:p>
        </p:txBody>
      </p:sp>
    </p:spTree>
    <p:extLst>
      <p:ext uri="{BB962C8B-B14F-4D97-AF65-F5344CB8AC3E}">
        <p14:creationId xmlns:p14="http://schemas.microsoft.com/office/powerpoint/2010/main" val="19931039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Dead to </a:t>
            </a:r>
            <a:r>
              <a:rPr lang="en-US" sz="4400" b="1" dirty="0" smtClean="0">
                <a:latin typeface="Times New Roman" panose="02020603050405020304" pitchFamily="18" charset="0"/>
                <a:cs typeface="Times New Roman" panose="02020603050405020304" pitchFamily="18" charset="0"/>
              </a:rPr>
              <a:t>These</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smtClean="0"/>
              <a:t>Immorality - </a:t>
            </a:r>
            <a:r>
              <a:rPr lang="en-US" sz="4000" b="1" i="1" dirty="0" err="1" smtClean="0"/>
              <a:t>porneia</a:t>
            </a:r>
            <a:r>
              <a:rPr lang="en-US" sz="4000" b="1" dirty="0" smtClean="0"/>
              <a:t>, sexual immorality</a:t>
            </a:r>
          </a:p>
          <a:p>
            <a:pPr marL="0" indent="0">
              <a:buNone/>
            </a:pPr>
            <a:r>
              <a:rPr lang="en-US" sz="4000" b="1" dirty="0" smtClean="0"/>
              <a:t>Impurity - uncleanness,</a:t>
            </a:r>
          </a:p>
          <a:p>
            <a:pPr marL="0" indent="0">
              <a:buNone/>
            </a:pPr>
            <a:r>
              <a:rPr lang="en-US" sz="4000" b="1" dirty="0" smtClean="0"/>
              <a:t>Passion - lustful passion, evil desire</a:t>
            </a:r>
          </a:p>
          <a:p>
            <a:pPr marL="0" indent="0">
              <a:buNone/>
            </a:pPr>
            <a:r>
              <a:rPr lang="en-US" sz="4000" b="1" dirty="0" smtClean="0"/>
              <a:t>evil desire - evil lusting</a:t>
            </a:r>
          </a:p>
          <a:p>
            <a:pPr marL="0" indent="0">
              <a:buNone/>
            </a:pPr>
            <a:r>
              <a:rPr lang="en-US" sz="4000" b="1" dirty="0" smtClean="0"/>
              <a:t>greed, which amounts to idolatry - t</a:t>
            </a:r>
            <a:r>
              <a:rPr lang="en-US" sz="4000" b="1" dirty="0" smtClean="0"/>
              <a:t>he </a:t>
            </a:r>
            <a:r>
              <a:rPr lang="en-US" sz="4000" b="1" dirty="0"/>
              <a:t>state of desiring to have more than one’s due, </a:t>
            </a:r>
            <a:r>
              <a:rPr lang="en-US" sz="4000" b="1" i="1" dirty="0"/>
              <a:t>greediness, insatiableness, avarice, covetousness </a:t>
            </a:r>
            <a:endParaRPr lang="en-US" sz="4000" b="1" dirty="0"/>
          </a:p>
        </p:txBody>
      </p:sp>
    </p:spTree>
    <p:extLst>
      <p:ext uri="{BB962C8B-B14F-4D97-AF65-F5344CB8AC3E}">
        <p14:creationId xmlns:p14="http://schemas.microsoft.com/office/powerpoint/2010/main" val="40113252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These Bring the Wrath of Elohim</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smtClean="0"/>
              <a:t>Romans 1:18-19  </a:t>
            </a:r>
            <a:r>
              <a:rPr lang="en-US" sz="4000" b="1" dirty="0"/>
              <a:t>For the wrath of Elohim is revealed from heaven against all ungodliness and unrighteousness of men who suppress the truth in unrighteousness</a:t>
            </a:r>
            <a:r>
              <a:rPr lang="en-US" sz="4000" b="1" dirty="0" smtClean="0"/>
              <a:t>, </a:t>
            </a:r>
            <a:r>
              <a:rPr lang="en-US" sz="4000" b="1" dirty="0"/>
              <a:t>because that which is known about Elohim is evident within them; for Elohim made it evident to them.</a:t>
            </a:r>
          </a:p>
          <a:p>
            <a:pPr marL="0" indent="0">
              <a:buNone/>
            </a:pPr>
            <a:endParaRPr lang="en-US" sz="4000" b="1" dirty="0"/>
          </a:p>
        </p:txBody>
      </p:sp>
    </p:spTree>
    <p:extLst>
      <p:ext uri="{BB962C8B-B14F-4D97-AF65-F5344CB8AC3E}">
        <p14:creationId xmlns:p14="http://schemas.microsoft.com/office/powerpoint/2010/main" val="36399888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Abstaining From Sexual Immorality</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smtClean="0"/>
              <a:t>1 Thessalonians 4:3-6   </a:t>
            </a:r>
            <a:r>
              <a:rPr lang="en-US" sz="4000" b="1" dirty="0"/>
              <a:t>For this is the will of Elohim, your sanctification; [that is], </a:t>
            </a:r>
            <a:r>
              <a:rPr lang="en-US" sz="4000" b="1" u="sng" dirty="0"/>
              <a:t>that you abstain from sexual immorality</a:t>
            </a:r>
            <a:r>
              <a:rPr lang="en-US" sz="4000" b="1" dirty="0" smtClean="0"/>
              <a:t>; </a:t>
            </a:r>
            <a:r>
              <a:rPr lang="en-US" sz="4000" b="1" dirty="0"/>
              <a:t>that each of you know how to possess his own vessel in sanctification and </a:t>
            </a:r>
            <a:r>
              <a:rPr lang="en-US" sz="4000" b="1" dirty="0" smtClean="0"/>
              <a:t>honor, </a:t>
            </a:r>
            <a:r>
              <a:rPr lang="en-US" sz="4000" b="1" dirty="0"/>
              <a:t>not in lustful passion, like the Gentiles who do not know </a:t>
            </a:r>
            <a:r>
              <a:rPr lang="en-US" sz="4000" b="1" dirty="0" smtClean="0"/>
              <a:t>Elohim; </a:t>
            </a:r>
            <a:r>
              <a:rPr lang="en-US" sz="4000" b="1" dirty="0"/>
              <a:t>[and] that no man transgresses and defrauds his brother in the matter because </a:t>
            </a:r>
            <a:r>
              <a:rPr lang="en-US" sz="4000" b="1" u="sng" dirty="0"/>
              <a:t>the Lord is [the] avenger in all these things</a:t>
            </a:r>
            <a:r>
              <a:rPr lang="en-US" sz="4000" b="1" dirty="0"/>
              <a:t>, just as we also told you before and solemnly warned [you</a:t>
            </a:r>
            <a:r>
              <a:rPr lang="en-US" sz="4000" b="1" dirty="0" smtClean="0"/>
              <a:t>].</a:t>
            </a:r>
            <a:endParaRPr lang="en-US" sz="4000" b="1" dirty="0"/>
          </a:p>
        </p:txBody>
      </p:sp>
    </p:spTree>
    <p:extLst>
      <p:ext uri="{BB962C8B-B14F-4D97-AF65-F5344CB8AC3E}">
        <p14:creationId xmlns:p14="http://schemas.microsoft.com/office/powerpoint/2010/main" val="34168385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Dead to </a:t>
            </a:r>
            <a:r>
              <a:rPr lang="en-US" sz="4400" b="1" dirty="0" smtClean="0">
                <a:latin typeface="Times New Roman" panose="02020603050405020304" pitchFamily="18" charset="0"/>
                <a:cs typeface="Times New Roman" panose="02020603050405020304" pitchFamily="18" charset="0"/>
              </a:rPr>
              <a:t>All Forms of Sin</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smtClean="0"/>
              <a:t>Colossians </a:t>
            </a:r>
            <a:r>
              <a:rPr lang="en-US" sz="4000" b="1" dirty="0" smtClean="0"/>
              <a:t>3:8  </a:t>
            </a:r>
            <a:r>
              <a:rPr lang="en-US" sz="4000" b="1" dirty="0"/>
              <a:t>But now you also, put them all aside: anger, wrath, malice, slander, [and] abusive speech from your </a:t>
            </a:r>
            <a:r>
              <a:rPr lang="en-US" sz="4000" b="1" dirty="0" smtClean="0"/>
              <a:t>mouth. </a:t>
            </a:r>
            <a:endParaRPr lang="en-US" sz="4000" b="1" dirty="0" smtClean="0"/>
          </a:p>
          <a:p>
            <a:pPr>
              <a:buFontTx/>
              <a:buChar char="-"/>
            </a:pPr>
            <a:r>
              <a:rPr lang="en-US" sz="4000" b="1" dirty="0" smtClean="0"/>
              <a:t>wrath, anger, revenge</a:t>
            </a:r>
          </a:p>
          <a:p>
            <a:pPr>
              <a:buFontTx/>
              <a:buChar char="-"/>
            </a:pPr>
            <a:r>
              <a:rPr lang="en-US" sz="4000" b="1" dirty="0" smtClean="0"/>
              <a:t>Malice, intense rage</a:t>
            </a:r>
          </a:p>
          <a:p>
            <a:pPr>
              <a:buFontTx/>
              <a:buChar char="-"/>
            </a:pPr>
            <a:r>
              <a:rPr lang="en-US" sz="4000" b="1" dirty="0" smtClean="0"/>
              <a:t>Wickedness, evil, hateful feelings</a:t>
            </a:r>
          </a:p>
          <a:p>
            <a:pPr>
              <a:buFontTx/>
              <a:buChar char="-"/>
            </a:pPr>
            <a:r>
              <a:rPr lang="en-US" sz="4000" b="1" dirty="0" smtClean="0"/>
              <a:t>Blasphemy, slander, insulting talk</a:t>
            </a:r>
          </a:p>
          <a:p>
            <a:pPr>
              <a:buFontTx/>
              <a:buChar char="-"/>
            </a:pPr>
            <a:r>
              <a:rPr lang="en-US" sz="4000" b="1" dirty="0" smtClean="0"/>
              <a:t>Abusive speech, obscenity, dirty talk</a:t>
            </a:r>
            <a:endParaRPr lang="en-US" sz="4000" b="1" dirty="0"/>
          </a:p>
        </p:txBody>
      </p:sp>
    </p:spTree>
    <p:extLst>
      <p:ext uri="{BB962C8B-B14F-4D97-AF65-F5344CB8AC3E}">
        <p14:creationId xmlns:p14="http://schemas.microsoft.com/office/powerpoint/2010/main" val="19191510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No Coarse Speech</a:t>
            </a:r>
            <a:endParaRPr lang="en-US" dirty="0" smtClean="0"/>
          </a:p>
          <a:p>
            <a:pPr marL="0" indent="0">
              <a:buNone/>
            </a:pPr>
            <a:r>
              <a:rPr lang="en-US" sz="4000" b="1" dirty="0" smtClean="0"/>
              <a:t>Ephesians 5:3-4</a:t>
            </a:r>
          </a:p>
          <a:p>
            <a:pPr marL="0" indent="0">
              <a:buNone/>
            </a:pPr>
            <a:r>
              <a:rPr lang="en-US" sz="4000" b="1" dirty="0" smtClean="0"/>
              <a:t>But </a:t>
            </a:r>
            <a:r>
              <a:rPr lang="en-US" sz="4000" b="1" dirty="0"/>
              <a:t>immorality or any impurity or greed must not even be named among you, as is proper among saints</a:t>
            </a:r>
            <a:r>
              <a:rPr lang="en-US" sz="4000" b="1" dirty="0" smtClean="0"/>
              <a:t>; </a:t>
            </a:r>
            <a:r>
              <a:rPr lang="en-US" sz="4000" b="1" dirty="0"/>
              <a:t>and [there must be no] filthiness and silly talk, or coarse jesting, which are not fitting, but rather giving of thanks.</a:t>
            </a:r>
            <a:endParaRPr lang="en-US" sz="4000" b="1" dirty="0"/>
          </a:p>
        </p:txBody>
      </p:sp>
    </p:spTree>
    <p:extLst>
      <p:ext uri="{BB962C8B-B14F-4D97-AF65-F5344CB8AC3E}">
        <p14:creationId xmlns:p14="http://schemas.microsoft.com/office/powerpoint/2010/main" val="14847752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is “Loving Your Neighbor”?</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err="1" smtClean="0"/>
              <a:t>Vayiqra</a:t>
            </a:r>
            <a:r>
              <a:rPr lang="en-US" sz="4000" b="1" dirty="0" smtClean="0"/>
              <a:t>/Leviticus 19</a:t>
            </a:r>
          </a:p>
          <a:p>
            <a:pPr marL="0" indent="0">
              <a:buNone/>
            </a:pPr>
            <a:r>
              <a:rPr lang="en-US" dirty="0"/>
              <a:t> </a:t>
            </a:r>
            <a:r>
              <a:rPr lang="en-US" sz="4000" b="1" baseline="30000" dirty="0"/>
              <a:t>11</a:t>
            </a:r>
            <a:r>
              <a:rPr lang="en-US" sz="4000" b="1" dirty="0"/>
              <a:t> 'You shall not steal, nor deal falsely, nor </a:t>
            </a:r>
            <a:r>
              <a:rPr lang="en-US" sz="4000" b="1" u="sng" dirty="0"/>
              <a:t>lie</a:t>
            </a:r>
            <a:r>
              <a:rPr lang="en-US" sz="4000" b="1" dirty="0"/>
              <a:t> to one another.</a:t>
            </a:r>
          </a:p>
          <a:p>
            <a:pPr marL="0" indent="0">
              <a:buNone/>
            </a:pPr>
            <a:r>
              <a:rPr lang="en-US" sz="4000" b="1" dirty="0"/>
              <a:t> </a:t>
            </a:r>
            <a:r>
              <a:rPr lang="en-US" sz="4000" b="1" baseline="30000" dirty="0"/>
              <a:t>12</a:t>
            </a:r>
            <a:r>
              <a:rPr lang="en-US" sz="4000" b="1" dirty="0"/>
              <a:t> 'You shall not swear falsely by My name, so as to profane the name of your Elohim; I am Yahuwah.</a:t>
            </a:r>
          </a:p>
          <a:p>
            <a:pPr marL="0" indent="0">
              <a:buNone/>
            </a:pPr>
            <a:r>
              <a:rPr lang="en-US" sz="4000" b="1" dirty="0"/>
              <a:t> </a:t>
            </a:r>
            <a:r>
              <a:rPr lang="en-US" sz="4000" b="1" baseline="30000" dirty="0"/>
              <a:t>13</a:t>
            </a:r>
            <a:r>
              <a:rPr lang="en-US" sz="4000" b="1" dirty="0"/>
              <a:t> 'You shall not oppress your neighbor, nor rob [him]. The wages of a hired man are not to remain with you all night until morning</a:t>
            </a:r>
            <a:r>
              <a:rPr lang="en-US" sz="4000" b="1" dirty="0" smtClean="0"/>
              <a:t>.</a:t>
            </a:r>
            <a:endParaRPr lang="en-US" sz="4000" b="1" dirty="0"/>
          </a:p>
        </p:txBody>
      </p:sp>
    </p:spTree>
    <p:extLst>
      <p:ext uri="{BB962C8B-B14F-4D97-AF65-F5344CB8AC3E}">
        <p14:creationId xmlns:p14="http://schemas.microsoft.com/office/powerpoint/2010/main" val="559453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What is Loving Your Neighbor?</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err="1" smtClean="0"/>
              <a:t>Vayiqra</a:t>
            </a:r>
            <a:r>
              <a:rPr lang="en-US" sz="4000" b="1" dirty="0" smtClean="0"/>
              <a:t>/Leviticus 19</a:t>
            </a:r>
          </a:p>
          <a:p>
            <a:pPr marL="0" indent="0">
              <a:buNone/>
            </a:pPr>
            <a:r>
              <a:rPr lang="en-US" sz="4000" b="1" dirty="0"/>
              <a:t> You shall not curse a deaf man, nor place a stumbling block before the blind, but you shall revere your Elohim; I am Yahuwah.</a:t>
            </a:r>
          </a:p>
          <a:p>
            <a:pPr marL="0" indent="0">
              <a:buNone/>
            </a:pPr>
            <a:r>
              <a:rPr lang="en-US" sz="4000" b="1" dirty="0"/>
              <a:t> </a:t>
            </a:r>
            <a:r>
              <a:rPr lang="en-US" sz="4000" b="1" baseline="30000" dirty="0"/>
              <a:t>15</a:t>
            </a:r>
            <a:r>
              <a:rPr lang="en-US" sz="4000" b="1" dirty="0"/>
              <a:t> 'You shall do no injustice in judgment; you shall not be partial to the poor nor defer to the great, but you are to judge your neighbor fairly.</a:t>
            </a:r>
          </a:p>
          <a:p>
            <a:pPr marL="0" indent="0">
              <a:buNone/>
            </a:pPr>
            <a:r>
              <a:rPr lang="en-US" sz="4000" b="1" dirty="0"/>
              <a:t> </a:t>
            </a:r>
            <a:r>
              <a:rPr lang="en-US" sz="4000" b="1" baseline="30000" dirty="0"/>
              <a:t>16</a:t>
            </a:r>
            <a:r>
              <a:rPr lang="en-US" sz="4000" b="1" dirty="0"/>
              <a:t> 'You shall not go about as a </a:t>
            </a:r>
            <a:r>
              <a:rPr lang="en-US" sz="4000" b="1" u="sng" dirty="0"/>
              <a:t>slanderer</a:t>
            </a:r>
            <a:r>
              <a:rPr lang="en-US" sz="4000" b="1" dirty="0"/>
              <a:t> among your people, and you are not to act against the life of your neighbor; I am Yahuwah.</a:t>
            </a:r>
          </a:p>
        </p:txBody>
      </p:sp>
    </p:spTree>
    <p:extLst>
      <p:ext uri="{BB962C8B-B14F-4D97-AF65-F5344CB8AC3E}">
        <p14:creationId xmlns:p14="http://schemas.microsoft.com/office/powerpoint/2010/main" val="17487468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4389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What is Loving Your Neighbor?</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err="1" smtClean="0"/>
              <a:t>Vayiqra</a:t>
            </a:r>
            <a:r>
              <a:rPr lang="en-US" sz="4000" b="1" dirty="0" smtClean="0"/>
              <a:t>/Leviticus 19</a:t>
            </a:r>
          </a:p>
          <a:p>
            <a:pPr marL="0" indent="0">
              <a:buNone/>
            </a:pPr>
            <a:r>
              <a:rPr lang="en-US" sz="4000" b="1" dirty="0"/>
              <a:t> </a:t>
            </a:r>
            <a:r>
              <a:rPr lang="en-US" sz="4000" b="1" baseline="30000" dirty="0" smtClean="0"/>
              <a:t>17 </a:t>
            </a:r>
            <a:r>
              <a:rPr lang="en-US" sz="4000" b="1" dirty="0" smtClean="0"/>
              <a:t>You </a:t>
            </a:r>
            <a:r>
              <a:rPr lang="en-US" sz="4000" b="1" dirty="0"/>
              <a:t>shall not </a:t>
            </a:r>
            <a:r>
              <a:rPr lang="en-US" sz="4000" b="1" u="sng" dirty="0"/>
              <a:t>hate</a:t>
            </a:r>
            <a:r>
              <a:rPr lang="en-US" sz="4000" b="1" dirty="0"/>
              <a:t> your fellow countryman in your heart; you may surely reprove your neighbor, but shall not incur sin because of him.</a:t>
            </a:r>
          </a:p>
          <a:p>
            <a:pPr marL="0" indent="0">
              <a:buNone/>
            </a:pPr>
            <a:r>
              <a:rPr lang="en-US" sz="4000" b="1" dirty="0"/>
              <a:t> </a:t>
            </a:r>
            <a:r>
              <a:rPr lang="en-US" sz="4000" b="1" baseline="30000" dirty="0"/>
              <a:t>18</a:t>
            </a:r>
            <a:r>
              <a:rPr lang="en-US" sz="4000" b="1" dirty="0"/>
              <a:t> 'You shall not take </a:t>
            </a:r>
            <a:r>
              <a:rPr lang="en-US" sz="4000" b="1" u="sng" dirty="0"/>
              <a:t>vengeance</a:t>
            </a:r>
            <a:r>
              <a:rPr lang="en-US" sz="4000" b="1" dirty="0"/>
              <a:t>, nor bear any grudge against the sons of your people, but you shall love your neighbor as yourself; I am Yahuwah.</a:t>
            </a:r>
          </a:p>
          <a:p>
            <a:pPr marL="0" indent="0">
              <a:buNone/>
            </a:pPr>
            <a:endParaRPr lang="en-US" sz="4000" b="1" dirty="0"/>
          </a:p>
        </p:txBody>
      </p:sp>
    </p:spTree>
    <p:extLst>
      <p:ext uri="{BB962C8B-B14F-4D97-AF65-F5344CB8AC3E}">
        <p14:creationId xmlns:p14="http://schemas.microsoft.com/office/powerpoint/2010/main" val="33760988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292103"/>
            <a:ext cx="11836400" cy="6438897"/>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Put Off…Put On</a:t>
            </a:r>
            <a:endParaRPr lang="en-US" sz="4400" b="1" dirty="0" smtClean="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r>
              <a:rPr lang="en-US" sz="4000" b="1" dirty="0" smtClean="0"/>
              <a:t>Colossians </a:t>
            </a:r>
            <a:r>
              <a:rPr lang="en-US" sz="4000" b="1" dirty="0" smtClean="0"/>
              <a:t>3:9-11  </a:t>
            </a:r>
            <a:r>
              <a:rPr lang="en-US" sz="4000" b="1" u="sng" dirty="0" smtClean="0"/>
              <a:t>Do </a:t>
            </a:r>
            <a:r>
              <a:rPr lang="en-US" sz="4000" b="1" u="sng" dirty="0"/>
              <a:t>not lie to one another</a:t>
            </a:r>
            <a:r>
              <a:rPr lang="en-US" sz="4000" b="1" dirty="0"/>
              <a:t>, since you laid aside the old self with its [evil] </a:t>
            </a:r>
            <a:r>
              <a:rPr lang="en-US" sz="4000" b="1" dirty="0" smtClean="0"/>
              <a:t>practices, </a:t>
            </a:r>
            <a:r>
              <a:rPr lang="en-US" sz="4000" b="1" dirty="0"/>
              <a:t>and have put on the new self who is being renewed to a true knowledge </a:t>
            </a:r>
            <a:r>
              <a:rPr lang="en-US" sz="4000" b="1" u="sng" dirty="0"/>
              <a:t>according to the image of the One who created him</a:t>
            </a:r>
            <a:r>
              <a:rPr lang="en-US" sz="4000" b="1" dirty="0"/>
              <a:t>-</a:t>
            </a:r>
            <a:r>
              <a:rPr lang="en-US" sz="4000" b="1" dirty="0" smtClean="0"/>
              <a:t>- </a:t>
            </a:r>
            <a:r>
              <a:rPr lang="en-US" sz="4000" b="1" dirty="0"/>
              <a:t>[a renewal] in which there is no [distinction between] Greek and Jew, circumcised and uncircumcised, barbarian, Scythian, slave and freeman, but Messiah is all, and in all</a:t>
            </a:r>
            <a:r>
              <a:rPr lang="en-US" sz="4000" b="1" dirty="0" smtClean="0"/>
              <a:t>.</a:t>
            </a:r>
          </a:p>
          <a:p>
            <a:pPr marL="0" indent="0">
              <a:buNone/>
            </a:pPr>
            <a:r>
              <a:rPr lang="en-US" sz="4000" b="1" dirty="0" smtClean="0"/>
              <a:t>- Recalling what Paul wrote in </a:t>
            </a:r>
            <a:r>
              <a:rPr lang="en-US" sz="4000" b="1" dirty="0" err="1" smtClean="0"/>
              <a:t>chpt</a:t>
            </a:r>
            <a:r>
              <a:rPr lang="en-US" sz="4000" b="1" dirty="0" smtClean="0"/>
              <a:t> 1</a:t>
            </a:r>
            <a:endParaRPr lang="en-US" sz="4000" b="1" dirty="0"/>
          </a:p>
        </p:txBody>
      </p:sp>
    </p:spTree>
    <p:extLst>
      <p:ext uri="{BB962C8B-B14F-4D97-AF65-F5344CB8AC3E}">
        <p14:creationId xmlns:p14="http://schemas.microsoft.com/office/powerpoint/2010/main" val="26055171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Characteristics of the True Believer</a:t>
            </a:r>
          </a:p>
          <a:p>
            <a:pPr marL="0" indent="0">
              <a:buNone/>
            </a:pPr>
            <a:endParaRPr lang="en-US" dirty="0" smtClean="0"/>
          </a:p>
          <a:p>
            <a:pPr marL="0" indent="0">
              <a:buNone/>
            </a:pPr>
            <a:r>
              <a:rPr lang="en-US" sz="4000" b="1" dirty="0" smtClean="0"/>
              <a:t>Colossians 3:12-14  </a:t>
            </a:r>
            <a:r>
              <a:rPr lang="en-US" dirty="0"/>
              <a:t> </a:t>
            </a:r>
            <a:r>
              <a:rPr lang="en-US" sz="4000" b="1" dirty="0"/>
              <a:t>So, as those who have been chosen of Elohim, holy and beloved, </a:t>
            </a:r>
            <a:r>
              <a:rPr lang="en-US" sz="4000" b="1" u="sng" dirty="0"/>
              <a:t>put on a heart of compassion, </a:t>
            </a:r>
            <a:r>
              <a:rPr lang="en-US" sz="4000" b="1" u="sng" dirty="0" smtClean="0"/>
              <a:t>loving-kindness</a:t>
            </a:r>
            <a:r>
              <a:rPr lang="en-US" sz="4000" b="1" u="sng" dirty="0"/>
              <a:t>, humility, gentleness and patience</a:t>
            </a:r>
            <a:r>
              <a:rPr lang="en-US" sz="4000" b="1" dirty="0" smtClean="0"/>
              <a:t>; </a:t>
            </a:r>
            <a:r>
              <a:rPr lang="en-US" sz="4000" b="1" dirty="0"/>
              <a:t>bearing with one another, and forgiving each other, whoever has a complaint against anyone; </a:t>
            </a:r>
            <a:r>
              <a:rPr lang="en-US" sz="4000" b="1" u="sng" dirty="0"/>
              <a:t>just as the Lord forgave you, so also should </a:t>
            </a:r>
            <a:r>
              <a:rPr lang="en-US" sz="4000" b="1" u="sng" dirty="0" smtClean="0"/>
              <a:t>you (</a:t>
            </a:r>
            <a:r>
              <a:rPr lang="en-US" sz="4000" b="1" dirty="0"/>
              <a:t>Matthew </a:t>
            </a:r>
            <a:r>
              <a:rPr lang="en-US" sz="4000" b="1" dirty="0" smtClean="0"/>
              <a:t>18:21-35</a:t>
            </a:r>
            <a:r>
              <a:rPr lang="en-US" sz="4000" b="1" dirty="0" smtClean="0"/>
              <a:t>). </a:t>
            </a:r>
            <a:r>
              <a:rPr lang="en-US" sz="4000" b="1" dirty="0"/>
              <a:t>Beyond all these things [put on] love, which is the perfect bond of unity</a:t>
            </a:r>
            <a:r>
              <a:rPr lang="en-US" sz="4000" b="1" dirty="0" smtClean="0"/>
              <a:t>.</a:t>
            </a:r>
          </a:p>
        </p:txBody>
      </p:sp>
    </p:spTree>
    <p:extLst>
      <p:ext uri="{BB962C8B-B14F-4D97-AF65-F5344CB8AC3E}">
        <p14:creationId xmlns:p14="http://schemas.microsoft.com/office/powerpoint/2010/main" val="28766680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Messiah Ruling in Your Life</a:t>
            </a:r>
          </a:p>
          <a:p>
            <a:pPr marL="0" indent="0">
              <a:buNone/>
            </a:pPr>
            <a:endParaRPr lang="en-US" dirty="0" smtClean="0"/>
          </a:p>
          <a:p>
            <a:pPr marL="0" indent="0">
              <a:buNone/>
            </a:pPr>
            <a:r>
              <a:rPr lang="en-US" sz="4000" b="1" dirty="0" smtClean="0"/>
              <a:t>Colossians 3:15-17  </a:t>
            </a:r>
            <a:r>
              <a:rPr lang="en-US" dirty="0"/>
              <a:t> </a:t>
            </a:r>
            <a:r>
              <a:rPr lang="en-US" sz="4000" b="1" dirty="0"/>
              <a:t>Let the peace of Messiah rule in your hearts, to which indeed you were called in one body; and be thankful</a:t>
            </a:r>
            <a:r>
              <a:rPr lang="en-US" sz="4000" b="1" dirty="0" smtClean="0"/>
              <a:t>. </a:t>
            </a:r>
            <a:r>
              <a:rPr lang="en-US" sz="4000" b="1" dirty="0"/>
              <a:t>Let the word of Messiah richly dwell within you, with all wisdom teaching and admonishing one another with psalms [and] hymns [and] spiritual songs, singing with thankfulness in your hearts to </a:t>
            </a:r>
            <a:r>
              <a:rPr lang="en-US" sz="4000" b="1" dirty="0" smtClean="0"/>
              <a:t>Elohim. </a:t>
            </a:r>
            <a:r>
              <a:rPr lang="en-US" sz="4000" b="1" dirty="0"/>
              <a:t>Whatever you do in word or deed, [do] all in the name of the Lord Yahusha, giving thanks through Him to Elohim the Father</a:t>
            </a:r>
            <a:r>
              <a:rPr lang="en-US" sz="4000" b="1" dirty="0" smtClean="0"/>
              <a:t>.</a:t>
            </a:r>
            <a:endParaRPr lang="en-US" sz="4000" b="1" dirty="0"/>
          </a:p>
        </p:txBody>
      </p:sp>
    </p:spTree>
    <p:extLst>
      <p:ext uri="{BB962C8B-B14F-4D97-AF65-F5344CB8AC3E}">
        <p14:creationId xmlns:p14="http://schemas.microsoft.com/office/powerpoint/2010/main" val="18627400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a:t>
            </a:r>
            <a:r>
              <a:rPr lang="en-US" sz="4400" b="1" dirty="0" smtClean="0"/>
              <a:t>of Colossians </a:t>
            </a:r>
            <a:r>
              <a:rPr lang="en-US" sz="4400" b="1" dirty="0" smtClean="0"/>
              <a:t>3:1-17</a:t>
            </a:r>
            <a:endParaRPr lang="en-US" sz="4400" b="1" dirty="0"/>
          </a:p>
          <a:p>
            <a:pPr marL="0" indent="0">
              <a:buNone/>
            </a:pPr>
            <a:r>
              <a:rPr lang="en-US" sz="4000" dirty="0" smtClean="0"/>
              <a:t>We </a:t>
            </a:r>
            <a:r>
              <a:rPr lang="en-US" sz="4000" dirty="0" smtClean="0"/>
              <a:t>must seek and set our minds on things above</a:t>
            </a:r>
          </a:p>
          <a:p>
            <a:pPr marL="0" indent="0">
              <a:buNone/>
            </a:pPr>
            <a:r>
              <a:rPr lang="en-US" sz="4000" b="0" dirty="0" smtClean="0"/>
              <a:t>We must die to our old way of life and live according to the One who re-created us</a:t>
            </a:r>
          </a:p>
          <a:p>
            <a:pPr marL="0" indent="0">
              <a:buNone/>
            </a:pPr>
            <a:r>
              <a:rPr lang="en-US" sz="4000" dirty="0" smtClean="0"/>
              <a:t>All immorality, hate, malice, evil speech must go</a:t>
            </a:r>
          </a:p>
          <a:p>
            <a:pPr marL="0" indent="0">
              <a:buNone/>
            </a:pPr>
            <a:r>
              <a:rPr lang="en-US" sz="4000" b="0" dirty="0" smtClean="0"/>
              <a:t>Put on the characteristics of Messiah</a:t>
            </a:r>
          </a:p>
          <a:p>
            <a:pPr marL="0" indent="0">
              <a:buNone/>
            </a:pPr>
            <a:r>
              <a:rPr lang="en-US" sz="4000" dirty="0" smtClean="0"/>
              <a:t>Always forgive one another because this is what Messiah did for us</a:t>
            </a:r>
            <a:endParaRPr lang="en-US" sz="4000" b="0" dirty="0" smtClean="0"/>
          </a:p>
          <a:p>
            <a:pPr marL="0" indent="0">
              <a:buNone/>
            </a:pPr>
            <a:endParaRPr lang="en-US" sz="4000" b="0" dirty="0" smtClean="0"/>
          </a:p>
        </p:txBody>
      </p:sp>
    </p:spTree>
    <p:extLst>
      <p:ext uri="{BB962C8B-B14F-4D97-AF65-F5344CB8AC3E}">
        <p14:creationId xmlns:p14="http://schemas.microsoft.com/office/powerpoint/2010/main" val="19214493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141674</TotalTime>
  <Words>1540</Words>
  <Application>Microsoft Office PowerPoint</Application>
  <PresentationFormat>Widescreen</PresentationFormat>
  <Paragraphs>151</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1401</cp:revision>
  <dcterms:created xsi:type="dcterms:W3CDTF">2018-11-07T08:55:54Z</dcterms:created>
  <dcterms:modified xsi:type="dcterms:W3CDTF">2020-11-07T16:43:59Z</dcterms:modified>
</cp:coreProperties>
</file>