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4" r:id="rId2"/>
    <p:sldId id="257" r:id="rId3"/>
    <p:sldId id="266" r:id="rId4"/>
    <p:sldId id="285" r:id="rId5"/>
    <p:sldId id="284" r:id="rId6"/>
    <p:sldId id="268" r:id="rId7"/>
    <p:sldId id="267" r:id="rId8"/>
    <p:sldId id="269" r:id="rId9"/>
    <p:sldId id="270" r:id="rId10"/>
    <p:sldId id="271" r:id="rId11"/>
    <p:sldId id="272" r:id="rId12"/>
    <p:sldId id="273" r:id="rId13"/>
    <p:sldId id="274" r:id="rId14"/>
    <p:sldId id="275" r:id="rId15"/>
    <p:sldId id="276" r:id="rId16"/>
    <p:sldId id="277" r:id="rId17"/>
    <p:sldId id="278" r:id="rId18"/>
    <p:sldId id="279" r:id="rId19"/>
    <p:sldId id="286" r:id="rId20"/>
    <p:sldId id="287" r:id="rId21"/>
    <p:sldId id="288" r:id="rId22"/>
    <p:sldId id="289" r:id="rId23"/>
    <p:sldId id="292" r:id="rId24"/>
    <p:sldId id="291" r:id="rId25"/>
    <p:sldId id="290" r:id="rId26"/>
    <p:sldId id="293" r:id="rId27"/>
    <p:sldId id="294" r:id="rId28"/>
    <p:sldId id="295" r:id="rId29"/>
    <p:sldId id="296" r:id="rId30"/>
    <p:sldId id="297" r:id="rId31"/>
    <p:sldId id="298" r:id="rId32"/>
    <p:sldId id="299" r:id="rId33"/>
    <p:sldId id="301" r:id="rId34"/>
    <p:sldId id="300" r:id="rId35"/>
    <p:sldId id="30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77" d="100"/>
          <a:sy n="77" d="100"/>
        </p:scale>
        <p:origin x="1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4/26/2019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4/26/2019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4/26/2019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4/26/2019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4/26/2019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4/26/2019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4/26/2019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5200" b="1" dirty="0">
              <a:solidFill>
                <a:schemeClr val="accent1">
                  <a:lumMod val="50000"/>
                </a:schemeClr>
              </a:solidFill>
              <a:latin typeface="Helvetica" pitchFamily="34" charset="0"/>
              <a:cs typeface="Helvetica" pitchFamily="34" charset="0"/>
            </a:endParaRP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April 27,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Bread From Heaven</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Manna, the Sabbath and </a:t>
            </a:r>
            <a:r>
              <a:rPr lang="en-US" sz="4400" b="1" dirty="0" err="1" smtClean="0">
                <a:solidFill>
                  <a:schemeClr val="tx1">
                    <a:lumMod val="95000"/>
                    <a:lumOff val="5000"/>
                  </a:schemeClr>
                </a:solidFill>
                <a:latin typeface="Helvetica" pitchFamily="34" charset="0"/>
                <a:cs typeface="Helvetica" pitchFamily="34" charset="0"/>
              </a:rPr>
              <a:t>Yahusha</a:t>
            </a:r>
            <a:r>
              <a:rPr lang="en-US" sz="4400" b="1" dirty="0" smtClean="0">
                <a:solidFill>
                  <a:schemeClr val="tx1">
                    <a:lumMod val="95000"/>
                    <a:lumOff val="5000"/>
                  </a:schemeClr>
                </a:solidFill>
                <a:latin typeface="Helvetica" pitchFamily="34" charset="0"/>
                <a:cs typeface="Helvetica" pitchFamily="34" charset="0"/>
              </a:rPr>
              <a:t> the Messiah</a:t>
            </a: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Grumbling Begins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Then </a:t>
            </a:r>
            <a:r>
              <a:rPr lang="en-US" sz="4000" b="1" dirty="0"/>
              <a:t>Mosheh led </a:t>
            </a:r>
            <a:r>
              <a:rPr lang="en-US" sz="4000" b="1" dirty="0" err="1"/>
              <a:t>Yisrael</a:t>
            </a:r>
            <a:r>
              <a:rPr lang="en-US" sz="4000" b="1" dirty="0"/>
              <a:t> from the Red Sea and they went into the Desert of </a:t>
            </a:r>
            <a:r>
              <a:rPr lang="en-US" sz="4000" b="1" dirty="0" err="1"/>
              <a:t>Shur</a:t>
            </a:r>
            <a:r>
              <a:rPr lang="en-US" sz="4000" b="1" dirty="0"/>
              <a:t>. For three days they traveled in the desert without finding water.</a:t>
            </a:r>
          </a:p>
          <a:p>
            <a:pPr marL="0" indent="0">
              <a:buNone/>
            </a:pPr>
            <a:r>
              <a:rPr lang="en-US" sz="4000" b="1" dirty="0" smtClean="0"/>
              <a:t>When </a:t>
            </a:r>
            <a:r>
              <a:rPr lang="en-US" sz="4000" b="1" dirty="0"/>
              <a:t>they came to Marah, they could not drink its water because it was bitter. (That is why the place is called Marah.)</a:t>
            </a:r>
          </a:p>
          <a:p>
            <a:pPr marL="0" indent="0">
              <a:buNone/>
            </a:pPr>
            <a:r>
              <a:rPr lang="en-US" sz="4000" b="1" dirty="0" smtClean="0"/>
              <a:t>So </a:t>
            </a:r>
            <a:r>
              <a:rPr lang="en-US" sz="4000" b="1" dirty="0"/>
              <a:t>the people grumbled against Mosheh, saying, "What are we to drink?"</a:t>
            </a:r>
          </a:p>
          <a:p>
            <a:pPr marL="0" indent="0">
              <a:buNone/>
            </a:pPr>
            <a:r>
              <a:rPr lang="en-US" sz="4000" b="1" dirty="0" err="1" smtClean="0"/>
              <a:t>Shemot</a:t>
            </a:r>
            <a:r>
              <a:rPr lang="en-US" sz="4000" b="1" dirty="0" smtClean="0"/>
              <a:t>/Exodus 15:22-24</a:t>
            </a:r>
            <a:endParaRPr lang="en-US" sz="4000" b="1" dirty="0"/>
          </a:p>
        </p:txBody>
      </p:sp>
    </p:spTree>
    <p:extLst>
      <p:ext uri="{BB962C8B-B14F-4D97-AF65-F5344CB8AC3E}">
        <p14:creationId xmlns:p14="http://schemas.microsoft.com/office/powerpoint/2010/main" val="3072525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With Yah There is Always a Solution</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3200" b="1" dirty="0"/>
              <a:t>Then Mosheh cried out to Yahuwah, and Yahuwah showed him a piece of wood. He threw it into the water, and the water became sweet. There Yahuwah made a decree and a law for them, and there he tested them.</a:t>
            </a:r>
          </a:p>
          <a:p>
            <a:pPr marL="0" indent="0">
              <a:buNone/>
            </a:pPr>
            <a:r>
              <a:rPr lang="en-US" sz="3200" b="1" dirty="0" smtClean="0"/>
              <a:t>He </a:t>
            </a:r>
            <a:r>
              <a:rPr lang="en-US" sz="3200" b="1" dirty="0"/>
              <a:t>said, "If you listen carefully to the voice of Yahuwah your Elohim and do what is right in his eyes, if you pay attention to his commands and keep all his decrees, I will not bring on you any of the diseases I brought on the </a:t>
            </a:r>
            <a:r>
              <a:rPr lang="en-US" sz="3200" b="1" dirty="0" err="1"/>
              <a:t>Mitzrites</a:t>
            </a:r>
            <a:r>
              <a:rPr lang="en-US" sz="3200" b="1" dirty="0"/>
              <a:t>, for I am Yahuwah, who heals you."</a:t>
            </a:r>
          </a:p>
          <a:p>
            <a:pPr marL="0" indent="0">
              <a:buNone/>
            </a:pPr>
            <a:r>
              <a:rPr lang="en-US" sz="3200" b="1" dirty="0" smtClean="0"/>
              <a:t>Then </a:t>
            </a:r>
            <a:r>
              <a:rPr lang="en-US" sz="3200" b="1" dirty="0"/>
              <a:t>they came to </a:t>
            </a:r>
            <a:r>
              <a:rPr lang="en-US" sz="3200" b="1" dirty="0" err="1"/>
              <a:t>Elim</a:t>
            </a:r>
            <a:r>
              <a:rPr lang="en-US" sz="3200" b="1" dirty="0"/>
              <a:t>, where there were twelve springs and seventy palm trees, and they camped there near the water.</a:t>
            </a:r>
          </a:p>
          <a:p>
            <a:pPr marL="0" indent="0">
              <a:buNone/>
            </a:pPr>
            <a:r>
              <a:rPr lang="en-US" sz="4000" b="1" dirty="0" err="1" smtClean="0"/>
              <a:t>Shemot</a:t>
            </a:r>
            <a:r>
              <a:rPr lang="en-US" sz="4000" b="1" dirty="0" smtClean="0"/>
              <a:t>/Exodus 15:25-27</a:t>
            </a:r>
            <a:endParaRPr lang="en-US" sz="4000" b="1" dirty="0"/>
          </a:p>
        </p:txBody>
      </p:sp>
    </p:spTree>
    <p:extLst>
      <p:ext uri="{BB962C8B-B14F-4D97-AF65-F5344CB8AC3E}">
        <p14:creationId xmlns:p14="http://schemas.microsoft.com/office/powerpoint/2010/main" val="34725265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Grumbling Continues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 </a:t>
            </a:r>
            <a:r>
              <a:rPr lang="en-US" sz="4000" b="1" dirty="0"/>
              <a:t>whole community of the sons of </a:t>
            </a:r>
            <a:r>
              <a:rPr lang="en-US" sz="4000" b="1" dirty="0" err="1"/>
              <a:t>Yisrael</a:t>
            </a:r>
            <a:r>
              <a:rPr lang="en-US" sz="4000" b="1" dirty="0"/>
              <a:t> set out from </a:t>
            </a:r>
            <a:r>
              <a:rPr lang="en-US" sz="4000" b="1" dirty="0" err="1"/>
              <a:t>Elim</a:t>
            </a:r>
            <a:r>
              <a:rPr lang="en-US" sz="4000" b="1" dirty="0"/>
              <a:t> and came to the Desert of Sin, which is between </a:t>
            </a:r>
            <a:r>
              <a:rPr lang="en-US" sz="4000" b="1" dirty="0" err="1"/>
              <a:t>Elim</a:t>
            </a:r>
            <a:r>
              <a:rPr lang="en-US" sz="4000" b="1" dirty="0"/>
              <a:t> and Sinai, on the fifteenth day of the second month after they had come out of </a:t>
            </a:r>
            <a:r>
              <a:rPr lang="en-US" sz="4000" b="1" dirty="0" err="1"/>
              <a:t>Mitzrayim</a:t>
            </a:r>
            <a:r>
              <a:rPr lang="en-US" sz="4000" b="1" dirty="0"/>
              <a:t>.</a:t>
            </a:r>
          </a:p>
          <a:p>
            <a:pPr marL="0" indent="0">
              <a:buNone/>
            </a:pPr>
            <a:r>
              <a:rPr lang="en-US" sz="4000" b="1" dirty="0" smtClean="0"/>
              <a:t>In </a:t>
            </a:r>
            <a:r>
              <a:rPr lang="en-US" sz="4000" b="1" dirty="0"/>
              <a:t>the desert the whole community grumbled against Mosheh and </a:t>
            </a:r>
            <a:r>
              <a:rPr lang="en-US" sz="4000" b="1" dirty="0" err="1"/>
              <a:t>Aharon</a:t>
            </a:r>
            <a:r>
              <a:rPr lang="en-US" sz="4000" b="1" dirty="0" smtClean="0"/>
              <a:t>.</a:t>
            </a:r>
            <a:endParaRPr lang="en-US" sz="4000" b="1" dirty="0" smtClean="0"/>
          </a:p>
          <a:p>
            <a:pPr marL="0" indent="0">
              <a:buNone/>
            </a:pPr>
            <a:r>
              <a:rPr lang="en-US" sz="4000" b="1" dirty="0" err="1" smtClean="0"/>
              <a:t>Shemot</a:t>
            </a:r>
            <a:r>
              <a:rPr lang="en-US" sz="4000" b="1" dirty="0" smtClean="0"/>
              <a:t>/Exodus 16:1-2</a:t>
            </a:r>
            <a:endParaRPr lang="en-US" sz="4000" b="1" dirty="0"/>
          </a:p>
        </p:txBody>
      </p:sp>
    </p:spTree>
    <p:extLst>
      <p:ext uri="{BB962C8B-B14F-4D97-AF65-F5344CB8AC3E}">
        <p14:creationId xmlns:p14="http://schemas.microsoft.com/office/powerpoint/2010/main" val="16870117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Bread From Heaven</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 </a:t>
            </a:r>
            <a:r>
              <a:rPr lang="en-US" sz="4000" b="1" dirty="0"/>
              <a:t>sons of </a:t>
            </a:r>
            <a:r>
              <a:rPr lang="en-US" sz="4000" b="1" dirty="0" err="1"/>
              <a:t>Yisrael</a:t>
            </a:r>
            <a:r>
              <a:rPr lang="en-US" sz="4000" b="1" dirty="0"/>
              <a:t> said to them, "If only we had died by Yahuwah's hand in </a:t>
            </a:r>
            <a:r>
              <a:rPr lang="en-US" sz="4000" b="1" dirty="0" err="1"/>
              <a:t>Mitzrayim</a:t>
            </a:r>
            <a:r>
              <a:rPr lang="en-US" sz="4000" b="1" dirty="0"/>
              <a:t>! There we sat around pots of meat and ate all the food we wanted, but you have brought us out into this desert to starve this entire assembly to death."</a:t>
            </a:r>
          </a:p>
          <a:p>
            <a:pPr marL="0" indent="0">
              <a:buNone/>
            </a:pPr>
            <a:r>
              <a:rPr lang="en-US" sz="4000" b="1" dirty="0" smtClean="0"/>
              <a:t>Then </a:t>
            </a:r>
            <a:r>
              <a:rPr lang="en-US" sz="4000" b="1" dirty="0"/>
              <a:t>Yahuwah said to Mosheh, "I will rain down bread from heaven for you. The people are to go out each day and gather enough for that day. In this way I will test them and see whether they will follow my instructions</a:t>
            </a:r>
            <a:r>
              <a:rPr lang="en-US" sz="4000" b="1" dirty="0" smtClean="0"/>
              <a:t>.  </a:t>
            </a:r>
            <a:r>
              <a:rPr lang="en-US" sz="4000" b="1" dirty="0" err="1" smtClean="0"/>
              <a:t>Shemot</a:t>
            </a:r>
            <a:r>
              <a:rPr lang="en-US" sz="4000" b="1" dirty="0" smtClean="0"/>
              <a:t>/Exodus 16:3-4</a:t>
            </a:r>
            <a:endParaRPr lang="en-US" sz="4000" b="1" dirty="0"/>
          </a:p>
        </p:txBody>
      </p:sp>
    </p:spTree>
    <p:extLst>
      <p:ext uri="{BB962C8B-B14F-4D97-AF65-F5344CB8AC3E}">
        <p14:creationId xmlns:p14="http://schemas.microsoft.com/office/powerpoint/2010/main" val="4488397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Gathering</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On the sixth day they are to prepare what they bring in, and that is to be twice as much as they gather on the other days."</a:t>
            </a:r>
          </a:p>
          <a:p>
            <a:pPr marL="0" indent="0">
              <a:buNone/>
            </a:pPr>
            <a:r>
              <a:rPr lang="en-US" sz="4000" b="1" dirty="0" smtClean="0"/>
              <a:t>So </a:t>
            </a:r>
            <a:r>
              <a:rPr lang="en-US" sz="4000" b="1" dirty="0"/>
              <a:t>Mosheh and </a:t>
            </a:r>
            <a:r>
              <a:rPr lang="en-US" sz="4000" b="1" dirty="0" err="1"/>
              <a:t>Aharon</a:t>
            </a:r>
            <a:r>
              <a:rPr lang="en-US" sz="4000" b="1" dirty="0"/>
              <a:t> said to all the sons of </a:t>
            </a:r>
            <a:r>
              <a:rPr lang="en-US" sz="4000" b="1" dirty="0" err="1"/>
              <a:t>Yisrael</a:t>
            </a:r>
            <a:r>
              <a:rPr lang="en-US" sz="4000" b="1" dirty="0"/>
              <a:t>, "In the evening you will know that it was Yahuwah who brought you out of </a:t>
            </a:r>
            <a:r>
              <a:rPr lang="en-US" sz="4000" b="1" dirty="0" err="1"/>
              <a:t>Mitzrayim</a:t>
            </a:r>
            <a:r>
              <a:rPr lang="en-US" sz="4000" b="1" dirty="0" smtClean="0"/>
              <a:t>, </a:t>
            </a:r>
            <a:r>
              <a:rPr lang="en-US" sz="4000" b="1" dirty="0"/>
              <a:t>and in the morning you will see the glory of Yahuwah, because he has heard your grumbling against him. Who are we, that you should grumble against us?"</a:t>
            </a:r>
          </a:p>
          <a:p>
            <a:pPr marL="0" indent="0">
              <a:buNone/>
            </a:pPr>
            <a:r>
              <a:rPr lang="en-US" sz="4000" b="1" dirty="0" err="1" smtClean="0"/>
              <a:t>Shemot</a:t>
            </a:r>
            <a:r>
              <a:rPr lang="en-US" sz="4000" b="1" dirty="0" smtClean="0"/>
              <a:t>/Exodus 16:5-7</a:t>
            </a:r>
            <a:endParaRPr lang="en-US" sz="4000" b="1" dirty="0"/>
          </a:p>
        </p:txBody>
      </p:sp>
    </p:spTree>
    <p:extLst>
      <p:ext uri="{BB962C8B-B14F-4D97-AF65-F5344CB8AC3E}">
        <p14:creationId xmlns:p14="http://schemas.microsoft.com/office/powerpoint/2010/main" val="391223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Mosheh </a:t>
            </a:r>
            <a:r>
              <a:rPr lang="en-US" sz="4000" b="1" dirty="0"/>
              <a:t>also said, "You will know that it was Yahuwah when he gives you meat to eat in the evening and all the bread you want in the morning, because he has heard your grumbling against him. Who are we? You are not grumbling against us, but against Yahuwah."</a:t>
            </a:r>
          </a:p>
          <a:p>
            <a:pPr marL="0" indent="0">
              <a:buNone/>
            </a:pPr>
            <a:r>
              <a:rPr lang="en-US" sz="4000" b="1" dirty="0" smtClean="0"/>
              <a:t>Then </a:t>
            </a:r>
            <a:r>
              <a:rPr lang="en-US" sz="4000" b="1" dirty="0"/>
              <a:t>Mosheh told </a:t>
            </a:r>
            <a:r>
              <a:rPr lang="en-US" sz="4000" b="1" dirty="0" err="1"/>
              <a:t>Aharon</a:t>
            </a:r>
            <a:r>
              <a:rPr lang="en-US" sz="4000" b="1" dirty="0"/>
              <a:t>, "Say to the entire Congregation of the sons of </a:t>
            </a:r>
            <a:r>
              <a:rPr lang="en-US" sz="4000" b="1" dirty="0" err="1"/>
              <a:t>Yisrael</a:t>
            </a:r>
            <a:r>
              <a:rPr lang="en-US" sz="4000" b="1" dirty="0"/>
              <a:t>, 'Come before Yahuwah, for he has heard your grumbling.'"</a:t>
            </a:r>
          </a:p>
          <a:p>
            <a:pPr marL="0" indent="0">
              <a:buNone/>
            </a:pPr>
            <a:r>
              <a:rPr lang="en-US" sz="4000" b="1" dirty="0" err="1" smtClean="0"/>
              <a:t>Shemot</a:t>
            </a:r>
            <a:r>
              <a:rPr lang="en-US" sz="4000" b="1" dirty="0" smtClean="0"/>
              <a:t>/Exodus 16:8-9</a:t>
            </a:r>
            <a:endParaRPr lang="en-US" sz="4000" b="1" dirty="0"/>
          </a:p>
        </p:txBody>
      </p:sp>
    </p:spTree>
    <p:extLst>
      <p:ext uri="{BB962C8B-B14F-4D97-AF65-F5344CB8AC3E}">
        <p14:creationId xmlns:p14="http://schemas.microsoft.com/office/powerpoint/2010/main" val="27555923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While </a:t>
            </a:r>
            <a:r>
              <a:rPr lang="en-US" sz="4000" b="1" dirty="0" err="1"/>
              <a:t>Aharon</a:t>
            </a:r>
            <a:r>
              <a:rPr lang="en-US" sz="4000" b="1" dirty="0"/>
              <a:t> was speaking to the whole community of the sons of </a:t>
            </a:r>
            <a:r>
              <a:rPr lang="en-US" sz="4000" b="1" dirty="0" err="1"/>
              <a:t>Yisrael</a:t>
            </a:r>
            <a:r>
              <a:rPr lang="en-US" sz="4000" b="1" dirty="0"/>
              <a:t>, they looked toward the desert, and there was the glory of Yahuwah appearing in the cloud.</a:t>
            </a:r>
          </a:p>
          <a:p>
            <a:pPr marL="0" indent="0">
              <a:buNone/>
            </a:pPr>
            <a:r>
              <a:rPr lang="en-US" sz="4000" b="1" dirty="0" smtClean="0"/>
              <a:t>Yahuwah </a:t>
            </a:r>
            <a:r>
              <a:rPr lang="en-US" sz="4000" b="1" dirty="0"/>
              <a:t>said to Mosheh</a:t>
            </a:r>
            <a:r>
              <a:rPr lang="en-US" sz="4000" b="1" dirty="0" smtClean="0"/>
              <a:t>, "</a:t>
            </a:r>
            <a:r>
              <a:rPr lang="en-US" sz="4000" b="1" dirty="0"/>
              <a:t>I have heard the grumbling of the sons of </a:t>
            </a:r>
            <a:r>
              <a:rPr lang="en-US" sz="4000" b="1" dirty="0" err="1"/>
              <a:t>Yisrael</a:t>
            </a:r>
            <a:r>
              <a:rPr lang="en-US" sz="4000" b="1" dirty="0"/>
              <a:t>. Tell them, 'At twilight you will eat meat, and in the morning you will be filled with bread. Then you will know that I am Yahuwah your Elohim</a:t>
            </a:r>
            <a:r>
              <a:rPr lang="en-US" sz="4000" b="1" dirty="0" smtClean="0"/>
              <a:t>.'“ </a:t>
            </a:r>
            <a:r>
              <a:rPr lang="en-US" sz="4000" b="1" dirty="0" err="1" smtClean="0"/>
              <a:t>Shemot</a:t>
            </a:r>
            <a:r>
              <a:rPr lang="en-US" sz="4000" b="1" dirty="0" smtClean="0"/>
              <a:t>/Exodus 16:10-12</a:t>
            </a:r>
            <a:endParaRPr lang="en-US" sz="4000" b="1" dirty="0"/>
          </a:p>
        </p:txBody>
      </p:sp>
    </p:spTree>
    <p:extLst>
      <p:ext uri="{BB962C8B-B14F-4D97-AF65-F5344CB8AC3E}">
        <p14:creationId xmlns:p14="http://schemas.microsoft.com/office/powerpoint/2010/main" val="32230241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a:t>
            </a:r>
            <a:r>
              <a:rPr lang="en-US" sz="4800" b="1" dirty="0" err="1" smtClean="0">
                <a:latin typeface="+mn-lt"/>
              </a:rPr>
              <a:t>ManHu</a:t>
            </a:r>
            <a:r>
              <a:rPr lang="en-US" sz="4800" b="1" dirty="0" smtClean="0">
                <a:latin typeface="+mn-lt"/>
              </a:rPr>
              <a:t>?</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That evening quail came and covered the camp, and in the morning there was a layer of dew around the camp.</a:t>
            </a:r>
          </a:p>
          <a:p>
            <a:pPr marL="0" indent="0">
              <a:buNone/>
            </a:pPr>
            <a:r>
              <a:rPr lang="en-US" sz="4000" b="1" dirty="0" smtClean="0"/>
              <a:t>When </a:t>
            </a:r>
            <a:r>
              <a:rPr lang="en-US" sz="4000" b="1" dirty="0"/>
              <a:t>the dew was gone, thin flakes like frost on the ground appeared on the desert floor</a:t>
            </a:r>
            <a:r>
              <a:rPr lang="en-US" sz="4000" b="1" dirty="0" smtClean="0"/>
              <a:t>. </a:t>
            </a:r>
            <a:r>
              <a:rPr lang="en-US" sz="4000" b="1" dirty="0"/>
              <a:t>When the sons of </a:t>
            </a:r>
            <a:r>
              <a:rPr lang="en-US" sz="4000" b="1" dirty="0" err="1"/>
              <a:t>Yisrael</a:t>
            </a:r>
            <a:r>
              <a:rPr lang="en-US" sz="4000" b="1" dirty="0"/>
              <a:t> saw it, they said to each other, "What is it?" For they did not know what it was. Mosheh said to them, "It is the bread Yahuwah has given you to eat.</a:t>
            </a:r>
          </a:p>
          <a:p>
            <a:pPr marL="0" indent="0">
              <a:buNone/>
            </a:pPr>
            <a:r>
              <a:rPr lang="en-US" sz="4000" b="1" dirty="0" err="1" smtClean="0"/>
              <a:t>Shemot</a:t>
            </a:r>
            <a:r>
              <a:rPr lang="en-US" sz="4000" b="1" dirty="0" smtClean="0"/>
              <a:t>/Exodus 16:13-15</a:t>
            </a:r>
            <a:endParaRPr lang="en-US" sz="4000" b="1" dirty="0"/>
          </a:p>
        </p:txBody>
      </p:sp>
    </p:spTree>
    <p:extLst>
      <p:ext uri="{BB962C8B-B14F-4D97-AF65-F5344CB8AC3E}">
        <p14:creationId xmlns:p14="http://schemas.microsoft.com/office/powerpoint/2010/main" val="25309833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Gathering the Manna</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This is what Yahuwah has commanded: 'Each one is to gather as much as he needs. Take an </a:t>
            </a:r>
            <a:r>
              <a:rPr lang="en-US" sz="4000" b="1" dirty="0" err="1"/>
              <a:t>omer</a:t>
            </a:r>
            <a:r>
              <a:rPr lang="en-US" sz="4000" b="1" dirty="0"/>
              <a:t> for each person you have in your tent.'"</a:t>
            </a:r>
          </a:p>
          <a:p>
            <a:pPr marL="0" indent="0">
              <a:buNone/>
            </a:pPr>
            <a:r>
              <a:rPr lang="en-US" sz="4000" b="1" dirty="0" smtClean="0"/>
              <a:t>The </a:t>
            </a:r>
            <a:r>
              <a:rPr lang="en-US" sz="4000" b="1" dirty="0"/>
              <a:t>sons of </a:t>
            </a:r>
            <a:r>
              <a:rPr lang="en-US" sz="4000" b="1" dirty="0" err="1"/>
              <a:t>Yisrael</a:t>
            </a:r>
            <a:r>
              <a:rPr lang="en-US" sz="4000" b="1" dirty="0"/>
              <a:t> did as they were told; some gathered much, some little.</a:t>
            </a:r>
          </a:p>
          <a:p>
            <a:pPr marL="0" indent="0">
              <a:buNone/>
            </a:pPr>
            <a:r>
              <a:rPr lang="en-US" sz="4000" b="1" dirty="0" smtClean="0"/>
              <a:t>And </a:t>
            </a:r>
            <a:r>
              <a:rPr lang="en-US" sz="4000" b="1" dirty="0"/>
              <a:t>when they measured it by the </a:t>
            </a:r>
            <a:r>
              <a:rPr lang="en-US" sz="4000" b="1" dirty="0" err="1"/>
              <a:t>omer</a:t>
            </a:r>
            <a:r>
              <a:rPr lang="en-US" sz="4000" b="1" dirty="0"/>
              <a:t>, he who gathered much did not have too much, and he who gathered little did not have too little. Each one gathered as much as he needed.</a:t>
            </a:r>
          </a:p>
          <a:p>
            <a:pPr marL="0" indent="0">
              <a:buNone/>
            </a:pPr>
            <a:r>
              <a:rPr lang="en-US" sz="4000" b="1" dirty="0" err="1" smtClean="0"/>
              <a:t>Shemot</a:t>
            </a:r>
            <a:r>
              <a:rPr lang="en-US" sz="4000" b="1" dirty="0" smtClean="0"/>
              <a:t>/Exodus 16:16-18</a:t>
            </a:r>
            <a:endParaRPr lang="en-US" sz="4000" b="1" dirty="0"/>
          </a:p>
        </p:txBody>
      </p:sp>
    </p:spTree>
    <p:extLst>
      <p:ext uri="{BB962C8B-B14F-4D97-AF65-F5344CB8AC3E}">
        <p14:creationId xmlns:p14="http://schemas.microsoft.com/office/powerpoint/2010/main" val="21872743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Not to Keep it Until Morning</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Then Mosheh said to them, "No one is to keep any of it until morning."</a:t>
            </a:r>
          </a:p>
          <a:p>
            <a:pPr marL="0" indent="0">
              <a:buNone/>
            </a:pPr>
            <a:r>
              <a:rPr lang="en-US" sz="4000" b="1" dirty="0" smtClean="0"/>
              <a:t>However</a:t>
            </a:r>
            <a:r>
              <a:rPr lang="en-US" sz="4000" b="1" dirty="0"/>
              <a:t>, some of them paid no attention to Mosheh; they kept part of it until morning, but it was full of maggots and began to smell. So Mosheh was angry with them.</a:t>
            </a:r>
          </a:p>
          <a:p>
            <a:pPr marL="0" indent="0">
              <a:buNone/>
            </a:pPr>
            <a:r>
              <a:rPr lang="en-US" sz="4000" b="1" dirty="0" smtClean="0"/>
              <a:t>Each </a:t>
            </a:r>
            <a:r>
              <a:rPr lang="en-US" sz="4000" b="1" dirty="0"/>
              <a:t>morning everyone gathered as much as he needed, and when the sun grew hot, it melted away.</a:t>
            </a:r>
          </a:p>
          <a:p>
            <a:pPr marL="0" indent="0">
              <a:buNone/>
            </a:pPr>
            <a:r>
              <a:rPr lang="en-US" sz="4000" b="1" dirty="0" err="1" smtClean="0"/>
              <a:t>Shemot</a:t>
            </a:r>
            <a:r>
              <a:rPr lang="en-US" sz="4000" b="1" dirty="0" smtClean="0"/>
              <a:t>/Exodus 16:19-21</a:t>
            </a:r>
            <a:endParaRPr lang="en-US" sz="4000" b="1" dirty="0"/>
          </a:p>
        </p:txBody>
      </p:sp>
    </p:spTree>
    <p:extLst>
      <p:ext uri="{BB962C8B-B14F-4D97-AF65-F5344CB8AC3E}">
        <p14:creationId xmlns:p14="http://schemas.microsoft.com/office/powerpoint/2010/main" val="42839423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Sabbath</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3600" b="1" dirty="0"/>
              <a:t>On the sixth day, they gathered twice as much-- two </a:t>
            </a:r>
            <a:r>
              <a:rPr lang="en-US" sz="3600" b="1" dirty="0" err="1"/>
              <a:t>omers</a:t>
            </a:r>
            <a:r>
              <a:rPr lang="en-US" sz="3600" b="1" dirty="0"/>
              <a:t> for each person-- and the leaders of the community came and reported this to Mosheh.</a:t>
            </a:r>
          </a:p>
          <a:p>
            <a:pPr marL="0" indent="0">
              <a:buNone/>
            </a:pPr>
            <a:r>
              <a:rPr lang="en-US" sz="3600" b="1" dirty="0" smtClean="0"/>
              <a:t>He </a:t>
            </a:r>
            <a:r>
              <a:rPr lang="en-US" sz="3600" b="1" dirty="0"/>
              <a:t>said to them, "This is what Yahuwah commanded: 'Tomorrow is to be a day of rest, a holy Sabbath to Yahuwah. So bake what you want to bake and boil what you want to boil. Save whatever is left and keep it until morning.'"</a:t>
            </a:r>
          </a:p>
          <a:p>
            <a:pPr marL="0" indent="0">
              <a:buNone/>
            </a:pPr>
            <a:r>
              <a:rPr lang="en-US" sz="3600" b="1" dirty="0" smtClean="0"/>
              <a:t>So </a:t>
            </a:r>
            <a:r>
              <a:rPr lang="en-US" sz="3600" b="1" dirty="0"/>
              <a:t>they saved it until morning, as Mosheh commanded, and it did not stink or get maggots in </a:t>
            </a:r>
            <a:r>
              <a:rPr lang="en-US" sz="3600" b="1" dirty="0" smtClean="0"/>
              <a:t>it. </a:t>
            </a:r>
            <a:r>
              <a:rPr lang="en-US" sz="4000" b="1" dirty="0" err="1" smtClean="0"/>
              <a:t>Shemot</a:t>
            </a:r>
            <a:r>
              <a:rPr lang="en-US" sz="4000" b="1" dirty="0" smtClean="0"/>
              <a:t>/Exodus 16:22-24</a:t>
            </a:r>
            <a:endParaRPr lang="en-US" sz="4000" b="1" dirty="0"/>
          </a:p>
        </p:txBody>
      </p:sp>
    </p:spTree>
    <p:extLst>
      <p:ext uri="{BB962C8B-B14F-4D97-AF65-F5344CB8AC3E}">
        <p14:creationId xmlns:p14="http://schemas.microsoft.com/office/powerpoint/2010/main" val="21066037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7</a:t>
            </a:r>
            <a:r>
              <a:rPr lang="en-US" sz="4800" b="1" baseline="30000" dirty="0" smtClean="0">
                <a:latin typeface="+mn-lt"/>
              </a:rPr>
              <a:t>th</a:t>
            </a:r>
            <a:r>
              <a:rPr lang="en-US" sz="4800" b="1" dirty="0" smtClean="0">
                <a:latin typeface="+mn-lt"/>
              </a:rPr>
              <a:t> Day</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"Eat it today," Mosheh said, "because today is a Sabbath to Yahuwah. You will not find any of it on the ground today.</a:t>
            </a:r>
          </a:p>
          <a:p>
            <a:pPr marL="0" indent="0">
              <a:buNone/>
            </a:pPr>
            <a:r>
              <a:rPr lang="en-US" sz="4000" b="1" dirty="0" smtClean="0"/>
              <a:t>Six </a:t>
            </a:r>
            <a:r>
              <a:rPr lang="en-US" sz="4000" b="1" dirty="0"/>
              <a:t>days you are to gather it, but on the seventh day, the Sabbath, there will not be any."</a:t>
            </a:r>
          </a:p>
          <a:p>
            <a:pPr marL="0" indent="0">
              <a:buNone/>
            </a:pPr>
            <a:r>
              <a:rPr lang="en-US" sz="4000" b="1" dirty="0" smtClean="0"/>
              <a:t>Nevertheless</a:t>
            </a:r>
            <a:r>
              <a:rPr lang="en-US" sz="4000" b="1" dirty="0"/>
              <a:t>, some of the people went out on the seventh day to gather it, but they found none.</a:t>
            </a:r>
          </a:p>
          <a:p>
            <a:pPr marL="0" indent="0">
              <a:buNone/>
            </a:pPr>
            <a:r>
              <a:rPr lang="en-US" sz="4000" b="1" dirty="0" err="1" smtClean="0"/>
              <a:t>Shemot</a:t>
            </a:r>
            <a:r>
              <a:rPr lang="en-US" sz="4000" b="1" dirty="0" smtClean="0"/>
              <a:t>/Exodus 16:25-27</a:t>
            </a:r>
            <a:endParaRPr lang="en-US" sz="4000" b="1" dirty="0"/>
          </a:p>
        </p:txBody>
      </p:sp>
    </p:spTree>
    <p:extLst>
      <p:ext uri="{BB962C8B-B14F-4D97-AF65-F5344CB8AC3E}">
        <p14:creationId xmlns:p14="http://schemas.microsoft.com/office/powerpoint/2010/main" val="39066094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Resting on the Seventh Day</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Then </a:t>
            </a:r>
            <a:r>
              <a:rPr lang="en-US" sz="4000" b="1" dirty="0"/>
              <a:t>Yahuwah said to Mosheh, "How long will you refuse to keep my commands and my instructions?</a:t>
            </a:r>
          </a:p>
          <a:p>
            <a:pPr marL="0" indent="0">
              <a:buNone/>
            </a:pPr>
            <a:r>
              <a:rPr lang="en-US" sz="4000" b="1" dirty="0" smtClean="0"/>
              <a:t>Bear </a:t>
            </a:r>
            <a:r>
              <a:rPr lang="en-US" sz="4000" b="1" dirty="0"/>
              <a:t>in mind that Yahuwah has given you the Sabbath; that is why on the sixth day he gives you bread for two days. Everyone is to stay where he is on the seventh day; no one is to go out</a:t>
            </a:r>
            <a:r>
              <a:rPr lang="en-US" sz="4000" b="1" dirty="0" smtClean="0"/>
              <a:t>.“ So </a:t>
            </a:r>
            <a:r>
              <a:rPr lang="en-US" sz="4000" b="1" dirty="0"/>
              <a:t>the people rested on the seventh day.</a:t>
            </a:r>
          </a:p>
          <a:p>
            <a:pPr marL="0" indent="0">
              <a:buNone/>
            </a:pPr>
            <a:r>
              <a:rPr lang="en-US" sz="4000" b="1" dirty="0" err="1" smtClean="0"/>
              <a:t>Shemot</a:t>
            </a:r>
            <a:r>
              <a:rPr lang="en-US" sz="4000" b="1" dirty="0" smtClean="0"/>
              <a:t>/Exodus 16:28-30</a:t>
            </a:r>
            <a:endParaRPr lang="en-US" sz="4000" b="1" dirty="0"/>
          </a:p>
        </p:txBody>
      </p:sp>
    </p:spTree>
    <p:extLst>
      <p:ext uri="{BB962C8B-B14F-4D97-AF65-F5344CB8AC3E}">
        <p14:creationId xmlns:p14="http://schemas.microsoft.com/office/powerpoint/2010/main" val="10086609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Testimony</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3600" b="1" dirty="0"/>
              <a:t>The people of </a:t>
            </a:r>
            <a:r>
              <a:rPr lang="en-US" sz="3600" b="1" dirty="0" err="1"/>
              <a:t>Yisrael</a:t>
            </a:r>
            <a:r>
              <a:rPr lang="en-US" sz="3600" b="1" dirty="0"/>
              <a:t> called the bread manna. It was white like coriander seed and tasted like wafers made with honey.</a:t>
            </a:r>
          </a:p>
          <a:p>
            <a:pPr marL="0" indent="0">
              <a:buNone/>
            </a:pPr>
            <a:r>
              <a:rPr lang="en-US" sz="3600" b="1" dirty="0" smtClean="0"/>
              <a:t>Mosheh </a:t>
            </a:r>
            <a:r>
              <a:rPr lang="en-US" sz="3600" b="1" dirty="0"/>
              <a:t>said, "This is what Yahuwah has commanded: 'Take an </a:t>
            </a:r>
            <a:r>
              <a:rPr lang="en-US" sz="3600" b="1" dirty="0" err="1"/>
              <a:t>omer</a:t>
            </a:r>
            <a:r>
              <a:rPr lang="en-US" sz="3600" b="1" dirty="0"/>
              <a:t> of manna and keep it for the generations to come, so they can see the bread I gave you to eat in the desert when I brought you out of </a:t>
            </a:r>
            <a:r>
              <a:rPr lang="en-US" sz="3600" b="1" dirty="0" err="1"/>
              <a:t>Mitzrayim</a:t>
            </a:r>
            <a:r>
              <a:rPr lang="en-US" sz="3600" b="1" dirty="0" smtClean="0"/>
              <a:t>.'“  So </a:t>
            </a:r>
            <a:r>
              <a:rPr lang="en-US" sz="3600" b="1" dirty="0"/>
              <a:t>Mosheh said to </a:t>
            </a:r>
            <a:r>
              <a:rPr lang="en-US" sz="3600" b="1" dirty="0" err="1"/>
              <a:t>Aharon</a:t>
            </a:r>
            <a:r>
              <a:rPr lang="en-US" sz="3600" b="1" dirty="0"/>
              <a:t>, "Take a jar and put an </a:t>
            </a:r>
            <a:r>
              <a:rPr lang="en-US" sz="3600" b="1" dirty="0" err="1"/>
              <a:t>omer</a:t>
            </a:r>
            <a:r>
              <a:rPr lang="en-US" sz="3600" b="1" dirty="0"/>
              <a:t> of manna in it. Then place it before Yahuwah to be kept for the generations to come."</a:t>
            </a:r>
            <a:endParaRPr lang="en-US" b="1" dirty="0"/>
          </a:p>
          <a:p>
            <a:pPr marL="0" indent="0">
              <a:buNone/>
            </a:pPr>
            <a:r>
              <a:rPr lang="en-US" sz="4000" b="1" dirty="0" err="1" smtClean="0"/>
              <a:t>Shemot</a:t>
            </a:r>
            <a:r>
              <a:rPr lang="en-US" sz="4000" b="1" dirty="0" smtClean="0"/>
              <a:t>/Exodus 16:31-33</a:t>
            </a:r>
            <a:endParaRPr lang="en-US" sz="4000" b="1" dirty="0"/>
          </a:p>
        </p:txBody>
      </p:sp>
    </p:spTree>
    <p:extLst>
      <p:ext uri="{BB962C8B-B14F-4D97-AF65-F5344CB8AC3E}">
        <p14:creationId xmlns:p14="http://schemas.microsoft.com/office/powerpoint/2010/main" val="22280930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An Omer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As Yahuwah commanded Mosheh, </a:t>
            </a:r>
            <a:r>
              <a:rPr lang="en-US" sz="4000" b="1" dirty="0" err="1"/>
              <a:t>Aharon</a:t>
            </a:r>
            <a:r>
              <a:rPr lang="en-US" sz="4000" b="1" dirty="0"/>
              <a:t> put the manna in front of the Testimony, that it might be kept.</a:t>
            </a:r>
          </a:p>
          <a:p>
            <a:pPr marL="0" indent="0">
              <a:buNone/>
            </a:pPr>
            <a:r>
              <a:rPr lang="en-US" sz="4000" b="1" dirty="0" smtClean="0"/>
              <a:t>The </a:t>
            </a:r>
            <a:r>
              <a:rPr lang="en-US" sz="4000" b="1" dirty="0"/>
              <a:t>sons of </a:t>
            </a:r>
            <a:r>
              <a:rPr lang="en-US" sz="4000" b="1" dirty="0" err="1"/>
              <a:t>Yisrael</a:t>
            </a:r>
            <a:r>
              <a:rPr lang="en-US" sz="4000" b="1" dirty="0"/>
              <a:t> ate manna forty years, until they came to a land that was settled; they ate manna until they reached the border of Canaan</a:t>
            </a:r>
            <a:r>
              <a:rPr lang="en-US" sz="4000" b="1" dirty="0" smtClean="0"/>
              <a:t>.  (</a:t>
            </a:r>
            <a:r>
              <a:rPr lang="en-US" sz="4000" b="1" dirty="0"/>
              <a:t>An </a:t>
            </a:r>
            <a:r>
              <a:rPr lang="en-US" sz="4000" b="1" dirty="0" err="1"/>
              <a:t>omer</a:t>
            </a:r>
            <a:r>
              <a:rPr lang="en-US" sz="4000" b="1" dirty="0"/>
              <a:t> is one tenth of an </a:t>
            </a:r>
            <a:r>
              <a:rPr lang="en-US" sz="4000" b="1" dirty="0" err="1"/>
              <a:t>ephah</a:t>
            </a:r>
            <a:r>
              <a:rPr lang="en-US" sz="4000" b="1" dirty="0"/>
              <a:t>.)</a:t>
            </a:r>
          </a:p>
          <a:p>
            <a:pPr marL="0" indent="0">
              <a:buNone/>
            </a:pPr>
            <a:r>
              <a:rPr lang="en-US" sz="4000" b="1" dirty="0" err="1" smtClean="0"/>
              <a:t>Shemot</a:t>
            </a:r>
            <a:r>
              <a:rPr lang="en-US" sz="4000" b="1" dirty="0" smtClean="0"/>
              <a:t>/Exodus 16:34-36</a:t>
            </a:r>
            <a:endParaRPr lang="en-US" sz="4000" b="1" dirty="0"/>
          </a:p>
        </p:txBody>
      </p:sp>
    </p:spTree>
    <p:extLst>
      <p:ext uri="{BB962C8B-B14F-4D97-AF65-F5344CB8AC3E}">
        <p14:creationId xmlns:p14="http://schemas.microsoft.com/office/powerpoint/2010/main" val="35919345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Test of Obedience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Be careful to follow every command I am giving you today, so that you may live and increase and may enter and possess the land that Yahuwah promised on oath to your forefathers.</a:t>
            </a:r>
          </a:p>
          <a:p>
            <a:pPr marL="0" indent="0">
              <a:buNone/>
            </a:pPr>
            <a:r>
              <a:rPr lang="en-US" sz="4000" b="1" dirty="0" smtClean="0"/>
              <a:t>Remember </a:t>
            </a:r>
            <a:r>
              <a:rPr lang="en-US" sz="4000" b="1" dirty="0"/>
              <a:t>how Yahuwah your Elohim led you all the way in the desert these forty years, to humble you and to test you in order to know what was in your heart, whether or not you would keep his commands.</a:t>
            </a:r>
          </a:p>
          <a:p>
            <a:pPr marL="0" indent="0">
              <a:buNone/>
            </a:pPr>
            <a:r>
              <a:rPr lang="en-US" sz="4000" b="1" dirty="0" err="1" smtClean="0"/>
              <a:t>Devarim</a:t>
            </a:r>
            <a:r>
              <a:rPr lang="en-US" sz="4000" b="1" dirty="0" smtClean="0"/>
              <a:t>/Deuteronomy 8:1-2</a:t>
            </a:r>
            <a:endParaRPr lang="en-US" sz="4000" b="1" dirty="0"/>
          </a:p>
        </p:txBody>
      </p:sp>
    </p:spTree>
    <p:extLst>
      <p:ext uri="{BB962C8B-B14F-4D97-AF65-F5344CB8AC3E}">
        <p14:creationId xmlns:p14="http://schemas.microsoft.com/office/powerpoint/2010/main" val="21415235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Lesson Learned?</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He humbled you, causing you to hunger and then feeding you with </a:t>
            </a:r>
            <a:r>
              <a:rPr lang="en-US" sz="4000" b="1" u="sng" dirty="0"/>
              <a:t>manna</a:t>
            </a:r>
            <a:r>
              <a:rPr lang="en-US" sz="4000" b="1" dirty="0"/>
              <a:t>, which neither you nor your fathers had known, to teach you that man does not live on bread alone but on every word that comes from the mouth of Yahuwah.</a:t>
            </a:r>
          </a:p>
          <a:p>
            <a:pPr marL="0" indent="0">
              <a:buNone/>
            </a:pPr>
            <a:r>
              <a:rPr lang="en-US" sz="4000" b="1" dirty="0" smtClean="0"/>
              <a:t>Your </a:t>
            </a:r>
            <a:r>
              <a:rPr lang="en-US" sz="4000" b="1" dirty="0"/>
              <a:t>clothes did not wear out and your feet did not swell during these forty </a:t>
            </a:r>
            <a:r>
              <a:rPr lang="en-US" sz="4000" b="1" dirty="0" smtClean="0"/>
              <a:t>years.</a:t>
            </a:r>
            <a:endParaRPr lang="en-US" sz="4000" b="1" dirty="0"/>
          </a:p>
          <a:p>
            <a:pPr marL="0" indent="0">
              <a:buNone/>
            </a:pPr>
            <a:r>
              <a:rPr lang="en-US" sz="4000" b="1" dirty="0" err="1" smtClean="0"/>
              <a:t>Devarim</a:t>
            </a:r>
            <a:r>
              <a:rPr lang="en-US" sz="4000" b="1" dirty="0" smtClean="0"/>
              <a:t>/Deuteronomy 8:3-4</a:t>
            </a:r>
            <a:endParaRPr lang="en-US" sz="4000" b="1" dirty="0"/>
          </a:p>
        </p:txBody>
      </p:sp>
    </p:spTree>
    <p:extLst>
      <p:ext uri="{BB962C8B-B14F-4D97-AF65-F5344CB8AC3E}">
        <p14:creationId xmlns:p14="http://schemas.microsoft.com/office/powerpoint/2010/main" val="23959266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Discipline of a Father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Know </a:t>
            </a:r>
            <a:r>
              <a:rPr lang="en-US" sz="4000" b="1" dirty="0"/>
              <a:t>then in your heart that as a man disciplines his son, so Yahuwah your Elohim disciplines </a:t>
            </a:r>
            <a:r>
              <a:rPr lang="en-US" sz="4000" b="1" dirty="0" smtClean="0"/>
              <a:t>you.  Observe </a:t>
            </a:r>
            <a:r>
              <a:rPr lang="en-US" sz="4000" b="1" dirty="0"/>
              <a:t>the commands of Yahuwah your Elohim, walking in his ways and revering him.</a:t>
            </a:r>
          </a:p>
          <a:p>
            <a:pPr marL="0" indent="0">
              <a:buNone/>
            </a:pPr>
            <a:r>
              <a:rPr lang="en-US" sz="4000" b="1" dirty="0" err="1" smtClean="0"/>
              <a:t>Devarim</a:t>
            </a:r>
            <a:r>
              <a:rPr lang="en-US" sz="4000" b="1" dirty="0" smtClean="0"/>
              <a:t>/Deuteronomy 8:5-6</a:t>
            </a:r>
            <a:endParaRPr lang="en-US" sz="4000" b="1" dirty="0"/>
          </a:p>
        </p:txBody>
      </p:sp>
    </p:spTree>
    <p:extLst>
      <p:ext uri="{BB962C8B-B14F-4D97-AF65-F5344CB8AC3E}">
        <p14:creationId xmlns:p14="http://schemas.microsoft.com/office/powerpoint/2010/main" val="5273828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Good Father Intends For Us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He led you through the vast and dreadful desert, that thirsty and waterless land, with its venomous snakes and scorpions. He brought you water out of hard rock.</a:t>
            </a:r>
          </a:p>
          <a:p>
            <a:pPr marL="0" indent="0">
              <a:buNone/>
            </a:pPr>
            <a:r>
              <a:rPr lang="en-US" sz="4000" b="1" dirty="0" smtClean="0"/>
              <a:t>He </a:t>
            </a:r>
            <a:r>
              <a:rPr lang="en-US" sz="4000" b="1" dirty="0"/>
              <a:t>gave you manna to eat in the desert, something your fathers had never known, to humble and to test you so that in the end it might go well with you.</a:t>
            </a:r>
          </a:p>
          <a:p>
            <a:pPr marL="0" indent="0">
              <a:buNone/>
            </a:pPr>
            <a:r>
              <a:rPr lang="en-US" sz="4000" b="1" dirty="0" err="1" smtClean="0"/>
              <a:t>Devarim</a:t>
            </a:r>
            <a:r>
              <a:rPr lang="en-US" sz="4000" b="1" dirty="0" smtClean="0"/>
              <a:t>/Deuteronomy 8:15-16</a:t>
            </a:r>
            <a:endParaRPr lang="en-US" sz="4000" b="1" dirty="0"/>
          </a:p>
        </p:txBody>
      </p:sp>
    </p:spTree>
    <p:extLst>
      <p:ext uri="{BB962C8B-B14F-4D97-AF65-F5344CB8AC3E}">
        <p14:creationId xmlns:p14="http://schemas.microsoft.com/office/powerpoint/2010/main" val="24563652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9"/>
            <a:ext cx="12075090" cy="752973"/>
          </a:xfrm>
        </p:spPr>
        <p:txBody>
          <a:bodyPr>
            <a:noAutofit/>
          </a:bodyPr>
          <a:lstStyle/>
          <a:p>
            <a:pPr algn="ctr"/>
            <a:r>
              <a:rPr lang="en-US" sz="4800" b="1" dirty="0" smtClean="0">
                <a:latin typeface="+mn-lt"/>
              </a:rPr>
              <a:t>Even Mosheh Complained!</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When the dew settled on the camp at night, the manna also came down.</a:t>
            </a:r>
          </a:p>
          <a:p>
            <a:pPr marL="0" indent="0">
              <a:buNone/>
            </a:pPr>
            <a:r>
              <a:rPr lang="en-US" sz="4000" b="1" dirty="0" smtClean="0"/>
              <a:t>Mosheh </a:t>
            </a:r>
            <a:r>
              <a:rPr lang="en-US" sz="4000" b="1" dirty="0"/>
              <a:t>heard the people of every family wailing, each at the entrance to his tent. Yahuwah became exceedingly angry, and Mosheh was troubled.</a:t>
            </a:r>
          </a:p>
          <a:p>
            <a:pPr marL="0" indent="0">
              <a:buNone/>
            </a:pPr>
            <a:r>
              <a:rPr lang="en-US" sz="4000" b="1" dirty="0" smtClean="0"/>
              <a:t>He </a:t>
            </a:r>
            <a:r>
              <a:rPr lang="en-US" sz="4000" b="1" dirty="0"/>
              <a:t>asked Yahuwah, "Why have you brought this trouble on your servant? What have I done to displease you that you put the burden of all these people on me</a:t>
            </a:r>
            <a:r>
              <a:rPr lang="en-US" sz="4000" b="1" dirty="0" smtClean="0"/>
              <a:t>?  </a:t>
            </a:r>
            <a:r>
              <a:rPr lang="en-US" sz="4000" b="1" dirty="0" smtClean="0"/>
              <a:t>Numbers 11:9-11</a:t>
            </a:r>
            <a:endParaRPr lang="en-US" sz="4000" b="1" dirty="0"/>
          </a:p>
        </p:txBody>
      </p:sp>
    </p:spTree>
    <p:extLst>
      <p:ext uri="{BB962C8B-B14F-4D97-AF65-F5344CB8AC3E}">
        <p14:creationId xmlns:p14="http://schemas.microsoft.com/office/powerpoint/2010/main" val="21986549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9"/>
            <a:ext cx="12075090" cy="752973"/>
          </a:xfrm>
        </p:spPr>
        <p:txBody>
          <a:bodyPr>
            <a:noAutofit/>
          </a:bodyPr>
          <a:lstStyle/>
          <a:p>
            <a:pPr algn="ctr"/>
            <a:r>
              <a:rPr lang="en-US" sz="4800" b="1" dirty="0" smtClean="0">
                <a:latin typeface="+mn-lt"/>
              </a:rPr>
              <a:t>Even Mosheh Complained!</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Did </a:t>
            </a:r>
            <a:r>
              <a:rPr lang="en-US" sz="4000" b="1" dirty="0"/>
              <a:t>I conceive all these people? Did I give them birth? Why do you tell me to carry them in my arms, as a nurse carries an infant, to the land you promised on oath to their forefathers?</a:t>
            </a:r>
          </a:p>
          <a:p>
            <a:pPr marL="0" indent="0">
              <a:buNone/>
            </a:pPr>
            <a:r>
              <a:rPr lang="en-US" sz="4000" b="1" dirty="0" smtClean="0"/>
              <a:t>Where </a:t>
            </a:r>
            <a:r>
              <a:rPr lang="en-US" sz="4000" b="1" dirty="0"/>
              <a:t>can I get meat for all these people? They keep wailing to me, 'Give us meat to eat!'</a:t>
            </a:r>
          </a:p>
          <a:p>
            <a:pPr marL="0" indent="0">
              <a:buNone/>
            </a:pPr>
            <a:r>
              <a:rPr lang="en-US" sz="4000" b="1" dirty="0" smtClean="0"/>
              <a:t>I </a:t>
            </a:r>
            <a:r>
              <a:rPr lang="en-US" sz="4000" b="1" dirty="0"/>
              <a:t>cannot carry all these people by myself; the burden is too heavy for me.</a:t>
            </a:r>
          </a:p>
          <a:p>
            <a:pPr marL="0" indent="0">
              <a:buNone/>
            </a:pPr>
            <a:r>
              <a:rPr lang="en-US" sz="4000" b="1" dirty="0" smtClean="0"/>
              <a:t> </a:t>
            </a:r>
            <a:r>
              <a:rPr lang="en-US" sz="4000" b="1" dirty="0" smtClean="0"/>
              <a:t>Numbers 11:12-14</a:t>
            </a:r>
            <a:endParaRPr lang="en-US" sz="4000" b="1" dirty="0"/>
          </a:p>
        </p:txBody>
      </p:sp>
    </p:spTree>
    <p:extLst>
      <p:ext uri="{BB962C8B-B14F-4D97-AF65-F5344CB8AC3E}">
        <p14:creationId xmlns:p14="http://schemas.microsoft.com/office/powerpoint/2010/main" val="14484086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9"/>
            <a:ext cx="12075090" cy="752973"/>
          </a:xfrm>
        </p:spPr>
        <p:txBody>
          <a:bodyPr>
            <a:noAutofit/>
          </a:bodyPr>
          <a:lstStyle/>
          <a:p>
            <a:pPr algn="ctr"/>
            <a:r>
              <a:rPr lang="en-US" sz="4800" b="1" dirty="0" err="1" smtClean="0">
                <a:latin typeface="+mn-lt"/>
              </a:rPr>
              <a:t>Waaa</a:t>
            </a:r>
            <a:r>
              <a:rPr lang="en-US" sz="4800" b="1" dirty="0" smtClean="0">
                <a:latin typeface="+mn-lt"/>
              </a:rPr>
              <a:t>! Too Much to Bear?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If this is how you are going to treat me, put me to death right now-- if I have found favor in your eyes-- and do not let me face my own ruin."</a:t>
            </a:r>
          </a:p>
          <a:p>
            <a:pPr marL="0" indent="0">
              <a:buNone/>
            </a:pPr>
            <a:r>
              <a:rPr lang="en-US" sz="4000" b="1" dirty="0" smtClean="0"/>
              <a:t>Numbers 11:15</a:t>
            </a:r>
            <a:endParaRPr lang="en-US" sz="4000" b="1" dirty="0"/>
          </a:p>
        </p:txBody>
      </p:sp>
    </p:spTree>
    <p:extLst>
      <p:ext uri="{BB962C8B-B14F-4D97-AF65-F5344CB8AC3E}">
        <p14:creationId xmlns:p14="http://schemas.microsoft.com/office/powerpoint/2010/main" val="31486524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Much Bread Would It Take?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But Mosheh said, "Here I am among six hundred thousand men on foot, and you say, 'I will give them meat to eat for a whole month!'</a:t>
            </a:r>
          </a:p>
          <a:p>
            <a:pPr marL="0" indent="0">
              <a:buNone/>
            </a:pPr>
            <a:r>
              <a:rPr lang="en-US" sz="4000" b="1" dirty="0" smtClean="0"/>
              <a:t>Would </a:t>
            </a:r>
            <a:r>
              <a:rPr lang="en-US" sz="4000" b="1" dirty="0"/>
              <a:t>they have enough if flocks and herds were slaughtered for them? Would they have enough if all the fish in the sea were caught for them?"</a:t>
            </a:r>
          </a:p>
          <a:p>
            <a:pPr marL="0" indent="0">
              <a:buNone/>
            </a:pPr>
            <a:r>
              <a:rPr lang="en-US" sz="4000" b="1" dirty="0" smtClean="0"/>
              <a:t>Yahuwah </a:t>
            </a:r>
            <a:r>
              <a:rPr lang="en-US" sz="4000" b="1" dirty="0"/>
              <a:t>answered Mosheh, "Is Yahuwah's arm too short? You will now see whether or not what I say will come true for you</a:t>
            </a:r>
            <a:r>
              <a:rPr lang="en-US" sz="4000" b="1" dirty="0" smtClean="0"/>
              <a:t>.“  Numbers 11:21-23</a:t>
            </a:r>
            <a:endParaRPr lang="en-US" sz="4000" b="1" dirty="0"/>
          </a:p>
        </p:txBody>
      </p:sp>
    </p:spTree>
    <p:extLst>
      <p:ext uri="{BB962C8B-B14F-4D97-AF65-F5344CB8AC3E}">
        <p14:creationId xmlns:p14="http://schemas.microsoft.com/office/powerpoint/2010/main" val="18905951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Much Bread Would It Take?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When </a:t>
            </a:r>
            <a:r>
              <a:rPr lang="en-US" sz="4000" b="1" dirty="0" err="1"/>
              <a:t>Yahusha</a:t>
            </a:r>
            <a:r>
              <a:rPr lang="en-US" sz="4000" b="1" dirty="0"/>
              <a:t> looked up and saw a great crowd coming toward him, he said to Philip, "Where shall we buy bread for these people to eat?"</a:t>
            </a:r>
          </a:p>
          <a:p>
            <a:pPr marL="0" indent="0">
              <a:buNone/>
            </a:pPr>
            <a:r>
              <a:rPr lang="en-US" sz="4000" b="1" dirty="0" smtClean="0"/>
              <a:t>He </a:t>
            </a:r>
            <a:r>
              <a:rPr lang="en-US" sz="4000" b="1" dirty="0"/>
              <a:t>asked this only to test him, for he already had in mind what he was going to do.</a:t>
            </a:r>
          </a:p>
          <a:p>
            <a:pPr marL="0" indent="0">
              <a:buNone/>
            </a:pPr>
            <a:r>
              <a:rPr lang="en-US" sz="4000" b="1" dirty="0" smtClean="0"/>
              <a:t>Philip </a:t>
            </a:r>
            <a:r>
              <a:rPr lang="en-US" sz="4000" b="1" dirty="0"/>
              <a:t>answered him, "Eight months' wages would not buy enough bread for each one to have a bite!"</a:t>
            </a:r>
          </a:p>
          <a:p>
            <a:pPr marL="0" indent="0">
              <a:buNone/>
            </a:pPr>
            <a:r>
              <a:rPr lang="en-US" sz="4000" b="1" dirty="0" smtClean="0"/>
              <a:t>Lazarus (John) 6:5-7</a:t>
            </a:r>
            <a:endParaRPr lang="en-US" sz="4000" b="1" dirty="0"/>
          </a:p>
        </p:txBody>
      </p:sp>
    </p:spTree>
    <p:extLst>
      <p:ext uri="{BB962C8B-B14F-4D97-AF65-F5344CB8AC3E}">
        <p14:creationId xmlns:p14="http://schemas.microsoft.com/office/powerpoint/2010/main" val="32056452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Much Bread Would It Take?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Another of his disciples, Andrew, Shimon </a:t>
            </a:r>
            <a:r>
              <a:rPr lang="en-US" sz="4000" b="1" dirty="0" err="1"/>
              <a:t>Kepha's</a:t>
            </a:r>
            <a:r>
              <a:rPr lang="en-US" sz="4000" b="1" dirty="0"/>
              <a:t> brother, spoke up,</a:t>
            </a:r>
          </a:p>
          <a:p>
            <a:pPr marL="0" indent="0">
              <a:buNone/>
            </a:pPr>
            <a:r>
              <a:rPr lang="en-US" sz="4000" b="1" dirty="0" smtClean="0"/>
              <a:t>"</a:t>
            </a:r>
            <a:r>
              <a:rPr lang="en-US" sz="4000" b="1" dirty="0"/>
              <a:t>Here is a boy with five small barley loaves and two small fish, but how far will they go among so many?"</a:t>
            </a:r>
          </a:p>
          <a:p>
            <a:pPr marL="0" indent="0">
              <a:buNone/>
            </a:pPr>
            <a:r>
              <a:rPr lang="en-US" sz="4000" b="1" dirty="0" err="1" smtClean="0"/>
              <a:t>Yahusha</a:t>
            </a:r>
            <a:r>
              <a:rPr lang="en-US" sz="4000" b="1" dirty="0" smtClean="0"/>
              <a:t> </a:t>
            </a:r>
            <a:r>
              <a:rPr lang="en-US" sz="4000" b="1" dirty="0"/>
              <a:t>said, "Have the people sit down." There was plenty of grass in that place, and the men sat down, about five thousand of them.</a:t>
            </a:r>
          </a:p>
          <a:p>
            <a:pPr marL="0" indent="0">
              <a:buNone/>
            </a:pPr>
            <a:r>
              <a:rPr lang="en-US" sz="4000" b="1" dirty="0" smtClean="0"/>
              <a:t>Lazarus (John) 6:8-10</a:t>
            </a:r>
            <a:endParaRPr lang="en-US" sz="4000" b="1" dirty="0"/>
          </a:p>
        </p:txBody>
      </p:sp>
    </p:spTree>
    <p:extLst>
      <p:ext uri="{BB962C8B-B14F-4D97-AF65-F5344CB8AC3E}">
        <p14:creationId xmlns:p14="http://schemas.microsoft.com/office/powerpoint/2010/main" val="7769685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Much Bread Would It Take?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a:t>Yahusha</a:t>
            </a:r>
            <a:r>
              <a:rPr lang="en-US" sz="4000" b="1" dirty="0"/>
              <a:t> then took the loaves, gave thanks, and distributed to those who were seated as much as they wanted. He did the same with the fish.</a:t>
            </a:r>
          </a:p>
          <a:p>
            <a:pPr marL="0" indent="0">
              <a:buNone/>
            </a:pPr>
            <a:r>
              <a:rPr lang="en-US" sz="4000" b="1" dirty="0" smtClean="0"/>
              <a:t>When </a:t>
            </a:r>
            <a:r>
              <a:rPr lang="en-US" sz="4000" b="1" dirty="0"/>
              <a:t>they had all had enough to eat, he said to his disciples, "Gather the pieces that are left over. Let nothing be wasted."</a:t>
            </a:r>
          </a:p>
          <a:p>
            <a:pPr marL="0" indent="0">
              <a:buNone/>
            </a:pPr>
            <a:r>
              <a:rPr lang="en-US" sz="4000" b="1" dirty="0" smtClean="0"/>
              <a:t>So </a:t>
            </a:r>
            <a:r>
              <a:rPr lang="en-US" sz="4000" b="1" dirty="0"/>
              <a:t>they gathered them and filled twelve baskets with the pieces of the five barley loaves left over by those who had eaten</a:t>
            </a:r>
            <a:r>
              <a:rPr lang="en-US" sz="4000" b="1" dirty="0" smtClean="0"/>
              <a:t>.  Lazarus (John) 6:11-13</a:t>
            </a:r>
            <a:endParaRPr lang="en-US" sz="4000" b="1" dirty="0"/>
          </a:p>
        </p:txBody>
      </p:sp>
    </p:spTree>
    <p:extLst>
      <p:ext uri="{BB962C8B-B14F-4D97-AF65-F5344CB8AC3E}">
        <p14:creationId xmlns:p14="http://schemas.microsoft.com/office/powerpoint/2010/main" val="4726267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Much Bread Would It Take?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Once the crowd realized that neither </a:t>
            </a:r>
            <a:r>
              <a:rPr lang="en-US" sz="4000" b="1" dirty="0" err="1"/>
              <a:t>Yahusha</a:t>
            </a:r>
            <a:r>
              <a:rPr lang="en-US" sz="4000" b="1" dirty="0"/>
              <a:t> nor his disciples were there, they got into the boats and went to Capernaum in search of </a:t>
            </a:r>
            <a:r>
              <a:rPr lang="en-US" sz="4000" b="1" dirty="0" err="1"/>
              <a:t>Yahusha</a:t>
            </a:r>
            <a:r>
              <a:rPr lang="en-US" sz="4000" b="1" dirty="0"/>
              <a:t>.</a:t>
            </a:r>
          </a:p>
          <a:p>
            <a:pPr marL="0" indent="0">
              <a:buNone/>
            </a:pPr>
            <a:r>
              <a:rPr lang="en-US" sz="4000" b="1" dirty="0" smtClean="0"/>
              <a:t>When </a:t>
            </a:r>
            <a:r>
              <a:rPr lang="en-US" sz="4000" b="1" dirty="0"/>
              <a:t>they found him on the other side of the lake, they asked him, "Rabbi, when did you get here</a:t>
            </a:r>
            <a:r>
              <a:rPr lang="en-US" sz="4000" b="1" dirty="0" smtClean="0"/>
              <a:t>?“  </a:t>
            </a:r>
            <a:r>
              <a:rPr lang="en-US" sz="4000" b="1" dirty="0" err="1" smtClean="0"/>
              <a:t>Yahusha</a:t>
            </a:r>
            <a:r>
              <a:rPr lang="en-US" sz="4000" b="1" dirty="0" smtClean="0"/>
              <a:t> </a:t>
            </a:r>
            <a:r>
              <a:rPr lang="en-US" sz="4000" b="1" dirty="0"/>
              <a:t>answered, "I tell you the truth, you are looking for me, not because you saw miraculous signs but because you ate the loaves and had your fill.</a:t>
            </a:r>
          </a:p>
          <a:p>
            <a:pPr marL="0" indent="0">
              <a:buNone/>
            </a:pPr>
            <a:r>
              <a:rPr lang="en-US" sz="4000" b="1" dirty="0" smtClean="0"/>
              <a:t>Lazarus (John) 6:24-26</a:t>
            </a:r>
            <a:endParaRPr lang="en-US" sz="4000" b="1" dirty="0"/>
          </a:p>
        </p:txBody>
      </p:sp>
    </p:spTree>
    <p:extLst>
      <p:ext uri="{BB962C8B-B14F-4D97-AF65-F5344CB8AC3E}">
        <p14:creationId xmlns:p14="http://schemas.microsoft.com/office/powerpoint/2010/main" val="11626745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Much Bread Would It Take?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dirty="0"/>
              <a:t> </a:t>
            </a:r>
            <a:r>
              <a:rPr lang="en-US" sz="4000" b="1" dirty="0"/>
              <a:t>Do not work for food that spoils, but for food that endures to eternal life, which the Son of Man will give you. On him Elohim the Father has placed his seal of approval."</a:t>
            </a:r>
          </a:p>
          <a:p>
            <a:pPr marL="0" indent="0">
              <a:buNone/>
            </a:pPr>
            <a:r>
              <a:rPr lang="en-US" sz="4000" b="1" dirty="0" smtClean="0"/>
              <a:t>Then </a:t>
            </a:r>
            <a:r>
              <a:rPr lang="en-US" sz="4000" b="1" dirty="0"/>
              <a:t>they asked him, "What must we do to do the works Elohim requires?"</a:t>
            </a:r>
          </a:p>
          <a:p>
            <a:pPr marL="0" indent="0">
              <a:buNone/>
            </a:pPr>
            <a:r>
              <a:rPr lang="en-US" sz="4000" b="1" dirty="0" err="1" smtClean="0"/>
              <a:t>Yahusha</a:t>
            </a:r>
            <a:r>
              <a:rPr lang="en-US" sz="4000" b="1" dirty="0" smtClean="0"/>
              <a:t> </a:t>
            </a:r>
            <a:r>
              <a:rPr lang="en-US" sz="4000" b="1" dirty="0"/>
              <a:t>answered, "The work of Elohim is this: to believe in the one he has sent."</a:t>
            </a:r>
          </a:p>
          <a:p>
            <a:pPr marL="0" indent="0">
              <a:buNone/>
            </a:pPr>
            <a:r>
              <a:rPr lang="en-US" sz="4000" b="1" dirty="0" smtClean="0"/>
              <a:t>Lazarus (John) 6:27-29</a:t>
            </a:r>
            <a:endParaRPr lang="en-US" sz="4000" b="1" dirty="0"/>
          </a:p>
        </p:txBody>
      </p:sp>
    </p:spTree>
    <p:extLst>
      <p:ext uri="{BB962C8B-B14F-4D97-AF65-F5344CB8AC3E}">
        <p14:creationId xmlns:p14="http://schemas.microsoft.com/office/powerpoint/2010/main" val="860730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Much Bread Would It Take?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So </a:t>
            </a:r>
            <a:r>
              <a:rPr lang="en-US" sz="4000" b="1" dirty="0"/>
              <a:t>they asked him, "What miraculous sign then will you give that we may see it and believe you? What will you do?</a:t>
            </a:r>
          </a:p>
          <a:p>
            <a:pPr marL="0" indent="0">
              <a:buNone/>
            </a:pPr>
            <a:r>
              <a:rPr lang="en-US" sz="4000" b="1" dirty="0" smtClean="0"/>
              <a:t>Our </a:t>
            </a:r>
            <a:r>
              <a:rPr lang="en-US" sz="4000" b="1" dirty="0"/>
              <a:t>forefathers ate the manna in the desert; as it is written: 'He gave them bread from heaven to eat.'"</a:t>
            </a:r>
          </a:p>
          <a:p>
            <a:pPr marL="0" indent="0">
              <a:buNone/>
            </a:pPr>
            <a:r>
              <a:rPr lang="en-US" sz="4000" b="1" dirty="0" err="1" smtClean="0"/>
              <a:t>Yahusha</a:t>
            </a:r>
            <a:r>
              <a:rPr lang="en-US" sz="4000" b="1" dirty="0" smtClean="0"/>
              <a:t> </a:t>
            </a:r>
            <a:r>
              <a:rPr lang="en-US" sz="4000" b="1" dirty="0"/>
              <a:t>said to them, "I tell you the truth, it is not Mosheh who has given you the bread from heaven, but it is my Father who gives you the true bread from heaven.</a:t>
            </a:r>
          </a:p>
          <a:p>
            <a:pPr marL="0" indent="0">
              <a:buNone/>
            </a:pPr>
            <a:r>
              <a:rPr lang="en-US" sz="4000" b="1" dirty="0" smtClean="0"/>
              <a:t>Lazarus (John) 6:30-32</a:t>
            </a:r>
            <a:endParaRPr lang="en-US" sz="4000" b="1" dirty="0"/>
          </a:p>
        </p:txBody>
      </p:sp>
    </p:spTree>
    <p:extLst>
      <p:ext uri="{BB962C8B-B14F-4D97-AF65-F5344CB8AC3E}">
        <p14:creationId xmlns:p14="http://schemas.microsoft.com/office/powerpoint/2010/main" val="23834252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Bread of Life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For </a:t>
            </a:r>
            <a:r>
              <a:rPr lang="en-US" sz="4000" b="1" dirty="0"/>
              <a:t>the bread of Elohim is he who comes down from heaven and gives life to the world</a:t>
            </a:r>
            <a:r>
              <a:rPr lang="en-US" sz="4000" b="1" dirty="0" smtClean="0"/>
              <a:t>." </a:t>
            </a:r>
            <a:r>
              <a:rPr lang="en-US" sz="4000" b="1" dirty="0"/>
              <a:t>"Sir," they said, "from now on give us this bread."</a:t>
            </a:r>
          </a:p>
          <a:p>
            <a:pPr marL="0" indent="0">
              <a:buNone/>
            </a:pPr>
            <a:r>
              <a:rPr lang="en-US" sz="4000" b="1" dirty="0" smtClean="0"/>
              <a:t>Then </a:t>
            </a:r>
            <a:r>
              <a:rPr lang="en-US" sz="4000" b="1" dirty="0" err="1"/>
              <a:t>Yahusha</a:t>
            </a:r>
            <a:r>
              <a:rPr lang="en-US" sz="4000" b="1" dirty="0"/>
              <a:t> declared, "I am the bread of life. He who comes to me will never go hungry, and he who believes in me will never be thirsty.</a:t>
            </a:r>
          </a:p>
          <a:p>
            <a:pPr marL="0" indent="0">
              <a:buNone/>
            </a:pPr>
            <a:r>
              <a:rPr lang="en-US" sz="4000" b="1" dirty="0" smtClean="0"/>
              <a:t>Lazarus (John) 6:33-35</a:t>
            </a:r>
            <a:endParaRPr lang="en-US" sz="4000" b="1" dirty="0"/>
          </a:p>
        </p:txBody>
      </p:sp>
    </p:spTree>
    <p:extLst>
      <p:ext uri="{BB962C8B-B14F-4D97-AF65-F5344CB8AC3E}">
        <p14:creationId xmlns:p14="http://schemas.microsoft.com/office/powerpoint/2010/main" val="22041512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Flesh to Eat?</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But here is the bread that comes down from heaven, which a man may eat and not die.</a:t>
            </a:r>
          </a:p>
          <a:p>
            <a:pPr marL="0" indent="0">
              <a:buNone/>
            </a:pPr>
            <a:r>
              <a:rPr lang="en-US" sz="4000" b="1" dirty="0" smtClean="0"/>
              <a:t>I </a:t>
            </a:r>
            <a:r>
              <a:rPr lang="en-US" sz="4000" b="1" dirty="0"/>
              <a:t>am the living bread that came down from heaven. If anyone eats of this bread, he will live forever. This bread is my flesh, which I will give for the life of the world."</a:t>
            </a:r>
          </a:p>
          <a:p>
            <a:pPr marL="0" indent="0">
              <a:buNone/>
            </a:pPr>
            <a:r>
              <a:rPr lang="en-US" sz="4000" b="1" dirty="0" smtClean="0"/>
              <a:t>Then </a:t>
            </a:r>
            <a:r>
              <a:rPr lang="en-US" sz="4000" b="1" dirty="0"/>
              <a:t>the </a:t>
            </a:r>
            <a:r>
              <a:rPr lang="en-US" sz="4000" b="1" dirty="0" err="1"/>
              <a:t>Yehudim</a:t>
            </a:r>
            <a:r>
              <a:rPr lang="en-US" sz="4000" b="1" dirty="0"/>
              <a:t> began to argue sharply among themselves, "How can this man give us his flesh to eat?"</a:t>
            </a:r>
          </a:p>
          <a:p>
            <a:pPr marL="0" indent="0">
              <a:buNone/>
            </a:pPr>
            <a:r>
              <a:rPr lang="en-US" sz="4000" b="1" dirty="0" smtClean="0"/>
              <a:t>Lazarus (John) 6:50-52</a:t>
            </a:r>
            <a:endParaRPr lang="en-US" sz="4000" b="1" dirty="0"/>
          </a:p>
        </p:txBody>
      </p:sp>
    </p:spTree>
    <p:extLst>
      <p:ext uri="{BB962C8B-B14F-4D97-AF65-F5344CB8AC3E}">
        <p14:creationId xmlns:p14="http://schemas.microsoft.com/office/powerpoint/2010/main" val="41083344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Real Food</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Whoever eats my flesh and drinks my blood has eternal life, and I will raise him up at the last day.</a:t>
            </a:r>
          </a:p>
          <a:p>
            <a:pPr marL="0" indent="0">
              <a:buNone/>
            </a:pPr>
            <a:r>
              <a:rPr lang="en-US" sz="4000" b="1" dirty="0" smtClean="0"/>
              <a:t>For </a:t>
            </a:r>
            <a:r>
              <a:rPr lang="en-US" sz="4000" b="1" dirty="0"/>
              <a:t>my flesh is real food and my blood is real drink.</a:t>
            </a:r>
          </a:p>
          <a:p>
            <a:pPr marL="0" indent="0">
              <a:buNone/>
            </a:pPr>
            <a:r>
              <a:rPr lang="en-US" sz="4000" b="1" dirty="0" smtClean="0"/>
              <a:t>Whoever </a:t>
            </a:r>
            <a:r>
              <a:rPr lang="en-US" sz="4000" b="1" dirty="0"/>
              <a:t>eats my flesh and drinks my blood remains in me, and I in him.</a:t>
            </a:r>
          </a:p>
          <a:p>
            <a:pPr marL="0" indent="0">
              <a:buNone/>
            </a:pPr>
            <a:endParaRPr lang="en-US" sz="4000" b="1" dirty="0" smtClean="0"/>
          </a:p>
          <a:p>
            <a:pPr marL="0" indent="0">
              <a:buNone/>
            </a:pPr>
            <a:r>
              <a:rPr lang="en-US" sz="4000" b="1" dirty="0" smtClean="0"/>
              <a:t>Lazarus (John) 6:54-56</a:t>
            </a:r>
            <a:endParaRPr lang="en-US" sz="4000" b="1" dirty="0"/>
          </a:p>
        </p:txBody>
      </p:sp>
    </p:spTree>
    <p:extLst>
      <p:ext uri="{BB962C8B-B14F-4D97-AF65-F5344CB8AC3E}">
        <p14:creationId xmlns:p14="http://schemas.microsoft.com/office/powerpoint/2010/main" val="6725474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Real Bread From Heaven</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Just as the living Father sent me and I live because of the Father, so the one who feeds on me will live because of me.</a:t>
            </a:r>
          </a:p>
          <a:p>
            <a:pPr marL="0" indent="0">
              <a:buNone/>
            </a:pPr>
            <a:r>
              <a:rPr lang="en-US" sz="4000" b="1" dirty="0" smtClean="0"/>
              <a:t>This </a:t>
            </a:r>
            <a:r>
              <a:rPr lang="en-US" sz="4000" b="1" dirty="0"/>
              <a:t>is the bread that came down from heaven. Your forefathers ate manna and died, but he who feeds on this bread will live forever."</a:t>
            </a:r>
          </a:p>
          <a:p>
            <a:pPr marL="0" indent="0">
              <a:buNone/>
            </a:pPr>
            <a:r>
              <a:rPr lang="en-US" sz="4000" b="1" dirty="0" smtClean="0"/>
              <a:t>He </a:t>
            </a:r>
            <a:r>
              <a:rPr lang="en-US" sz="4000" b="1" dirty="0"/>
              <a:t>said this while teaching in the synagogue in Capernaum</a:t>
            </a:r>
            <a:r>
              <a:rPr lang="en-US" sz="4000" b="1" dirty="0" smtClean="0"/>
              <a:t>.</a:t>
            </a:r>
            <a:endParaRPr lang="en-US" sz="5400" b="1" dirty="0" smtClean="0"/>
          </a:p>
          <a:p>
            <a:pPr marL="0" indent="0">
              <a:buNone/>
            </a:pPr>
            <a:r>
              <a:rPr lang="en-US" sz="4000" b="1" dirty="0" smtClean="0"/>
              <a:t>Lazarus (John) 6:57-59</a:t>
            </a:r>
            <a:endParaRPr lang="en-US" sz="4000" b="1" dirty="0"/>
          </a:p>
        </p:txBody>
      </p:sp>
    </p:spTree>
    <p:extLst>
      <p:ext uri="{BB962C8B-B14F-4D97-AF65-F5344CB8AC3E}">
        <p14:creationId xmlns:p14="http://schemas.microsoft.com/office/powerpoint/2010/main" val="13380745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835</TotalTime>
  <Words>2830</Words>
  <Application>Microsoft Office PowerPoint</Application>
  <PresentationFormat>Widescreen</PresentationFormat>
  <Paragraphs>156</Paragraphs>
  <Slides>35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Helvetica</vt:lpstr>
      <vt:lpstr>Office Theme</vt:lpstr>
      <vt:lpstr>PowerPoint Presentation</vt:lpstr>
      <vt:lpstr>PowerPoint Presentation</vt:lpstr>
      <vt:lpstr>The Grumbling Begins</vt:lpstr>
      <vt:lpstr>With Yah There is Always a Solution</vt:lpstr>
      <vt:lpstr>The Grumbling Continues</vt:lpstr>
      <vt:lpstr>Bread From Heaven</vt:lpstr>
      <vt:lpstr>Instructions For Gathering</vt:lpstr>
      <vt:lpstr>Instructions</vt:lpstr>
      <vt:lpstr>Instructions</vt:lpstr>
      <vt:lpstr>What? ManHu?</vt:lpstr>
      <vt:lpstr>Gathering the Manna</vt:lpstr>
      <vt:lpstr>Not to Keep it Until Morning</vt:lpstr>
      <vt:lpstr>Instructions For Sabbath</vt:lpstr>
      <vt:lpstr>Instructions For 7th Day</vt:lpstr>
      <vt:lpstr>Resting on the Seventh Day</vt:lpstr>
      <vt:lpstr>A Testimony</vt:lpstr>
      <vt:lpstr>An Omer</vt:lpstr>
      <vt:lpstr>A Test of Obedience</vt:lpstr>
      <vt:lpstr>Lesson Learned?</vt:lpstr>
      <vt:lpstr>The Discipline of a Father</vt:lpstr>
      <vt:lpstr>The Good Father Intends For Us</vt:lpstr>
      <vt:lpstr>Even Mosheh Complained!</vt:lpstr>
      <vt:lpstr>Even Mosheh Complained!</vt:lpstr>
      <vt:lpstr>Waaa! Too Much to Bear?</vt:lpstr>
      <vt:lpstr>How Much Bread Would It Take?</vt:lpstr>
      <vt:lpstr>How Much Bread Would It Take?</vt:lpstr>
      <vt:lpstr>How Much Bread Would It Take?</vt:lpstr>
      <vt:lpstr>How Much Bread Would It Take?</vt:lpstr>
      <vt:lpstr>How Much Bread Would It Take?</vt:lpstr>
      <vt:lpstr>How Much Bread Would It Take?</vt:lpstr>
      <vt:lpstr>How Much Bread Would It Take?</vt:lpstr>
      <vt:lpstr>Bread of Life</vt:lpstr>
      <vt:lpstr>Flesh to Eat?</vt:lpstr>
      <vt:lpstr>Real Food</vt:lpstr>
      <vt:lpstr>The Real Bread From Heaven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43</cp:revision>
  <dcterms:created xsi:type="dcterms:W3CDTF">2018-11-07T08:55:54Z</dcterms:created>
  <dcterms:modified xsi:type="dcterms:W3CDTF">2019-04-27T14:59:31Z</dcterms:modified>
</cp:coreProperties>
</file>