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91"/>
  </p:notesMasterIdLst>
  <p:sldIdLst>
    <p:sldId id="264" r:id="rId2"/>
    <p:sldId id="266" r:id="rId3"/>
    <p:sldId id="267" r:id="rId4"/>
    <p:sldId id="268" r:id="rId5"/>
    <p:sldId id="269" r:id="rId6"/>
    <p:sldId id="270" r:id="rId7"/>
    <p:sldId id="271" r:id="rId8"/>
    <p:sldId id="272" r:id="rId9"/>
    <p:sldId id="273" r:id="rId10"/>
    <p:sldId id="274" r:id="rId11"/>
    <p:sldId id="275" r:id="rId12"/>
    <p:sldId id="276" r:id="rId13"/>
    <p:sldId id="277" r:id="rId14"/>
    <p:sldId id="278" r:id="rId15"/>
    <p:sldId id="279" r:id="rId16"/>
    <p:sldId id="280" r:id="rId17"/>
    <p:sldId id="281" r:id="rId18"/>
    <p:sldId id="282" r:id="rId19"/>
    <p:sldId id="283" r:id="rId20"/>
    <p:sldId id="284" r:id="rId21"/>
    <p:sldId id="285" r:id="rId22"/>
    <p:sldId id="355" r:id="rId23"/>
    <p:sldId id="286" r:id="rId24"/>
    <p:sldId id="287" r:id="rId25"/>
    <p:sldId id="288" r:id="rId26"/>
    <p:sldId id="289" r:id="rId27"/>
    <p:sldId id="290" r:id="rId28"/>
    <p:sldId id="291" r:id="rId29"/>
    <p:sldId id="293" r:id="rId30"/>
    <p:sldId id="294" r:id="rId31"/>
    <p:sldId id="295" r:id="rId32"/>
    <p:sldId id="296" r:id="rId33"/>
    <p:sldId id="297" r:id="rId34"/>
    <p:sldId id="298" r:id="rId35"/>
    <p:sldId id="299" r:id="rId36"/>
    <p:sldId id="300" r:id="rId37"/>
    <p:sldId id="301" r:id="rId38"/>
    <p:sldId id="302" r:id="rId39"/>
    <p:sldId id="303" r:id="rId40"/>
    <p:sldId id="304" r:id="rId41"/>
    <p:sldId id="305" r:id="rId42"/>
    <p:sldId id="306" r:id="rId43"/>
    <p:sldId id="307" r:id="rId44"/>
    <p:sldId id="308" r:id="rId45"/>
    <p:sldId id="309" r:id="rId46"/>
    <p:sldId id="310" r:id="rId47"/>
    <p:sldId id="311" r:id="rId48"/>
    <p:sldId id="312" r:id="rId49"/>
    <p:sldId id="313" r:id="rId50"/>
    <p:sldId id="314" r:id="rId51"/>
    <p:sldId id="315" r:id="rId52"/>
    <p:sldId id="316" r:id="rId53"/>
    <p:sldId id="317" r:id="rId54"/>
    <p:sldId id="318" r:id="rId55"/>
    <p:sldId id="319" r:id="rId56"/>
    <p:sldId id="320" r:id="rId57"/>
    <p:sldId id="321" r:id="rId58"/>
    <p:sldId id="322" r:id="rId59"/>
    <p:sldId id="323" r:id="rId60"/>
    <p:sldId id="324" r:id="rId61"/>
    <p:sldId id="326" r:id="rId62"/>
    <p:sldId id="327" r:id="rId63"/>
    <p:sldId id="328" r:id="rId64"/>
    <p:sldId id="329" r:id="rId65"/>
    <p:sldId id="330" r:id="rId66"/>
    <p:sldId id="331" r:id="rId67"/>
    <p:sldId id="332" r:id="rId68"/>
    <p:sldId id="333" r:id="rId69"/>
    <p:sldId id="334" r:id="rId70"/>
    <p:sldId id="335" r:id="rId71"/>
    <p:sldId id="336" r:id="rId72"/>
    <p:sldId id="337" r:id="rId73"/>
    <p:sldId id="338" r:id="rId74"/>
    <p:sldId id="339" r:id="rId75"/>
    <p:sldId id="340" r:id="rId76"/>
    <p:sldId id="341" r:id="rId77"/>
    <p:sldId id="342" r:id="rId78"/>
    <p:sldId id="343" r:id="rId79"/>
    <p:sldId id="344" r:id="rId80"/>
    <p:sldId id="345" r:id="rId81"/>
    <p:sldId id="346" r:id="rId82"/>
    <p:sldId id="347" r:id="rId83"/>
    <p:sldId id="348" r:id="rId84"/>
    <p:sldId id="349" r:id="rId85"/>
    <p:sldId id="350" r:id="rId86"/>
    <p:sldId id="351" r:id="rId87"/>
    <p:sldId id="352" r:id="rId88"/>
    <p:sldId id="353" r:id="rId89"/>
    <p:sldId id="354" r:id="rId9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79" autoAdjust="0"/>
    <p:restoredTop sz="94660"/>
  </p:normalViewPr>
  <p:slideViewPr>
    <p:cSldViewPr snapToGrid="0">
      <p:cViewPr varScale="1">
        <p:scale>
          <a:sx n="91" d="100"/>
          <a:sy n="91" d="100"/>
        </p:scale>
        <p:origin x="786" y="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tableStyles" Target="tableStyles.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presProps" Target="presProps.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9DFE066-076E-4FCB-A0D9-5A2CC649E639}" type="datetimeFigureOut">
              <a:rPr lang="en-US" smtClean="0"/>
              <a:t>12/21/2018</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7257C46-5D63-4036-B9A6-820866EDF7C8}" type="slidenum">
              <a:rPr lang="en-US" smtClean="0"/>
              <a:t>‹#›</a:t>
            </a:fld>
            <a:endParaRPr lang="en-US"/>
          </a:p>
        </p:txBody>
      </p:sp>
    </p:spTree>
    <p:extLst>
      <p:ext uri="{BB962C8B-B14F-4D97-AF65-F5344CB8AC3E}">
        <p14:creationId xmlns:p14="http://schemas.microsoft.com/office/powerpoint/2010/main" val="30444532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8556481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a:t>
            </a:fld>
            <a:endParaRPr lang="en-US" dirty="0">
              <a:solidFill>
                <a:prstClr val="black"/>
              </a:solidFill>
            </a:endParaRPr>
          </a:p>
        </p:txBody>
      </p:sp>
    </p:spTree>
    <p:extLst>
      <p:ext uri="{BB962C8B-B14F-4D97-AF65-F5344CB8AC3E}">
        <p14:creationId xmlns:p14="http://schemas.microsoft.com/office/powerpoint/2010/main" val="312703150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a:t>
            </a:fld>
            <a:endParaRPr lang="en-US">
              <a:solidFill>
                <a:prstClr val="black"/>
              </a:solidFill>
            </a:endParaRPr>
          </a:p>
        </p:txBody>
      </p:sp>
    </p:spTree>
    <p:extLst>
      <p:ext uri="{BB962C8B-B14F-4D97-AF65-F5344CB8AC3E}">
        <p14:creationId xmlns:p14="http://schemas.microsoft.com/office/powerpoint/2010/main" val="341626286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4</a:t>
            </a:fld>
            <a:endParaRPr lang="en-US">
              <a:solidFill>
                <a:prstClr val="black"/>
              </a:solidFill>
            </a:endParaRPr>
          </a:p>
        </p:txBody>
      </p:sp>
    </p:spTree>
    <p:extLst>
      <p:ext uri="{BB962C8B-B14F-4D97-AF65-F5344CB8AC3E}">
        <p14:creationId xmlns:p14="http://schemas.microsoft.com/office/powerpoint/2010/main" val="396257305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5</a:t>
            </a:fld>
            <a:endParaRPr lang="en-US">
              <a:solidFill>
                <a:prstClr val="black"/>
              </a:solidFill>
            </a:endParaRPr>
          </a:p>
        </p:txBody>
      </p:sp>
    </p:spTree>
    <p:extLst>
      <p:ext uri="{BB962C8B-B14F-4D97-AF65-F5344CB8AC3E}">
        <p14:creationId xmlns:p14="http://schemas.microsoft.com/office/powerpoint/2010/main" val="185275668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6</a:t>
            </a:fld>
            <a:endParaRPr lang="en-US">
              <a:solidFill>
                <a:prstClr val="black"/>
              </a:solidFill>
            </a:endParaRPr>
          </a:p>
        </p:txBody>
      </p:sp>
    </p:spTree>
    <p:extLst>
      <p:ext uri="{BB962C8B-B14F-4D97-AF65-F5344CB8AC3E}">
        <p14:creationId xmlns:p14="http://schemas.microsoft.com/office/powerpoint/2010/main" val="410815194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7</a:t>
            </a:fld>
            <a:endParaRPr lang="en-US">
              <a:solidFill>
                <a:prstClr val="black"/>
              </a:solidFill>
            </a:endParaRPr>
          </a:p>
        </p:txBody>
      </p:sp>
    </p:spTree>
    <p:extLst>
      <p:ext uri="{BB962C8B-B14F-4D97-AF65-F5344CB8AC3E}">
        <p14:creationId xmlns:p14="http://schemas.microsoft.com/office/powerpoint/2010/main" val="137482415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8</a:t>
            </a:fld>
            <a:endParaRPr lang="en-US">
              <a:solidFill>
                <a:prstClr val="black"/>
              </a:solidFill>
            </a:endParaRPr>
          </a:p>
        </p:txBody>
      </p:sp>
    </p:spTree>
    <p:extLst>
      <p:ext uri="{BB962C8B-B14F-4D97-AF65-F5344CB8AC3E}">
        <p14:creationId xmlns:p14="http://schemas.microsoft.com/office/powerpoint/2010/main" val="354914113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9</a:t>
            </a:fld>
            <a:endParaRPr lang="en-US">
              <a:solidFill>
                <a:prstClr val="black"/>
              </a:solidFill>
            </a:endParaRPr>
          </a:p>
        </p:txBody>
      </p:sp>
    </p:spTree>
    <p:extLst>
      <p:ext uri="{BB962C8B-B14F-4D97-AF65-F5344CB8AC3E}">
        <p14:creationId xmlns:p14="http://schemas.microsoft.com/office/powerpoint/2010/main" val="291869088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10</a:t>
            </a:fld>
            <a:endParaRPr lang="en-US">
              <a:solidFill>
                <a:prstClr val="black"/>
              </a:solidFill>
            </a:endParaRPr>
          </a:p>
        </p:txBody>
      </p:sp>
    </p:spTree>
    <p:extLst>
      <p:ext uri="{BB962C8B-B14F-4D97-AF65-F5344CB8AC3E}">
        <p14:creationId xmlns:p14="http://schemas.microsoft.com/office/powerpoint/2010/main" val="14296748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11</a:t>
            </a:fld>
            <a:endParaRPr lang="en-US">
              <a:solidFill>
                <a:prstClr val="black"/>
              </a:solidFill>
            </a:endParaRPr>
          </a:p>
        </p:txBody>
      </p:sp>
    </p:spTree>
    <p:extLst>
      <p:ext uri="{BB962C8B-B14F-4D97-AF65-F5344CB8AC3E}">
        <p14:creationId xmlns:p14="http://schemas.microsoft.com/office/powerpoint/2010/main" val="279474151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12</a:t>
            </a:fld>
            <a:endParaRPr lang="en-US">
              <a:solidFill>
                <a:prstClr val="black"/>
              </a:solidFill>
            </a:endParaRPr>
          </a:p>
        </p:txBody>
      </p:sp>
    </p:spTree>
    <p:extLst>
      <p:ext uri="{BB962C8B-B14F-4D97-AF65-F5344CB8AC3E}">
        <p14:creationId xmlns:p14="http://schemas.microsoft.com/office/powerpoint/2010/main" val="409568669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13</a:t>
            </a:fld>
            <a:endParaRPr lang="en-US">
              <a:solidFill>
                <a:prstClr val="black"/>
              </a:solidFill>
            </a:endParaRPr>
          </a:p>
        </p:txBody>
      </p:sp>
    </p:spTree>
    <p:extLst>
      <p:ext uri="{BB962C8B-B14F-4D97-AF65-F5344CB8AC3E}">
        <p14:creationId xmlns:p14="http://schemas.microsoft.com/office/powerpoint/2010/main" val="331389454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14</a:t>
            </a:fld>
            <a:endParaRPr lang="en-US">
              <a:solidFill>
                <a:prstClr val="black"/>
              </a:solidFill>
            </a:endParaRPr>
          </a:p>
        </p:txBody>
      </p:sp>
    </p:spTree>
    <p:extLst>
      <p:ext uri="{BB962C8B-B14F-4D97-AF65-F5344CB8AC3E}">
        <p14:creationId xmlns:p14="http://schemas.microsoft.com/office/powerpoint/2010/main" val="121792713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15</a:t>
            </a:fld>
            <a:endParaRPr lang="en-US">
              <a:solidFill>
                <a:prstClr val="black"/>
              </a:solidFill>
            </a:endParaRPr>
          </a:p>
        </p:txBody>
      </p:sp>
    </p:spTree>
    <p:extLst>
      <p:ext uri="{BB962C8B-B14F-4D97-AF65-F5344CB8AC3E}">
        <p14:creationId xmlns:p14="http://schemas.microsoft.com/office/powerpoint/2010/main" val="218182861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16</a:t>
            </a:fld>
            <a:endParaRPr lang="en-US">
              <a:solidFill>
                <a:prstClr val="black"/>
              </a:solidFill>
            </a:endParaRPr>
          </a:p>
        </p:txBody>
      </p:sp>
    </p:spTree>
    <p:extLst>
      <p:ext uri="{BB962C8B-B14F-4D97-AF65-F5344CB8AC3E}">
        <p14:creationId xmlns:p14="http://schemas.microsoft.com/office/powerpoint/2010/main" val="339457957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17</a:t>
            </a:fld>
            <a:endParaRPr lang="en-US">
              <a:solidFill>
                <a:prstClr val="black"/>
              </a:solidFill>
            </a:endParaRPr>
          </a:p>
        </p:txBody>
      </p:sp>
    </p:spTree>
    <p:extLst>
      <p:ext uri="{BB962C8B-B14F-4D97-AF65-F5344CB8AC3E}">
        <p14:creationId xmlns:p14="http://schemas.microsoft.com/office/powerpoint/2010/main" val="319792997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18</a:t>
            </a:fld>
            <a:endParaRPr lang="en-US">
              <a:solidFill>
                <a:prstClr val="black"/>
              </a:solidFill>
            </a:endParaRPr>
          </a:p>
        </p:txBody>
      </p:sp>
    </p:spTree>
    <p:extLst>
      <p:ext uri="{BB962C8B-B14F-4D97-AF65-F5344CB8AC3E}">
        <p14:creationId xmlns:p14="http://schemas.microsoft.com/office/powerpoint/2010/main" val="211065079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19</a:t>
            </a:fld>
            <a:endParaRPr lang="en-US">
              <a:solidFill>
                <a:prstClr val="black"/>
              </a:solidFill>
            </a:endParaRPr>
          </a:p>
        </p:txBody>
      </p:sp>
    </p:spTree>
    <p:extLst>
      <p:ext uri="{BB962C8B-B14F-4D97-AF65-F5344CB8AC3E}">
        <p14:creationId xmlns:p14="http://schemas.microsoft.com/office/powerpoint/2010/main" val="168532121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20</a:t>
            </a:fld>
            <a:endParaRPr lang="en-US">
              <a:solidFill>
                <a:prstClr val="black"/>
              </a:solidFill>
            </a:endParaRPr>
          </a:p>
        </p:txBody>
      </p:sp>
    </p:spTree>
    <p:extLst>
      <p:ext uri="{BB962C8B-B14F-4D97-AF65-F5344CB8AC3E}">
        <p14:creationId xmlns:p14="http://schemas.microsoft.com/office/powerpoint/2010/main" val="38880866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21</a:t>
            </a:fld>
            <a:endParaRPr lang="en-US">
              <a:solidFill>
                <a:prstClr val="black"/>
              </a:solidFill>
            </a:endParaRPr>
          </a:p>
        </p:txBody>
      </p:sp>
    </p:spTree>
    <p:extLst>
      <p:ext uri="{BB962C8B-B14F-4D97-AF65-F5344CB8AC3E}">
        <p14:creationId xmlns:p14="http://schemas.microsoft.com/office/powerpoint/2010/main" val="59489190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22</a:t>
            </a:fld>
            <a:endParaRPr lang="en-US">
              <a:solidFill>
                <a:prstClr val="black"/>
              </a:solidFill>
            </a:endParaRPr>
          </a:p>
        </p:txBody>
      </p:sp>
    </p:spTree>
    <p:extLst>
      <p:ext uri="{BB962C8B-B14F-4D97-AF65-F5344CB8AC3E}">
        <p14:creationId xmlns:p14="http://schemas.microsoft.com/office/powerpoint/2010/main" val="23747093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23</a:t>
            </a:fld>
            <a:endParaRPr lang="en-US">
              <a:solidFill>
                <a:prstClr val="black"/>
              </a:solidFill>
            </a:endParaRPr>
          </a:p>
        </p:txBody>
      </p:sp>
    </p:spTree>
    <p:extLst>
      <p:ext uri="{BB962C8B-B14F-4D97-AF65-F5344CB8AC3E}">
        <p14:creationId xmlns:p14="http://schemas.microsoft.com/office/powerpoint/2010/main" val="151275849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24</a:t>
            </a:fld>
            <a:endParaRPr lang="en-US">
              <a:solidFill>
                <a:prstClr val="black"/>
              </a:solidFill>
            </a:endParaRPr>
          </a:p>
        </p:txBody>
      </p:sp>
    </p:spTree>
    <p:extLst>
      <p:ext uri="{BB962C8B-B14F-4D97-AF65-F5344CB8AC3E}">
        <p14:creationId xmlns:p14="http://schemas.microsoft.com/office/powerpoint/2010/main" val="426072697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25</a:t>
            </a:fld>
            <a:endParaRPr lang="en-US">
              <a:solidFill>
                <a:prstClr val="black"/>
              </a:solidFill>
            </a:endParaRPr>
          </a:p>
        </p:txBody>
      </p:sp>
    </p:spTree>
    <p:extLst>
      <p:ext uri="{BB962C8B-B14F-4D97-AF65-F5344CB8AC3E}">
        <p14:creationId xmlns:p14="http://schemas.microsoft.com/office/powerpoint/2010/main" val="424836257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26</a:t>
            </a:fld>
            <a:endParaRPr lang="en-US">
              <a:solidFill>
                <a:prstClr val="black"/>
              </a:solidFill>
            </a:endParaRPr>
          </a:p>
        </p:txBody>
      </p:sp>
    </p:spTree>
    <p:extLst>
      <p:ext uri="{BB962C8B-B14F-4D97-AF65-F5344CB8AC3E}">
        <p14:creationId xmlns:p14="http://schemas.microsoft.com/office/powerpoint/2010/main" val="31214455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27</a:t>
            </a:fld>
            <a:endParaRPr lang="en-US">
              <a:solidFill>
                <a:prstClr val="black"/>
              </a:solidFill>
            </a:endParaRPr>
          </a:p>
        </p:txBody>
      </p:sp>
    </p:spTree>
    <p:extLst>
      <p:ext uri="{BB962C8B-B14F-4D97-AF65-F5344CB8AC3E}">
        <p14:creationId xmlns:p14="http://schemas.microsoft.com/office/powerpoint/2010/main" val="384142970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28</a:t>
            </a:fld>
            <a:endParaRPr lang="en-US">
              <a:solidFill>
                <a:prstClr val="black"/>
              </a:solidFill>
            </a:endParaRPr>
          </a:p>
        </p:txBody>
      </p:sp>
    </p:spTree>
    <p:extLst>
      <p:ext uri="{BB962C8B-B14F-4D97-AF65-F5344CB8AC3E}">
        <p14:creationId xmlns:p14="http://schemas.microsoft.com/office/powerpoint/2010/main" val="173714584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29</a:t>
            </a:fld>
            <a:endParaRPr lang="en-US">
              <a:solidFill>
                <a:prstClr val="black"/>
              </a:solidFill>
            </a:endParaRPr>
          </a:p>
        </p:txBody>
      </p:sp>
    </p:spTree>
    <p:extLst>
      <p:ext uri="{BB962C8B-B14F-4D97-AF65-F5344CB8AC3E}">
        <p14:creationId xmlns:p14="http://schemas.microsoft.com/office/powerpoint/2010/main" val="349493456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30</a:t>
            </a:fld>
            <a:endParaRPr lang="en-US">
              <a:solidFill>
                <a:prstClr val="black"/>
              </a:solidFill>
            </a:endParaRPr>
          </a:p>
        </p:txBody>
      </p:sp>
    </p:spTree>
    <p:extLst>
      <p:ext uri="{BB962C8B-B14F-4D97-AF65-F5344CB8AC3E}">
        <p14:creationId xmlns:p14="http://schemas.microsoft.com/office/powerpoint/2010/main" val="239983047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31</a:t>
            </a:fld>
            <a:endParaRPr lang="en-US">
              <a:solidFill>
                <a:prstClr val="black"/>
              </a:solidFill>
            </a:endParaRPr>
          </a:p>
        </p:txBody>
      </p:sp>
    </p:spTree>
    <p:extLst>
      <p:ext uri="{BB962C8B-B14F-4D97-AF65-F5344CB8AC3E}">
        <p14:creationId xmlns:p14="http://schemas.microsoft.com/office/powerpoint/2010/main" val="142930683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32</a:t>
            </a:fld>
            <a:endParaRPr lang="en-US">
              <a:solidFill>
                <a:prstClr val="black"/>
              </a:solidFill>
            </a:endParaRPr>
          </a:p>
        </p:txBody>
      </p:sp>
    </p:spTree>
    <p:extLst>
      <p:ext uri="{BB962C8B-B14F-4D97-AF65-F5344CB8AC3E}">
        <p14:creationId xmlns:p14="http://schemas.microsoft.com/office/powerpoint/2010/main" val="39081200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33</a:t>
            </a:fld>
            <a:endParaRPr lang="en-US">
              <a:solidFill>
                <a:prstClr val="black"/>
              </a:solidFill>
            </a:endParaRPr>
          </a:p>
        </p:txBody>
      </p:sp>
    </p:spTree>
    <p:extLst>
      <p:ext uri="{BB962C8B-B14F-4D97-AF65-F5344CB8AC3E}">
        <p14:creationId xmlns:p14="http://schemas.microsoft.com/office/powerpoint/2010/main" val="419973186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34</a:t>
            </a:fld>
            <a:endParaRPr lang="en-US">
              <a:solidFill>
                <a:prstClr val="black"/>
              </a:solidFill>
            </a:endParaRPr>
          </a:p>
        </p:txBody>
      </p:sp>
    </p:spTree>
    <p:extLst>
      <p:ext uri="{BB962C8B-B14F-4D97-AF65-F5344CB8AC3E}">
        <p14:creationId xmlns:p14="http://schemas.microsoft.com/office/powerpoint/2010/main" val="227166244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35</a:t>
            </a:fld>
            <a:endParaRPr lang="en-US">
              <a:solidFill>
                <a:prstClr val="black"/>
              </a:solidFill>
            </a:endParaRPr>
          </a:p>
        </p:txBody>
      </p:sp>
    </p:spTree>
    <p:extLst>
      <p:ext uri="{BB962C8B-B14F-4D97-AF65-F5344CB8AC3E}">
        <p14:creationId xmlns:p14="http://schemas.microsoft.com/office/powerpoint/2010/main" val="386974705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36</a:t>
            </a:fld>
            <a:endParaRPr lang="en-US">
              <a:solidFill>
                <a:prstClr val="black"/>
              </a:solidFill>
            </a:endParaRPr>
          </a:p>
        </p:txBody>
      </p:sp>
    </p:spTree>
    <p:extLst>
      <p:ext uri="{BB962C8B-B14F-4D97-AF65-F5344CB8AC3E}">
        <p14:creationId xmlns:p14="http://schemas.microsoft.com/office/powerpoint/2010/main" val="319179204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37</a:t>
            </a:fld>
            <a:endParaRPr lang="en-US">
              <a:solidFill>
                <a:prstClr val="black"/>
              </a:solidFill>
            </a:endParaRPr>
          </a:p>
        </p:txBody>
      </p:sp>
    </p:spTree>
    <p:extLst>
      <p:ext uri="{BB962C8B-B14F-4D97-AF65-F5344CB8AC3E}">
        <p14:creationId xmlns:p14="http://schemas.microsoft.com/office/powerpoint/2010/main" val="406493313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38</a:t>
            </a:fld>
            <a:endParaRPr lang="en-US">
              <a:solidFill>
                <a:prstClr val="black"/>
              </a:solidFill>
            </a:endParaRPr>
          </a:p>
        </p:txBody>
      </p:sp>
    </p:spTree>
    <p:extLst>
      <p:ext uri="{BB962C8B-B14F-4D97-AF65-F5344CB8AC3E}">
        <p14:creationId xmlns:p14="http://schemas.microsoft.com/office/powerpoint/2010/main" val="197712084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39</a:t>
            </a:fld>
            <a:endParaRPr lang="en-US">
              <a:solidFill>
                <a:prstClr val="black"/>
              </a:solidFill>
            </a:endParaRPr>
          </a:p>
        </p:txBody>
      </p:sp>
    </p:spTree>
    <p:extLst>
      <p:ext uri="{BB962C8B-B14F-4D97-AF65-F5344CB8AC3E}">
        <p14:creationId xmlns:p14="http://schemas.microsoft.com/office/powerpoint/2010/main" val="21217091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40</a:t>
            </a:fld>
            <a:endParaRPr lang="en-US">
              <a:solidFill>
                <a:prstClr val="black"/>
              </a:solidFill>
            </a:endParaRPr>
          </a:p>
        </p:txBody>
      </p:sp>
    </p:spTree>
    <p:extLst>
      <p:ext uri="{BB962C8B-B14F-4D97-AF65-F5344CB8AC3E}">
        <p14:creationId xmlns:p14="http://schemas.microsoft.com/office/powerpoint/2010/main" val="128460495"/>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41</a:t>
            </a:fld>
            <a:endParaRPr lang="en-US">
              <a:solidFill>
                <a:prstClr val="black"/>
              </a:solidFill>
            </a:endParaRPr>
          </a:p>
        </p:txBody>
      </p:sp>
    </p:spTree>
    <p:extLst>
      <p:ext uri="{BB962C8B-B14F-4D97-AF65-F5344CB8AC3E}">
        <p14:creationId xmlns:p14="http://schemas.microsoft.com/office/powerpoint/2010/main" val="978340923"/>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42</a:t>
            </a:fld>
            <a:endParaRPr lang="en-US">
              <a:solidFill>
                <a:prstClr val="black"/>
              </a:solidFill>
            </a:endParaRPr>
          </a:p>
        </p:txBody>
      </p:sp>
    </p:spTree>
    <p:extLst>
      <p:ext uri="{BB962C8B-B14F-4D97-AF65-F5344CB8AC3E}">
        <p14:creationId xmlns:p14="http://schemas.microsoft.com/office/powerpoint/2010/main" val="3918543733"/>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43</a:t>
            </a:fld>
            <a:endParaRPr lang="en-US">
              <a:solidFill>
                <a:prstClr val="black"/>
              </a:solidFill>
            </a:endParaRPr>
          </a:p>
        </p:txBody>
      </p:sp>
    </p:spTree>
    <p:extLst>
      <p:ext uri="{BB962C8B-B14F-4D97-AF65-F5344CB8AC3E}">
        <p14:creationId xmlns:p14="http://schemas.microsoft.com/office/powerpoint/2010/main" val="458763219"/>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44</a:t>
            </a:fld>
            <a:endParaRPr lang="en-US">
              <a:solidFill>
                <a:prstClr val="black"/>
              </a:solidFill>
            </a:endParaRPr>
          </a:p>
        </p:txBody>
      </p:sp>
    </p:spTree>
    <p:extLst>
      <p:ext uri="{BB962C8B-B14F-4D97-AF65-F5344CB8AC3E}">
        <p14:creationId xmlns:p14="http://schemas.microsoft.com/office/powerpoint/2010/main" val="3876432090"/>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45</a:t>
            </a:fld>
            <a:endParaRPr lang="en-US">
              <a:solidFill>
                <a:prstClr val="black"/>
              </a:solidFill>
            </a:endParaRPr>
          </a:p>
        </p:txBody>
      </p:sp>
    </p:spTree>
    <p:extLst>
      <p:ext uri="{BB962C8B-B14F-4D97-AF65-F5344CB8AC3E}">
        <p14:creationId xmlns:p14="http://schemas.microsoft.com/office/powerpoint/2010/main" val="234725024"/>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46</a:t>
            </a:fld>
            <a:endParaRPr lang="en-US">
              <a:solidFill>
                <a:prstClr val="black"/>
              </a:solidFill>
            </a:endParaRPr>
          </a:p>
        </p:txBody>
      </p:sp>
    </p:spTree>
    <p:extLst>
      <p:ext uri="{BB962C8B-B14F-4D97-AF65-F5344CB8AC3E}">
        <p14:creationId xmlns:p14="http://schemas.microsoft.com/office/powerpoint/2010/main" val="820414906"/>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47</a:t>
            </a:fld>
            <a:endParaRPr lang="en-US">
              <a:solidFill>
                <a:prstClr val="black"/>
              </a:solidFill>
            </a:endParaRPr>
          </a:p>
        </p:txBody>
      </p:sp>
    </p:spTree>
    <p:extLst>
      <p:ext uri="{BB962C8B-B14F-4D97-AF65-F5344CB8AC3E}">
        <p14:creationId xmlns:p14="http://schemas.microsoft.com/office/powerpoint/2010/main" val="2244260944"/>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48</a:t>
            </a:fld>
            <a:endParaRPr lang="en-US">
              <a:solidFill>
                <a:prstClr val="black"/>
              </a:solidFill>
            </a:endParaRPr>
          </a:p>
        </p:txBody>
      </p:sp>
    </p:spTree>
    <p:extLst>
      <p:ext uri="{BB962C8B-B14F-4D97-AF65-F5344CB8AC3E}">
        <p14:creationId xmlns:p14="http://schemas.microsoft.com/office/powerpoint/2010/main" val="2812739456"/>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49</a:t>
            </a:fld>
            <a:endParaRPr lang="en-US">
              <a:solidFill>
                <a:prstClr val="black"/>
              </a:solidFill>
            </a:endParaRPr>
          </a:p>
        </p:txBody>
      </p:sp>
    </p:spTree>
    <p:extLst>
      <p:ext uri="{BB962C8B-B14F-4D97-AF65-F5344CB8AC3E}">
        <p14:creationId xmlns:p14="http://schemas.microsoft.com/office/powerpoint/2010/main" val="236447507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50</a:t>
            </a:fld>
            <a:endParaRPr lang="en-US">
              <a:solidFill>
                <a:prstClr val="black"/>
              </a:solidFill>
            </a:endParaRPr>
          </a:p>
        </p:txBody>
      </p:sp>
    </p:spTree>
    <p:extLst>
      <p:ext uri="{BB962C8B-B14F-4D97-AF65-F5344CB8AC3E}">
        <p14:creationId xmlns:p14="http://schemas.microsoft.com/office/powerpoint/2010/main" val="3818205969"/>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51</a:t>
            </a:fld>
            <a:endParaRPr lang="en-US">
              <a:solidFill>
                <a:prstClr val="black"/>
              </a:solidFill>
            </a:endParaRPr>
          </a:p>
        </p:txBody>
      </p:sp>
    </p:spTree>
    <p:extLst>
      <p:ext uri="{BB962C8B-B14F-4D97-AF65-F5344CB8AC3E}">
        <p14:creationId xmlns:p14="http://schemas.microsoft.com/office/powerpoint/2010/main" val="1358495732"/>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52</a:t>
            </a:fld>
            <a:endParaRPr lang="en-US">
              <a:solidFill>
                <a:prstClr val="black"/>
              </a:solidFill>
            </a:endParaRPr>
          </a:p>
        </p:txBody>
      </p:sp>
    </p:spTree>
    <p:extLst>
      <p:ext uri="{BB962C8B-B14F-4D97-AF65-F5344CB8AC3E}">
        <p14:creationId xmlns:p14="http://schemas.microsoft.com/office/powerpoint/2010/main" val="337478423"/>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53</a:t>
            </a:fld>
            <a:endParaRPr lang="en-US">
              <a:solidFill>
                <a:prstClr val="black"/>
              </a:solidFill>
            </a:endParaRPr>
          </a:p>
        </p:txBody>
      </p:sp>
    </p:spTree>
    <p:extLst>
      <p:ext uri="{BB962C8B-B14F-4D97-AF65-F5344CB8AC3E}">
        <p14:creationId xmlns:p14="http://schemas.microsoft.com/office/powerpoint/2010/main" val="824337495"/>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54</a:t>
            </a:fld>
            <a:endParaRPr lang="en-US">
              <a:solidFill>
                <a:prstClr val="black"/>
              </a:solidFill>
            </a:endParaRPr>
          </a:p>
        </p:txBody>
      </p:sp>
    </p:spTree>
    <p:extLst>
      <p:ext uri="{BB962C8B-B14F-4D97-AF65-F5344CB8AC3E}">
        <p14:creationId xmlns:p14="http://schemas.microsoft.com/office/powerpoint/2010/main" val="2419902051"/>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55</a:t>
            </a:fld>
            <a:endParaRPr lang="en-US">
              <a:solidFill>
                <a:prstClr val="black"/>
              </a:solidFill>
            </a:endParaRPr>
          </a:p>
        </p:txBody>
      </p:sp>
    </p:spTree>
    <p:extLst>
      <p:ext uri="{BB962C8B-B14F-4D97-AF65-F5344CB8AC3E}">
        <p14:creationId xmlns:p14="http://schemas.microsoft.com/office/powerpoint/2010/main" val="766094506"/>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56</a:t>
            </a:fld>
            <a:endParaRPr lang="en-US">
              <a:solidFill>
                <a:prstClr val="black"/>
              </a:solidFill>
            </a:endParaRPr>
          </a:p>
        </p:txBody>
      </p:sp>
    </p:spTree>
    <p:extLst>
      <p:ext uri="{BB962C8B-B14F-4D97-AF65-F5344CB8AC3E}">
        <p14:creationId xmlns:p14="http://schemas.microsoft.com/office/powerpoint/2010/main" val="844707286"/>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57</a:t>
            </a:fld>
            <a:endParaRPr lang="en-US">
              <a:solidFill>
                <a:prstClr val="black"/>
              </a:solidFill>
            </a:endParaRPr>
          </a:p>
        </p:txBody>
      </p:sp>
    </p:spTree>
    <p:extLst>
      <p:ext uri="{BB962C8B-B14F-4D97-AF65-F5344CB8AC3E}">
        <p14:creationId xmlns:p14="http://schemas.microsoft.com/office/powerpoint/2010/main" val="370860348"/>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58</a:t>
            </a:fld>
            <a:endParaRPr lang="en-US">
              <a:solidFill>
                <a:prstClr val="black"/>
              </a:solidFill>
            </a:endParaRPr>
          </a:p>
        </p:txBody>
      </p:sp>
    </p:spTree>
    <p:extLst>
      <p:ext uri="{BB962C8B-B14F-4D97-AF65-F5344CB8AC3E}">
        <p14:creationId xmlns:p14="http://schemas.microsoft.com/office/powerpoint/2010/main" val="2858111839"/>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59</a:t>
            </a:fld>
            <a:endParaRPr lang="en-US">
              <a:solidFill>
                <a:prstClr val="black"/>
              </a:solidFill>
            </a:endParaRPr>
          </a:p>
        </p:txBody>
      </p:sp>
    </p:spTree>
    <p:extLst>
      <p:ext uri="{BB962C8B-B14F-4D97-AF65-F5344CB8AC3E}">
        <p14:creationId xmlns:p14="http://schemas.microsoft.com/office/powerpoint/2010/main" val="2773663012"/>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60</a:t>
            </a:fld>
            <a:endParaRPr lang="en-US">
              <a:solidFill>
                <a:prstClr val="black"/>
              </a:solidFill>
            </a:endParaRPr>
          </a:p>
        </p:txBody>
      </p:sp>
    </p:spTree>
    <p:extLst>
      <p:ext uri="{BB962C8B-B14F-4D97-AF65-F5344CB8AC3E}">
        <p14:creationId xmlns:p14="http://schemas.microsoft.com/office/powerpoint/2010/main" val="2370351480"/>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61</a:t>
            </a:fld>
            <a:endParaRPr lang="en-US">
              <a:solidFill>
                <a:prstClr val="black"/>
              </a:solidFill>
            </a:endParaRPr>
          </a:p>
        </p:txBody>
      </p:sp>
    </p:spTree>
    <p:extLst>
      <p:ext uri="{BB962C8B-B14F-4D97-AF65-F5344CB8AC3E}">
        <p14:creationId xmlns:p14="http://schemas.microsoft.com/office/powerpoint/2010/main" val="2254289480"/>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62</a:t>
            </a:fld>
            <a:endParaRPr lang="en-US">
              <a:solidFill>
                <a:prstClr val="black"/>
              </a:solidFill>
            </a:endParaRPr>
          </a:p>
        </p:txBody>
      </p:sp>
    </p:spTree>
    <p:extLst>
      <p:ext uri="{BB962C8B-B14F-4D97-AF65-F5344CB8AC3E}">
        <p14:creationId xmlns:p14="http://schemas.microsoft.com/office/powerpoint/2010/main" val="350313839"/>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63</a:t>
            </a:fld>
            <a:endParaRPr lang="en-US">
              <a:solidFill>
                <a:prstClr val="black"/>
              </a:solidFill>
            </a:endParaRPr>
          </a:p>
        </p:txBody>
      </p:sp>
    </p:spTree>
    <p:extLst>
      <p:ext uri="{BB962C8B-B14F-4D97-AF65-F5344CB8AC3E}">
        <p14:creationId xmlns:p14="http://schemas.microsoft.com/office/powerpoint/2010/main" val="3698192568"/>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64</a:t>
            </a:fld>
            <a:endParaRPr lang="en-US">
              <a:solidFill>
                <a:prstClr val="black"/>
              </a:solidFill>
            </a:endParaRPr>
          </a:p>
        </p:txBody>
      </p:sp>
    </p:spTree>
    <p:extLst>
      <p:ext uri="{BB962C8B-B14F-4D97-AF65-F5344CB8AC3E}">
        <p14:creationId xmlns:p14="http://schemas.microsoft.com/office/powerpoint/2010/main" val="1247177626"/>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65</a:t>
            </a:fld>
            <a:endParaRPr lang="en-US">
              <a:solidFill>
                <a:prstClr val="black"/>
              </a:solidFill>
            </a:endParaRPr>
          </a:p>
        </p:txBody>
      </p:sp>
    </p:spTree>
    <p:extLst>
      <p:ext uri="{BB962C8B-B14F-4D97-AF65-F5344CB8AC3E}">
        <p14:creationId xmlns:p14="http://schemas.microsoft.com/office/powerpoint/2010/main" val="4062593156"/>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66</a:t>
            </a:fld>
            <a:endParaRPr lang="en-US">
              <a:solidFill>
                <a:prstClr val="black"/>
              </a:solidFill>
            </a:endParaRPr>
          </a:p>
        </p:txBody>
      </p:sp>
    </p:spTree>
    <p:extLst>
      <p:ext uri="{BB962C8B-B14F-4D97-AF65-F5344CB8AC3E}">
        <p14:creationId xmlns:p14="http://schemas.microsoft.com/office/powerpoint/2010/main" val="2513998617"/>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67</a:t>
            </a:fld>
            <a:endParaRPr lang="en-US">
              <a:solidFill>
                <a:prstClr val="black"/>
              </a:solidFill>
            </a:endParaRPr>
          </a:p>
        </p:txBody>
      </p:sp>
    </p:spTree>
    <p:extLst>
      <p:ext uri="{BB962C8B-B14F-4D97-AF65-F5344CB8AC3E}">
        <p14:creationId xmlns:p14="http://schemas.microsoft.com/office/powerpoint/2010/main" val="1085874389"/>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68</a:t>
            </a:fld>
            <a:endParaRPr lang="en-US">
              <a:solidFill>
                <a:prstClr val="black"/>
              </a:solidFill>
            </a:endParaRPr>
          </a:p>
        </p:txBody>
      </p:sp>
    </p:spTree>
    <p:extLst>
      <p:ext uri="{BB962C8B-B14F-4D97-AF65-F5344CB8AC3E}">
        <p14:creationId xmlns:p14="http://schemas.microsoft.com/office/powerpoint/2010/main" val="3023931647"/>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69</a:t>
            </a:fld>
            <a:endParaRPr lang="en-US">
              <a:solidFill>
                <a:prstClr val="black"/>
              </a:solidFill>
            </a:endParaRPr>
          </a:p>
        </p:txBody>
      </p:sp>
    </p:spTree>
    <p:extLst>
      <p:ext uri="{BB962C8B-B14F-4D97-AF65-F5344CB8AC3E}">
        <p14:creationId xmlns:p14="http://schemas.microsoft.com/office/powerpoint/2010/main" val="4206370440"/>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70</a:t>
            </a:fld>
            <a:endParaRPr lang="en-US">
              <a:solidFill>
                <a:prstClr val="black"/>
              </a:solidFill>
            </a:endParaRPr>
          </a:p>
        </p:txBody>
      </p:sp>
    </p:spTree>
    <p:extLst>
      <p:ext uri="{BB962C8B-B14F-4D97-AF65-F5344CB8AC3E}">
        <p14:creationId xmlns:p14="http://schemas.microsoft.com/office/powerpoint/2010/main" val="666738428"/>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71</a:t>
            </a:fld>
            <a:endParaRPr lang="en-US">
              <a:solidFill>
                <a:prstClr val="black"/>
              </a:solidFill>
            </a:endParaRPr>
          </a:p>
        </p:txBody>
      </p:sp>
    </p:spTree>
    <p:extLst>
      <p:ext uri="{BB962C8B-B14F-4D97-AF65-F5344CB8AC3E}">
        <p14:creationId xmlns:p14="http://schemas.microsoft.com/office/powerpoint/2010/main" val="3072401003"/>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72</a:t>
            </a:fld>
            <a:endParaRPr lang="en-US">
              <a:solidFill>
                <a:prstClr val="black"/>
              </a:solidFill>
            </a:endParaRPr>
          </a:p>
        </p:txBody>
      </p:sp>
    </p:spTree>
    <p:extLst>
      <p:ext uri="{BB962C8B-B14F-4D97-AF65-F5344CB8AC3E}">
        <p14:creationId xmlns:p14="http://schemas.microsoft.com/office/powerpoint/2010/main" val="3953689059"/>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73</a:t>
            </a:fld>
            <a:endParaRPr lang="en-US">
              <a:solidFill>
                <a:prstClr val="black"/>
              </a:solidFill>
            </a:endParaRPr>
          </a:p>
        </p:txBody>
      </p:sp>
    </p:spTree>
    <p:extLst>
      <p:ext uri="{BB962C8B-B14F-4D97-AF65-F5344CB8AC3E}">
        <p14:creationId xmlns:p14="http://schemas.microsoft.com/office/powerpoint/2010/main" val="2971697392"/>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74</a:t>
            </a:fld>
            <a:endParaRPr lang="en-US">
              <a:solidFill>
                <a:prstClr val="black"/>
              </a:solidFill>
            </a:endParaRPr>
          </a:p>
        </p:txBody>
      </p:sp>
    </p:spTree>
    <p:extLst>
      <p:ext uri="{BB962C8B-B14F-4D97-AF65-F5344CB8AC3E}">
        <p14:creationId xmlns:p14="http://schemas.microsoft.com/office/powerpoint/2010/main" val="3129510401"/>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75</a:t>
            </a:fld>
            <a:endParaRPr lang="en-US">
              <a:solidFill>
                <a:prstClr val="black"/>
              </a:solidFill>
            </a:endParaRPr>
          </a:p>
        </p:txBody>
      </p:sp>
    </p:spTree>
    <p:extLst>
      <p:ext uri="{BB962C8B-B14F-4D97-AF65-F5344CB8AC3E}">
        <p14:creationId xmlns:p14="http://schemas.microsoft.com/office/powerpoint/2010/main" val="496672082"/>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76</a:t>
            </a:fld>
            <a:endParaRPr lang="en-US">
              <a:solidFill>
                <a:prstClr val="black"/>
              </a:solidFill>
            </a:endParaRPr>
          </a:p>
        </p:txBody>
      </p:sp>
    </p:spTree>
    <p:extLst>
      <p:ext uri="{BB962C8B-B14F-4D97-AF65-F5344CB8AC3E}">
        <p14:creationId xmlns:p14="http://schemas.microsoft.com/office/powerpoint/2010/main" val="1355588013"/>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77</a:t>
            </a:fld>
            <a:endParaRPr lang="en-US">
              <a:solidFill>
                <a:prstClr val="black"/>
              </a:solidFill>
            </a:endParaRPr>
          </a:p>
        </p:txBody>
      </p:sp>
    </p:spTree>
    <p:extLst>
      <p:ext uri="{BB962C8B-B14F-4D97-AF65-F5344CB8AC3E}">
        <p14:creationId xmlns:p14="http://schemas.microsoft.com/office/powerpoint/2010/main" val="9836293"/>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78</a:t>
            </a:fld>
            <a:endParaRPr lang="en-US">
              <a:solidFill>
                <a:prstClr val="black"/>
              </a:solidFill>
            </a:endParaRPr>
          </a:p>
        </p:txBody>
      </p:sp>
    </p:spTree>
    <p:extLst>
      <p:ext uri="{BB962C8B-B14F-4D97-AF65-F5344CB8AC3E}">
        <p14:creationId xmlns:p14="http://schemas.microsoft.com/office/powerpoint/2010/main" val="2823911128"/>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79</a:t>
            </a:fld>
            <a:endParaRPr lang="en-US">
              <a:solidFill>
                <a:prstClr val="black"/>
              </a:solidFill>
            </a:endParaRPr>
          </a:p>
        </p:txBody>
      </p:sp>
    </p:spTree>
    <p:extLst>
      <p:ext uri="{BB962C8B-B14F-4D97-AF65-F5344CB8AC3E}">
        <p14:creationId xmlns:p14="http://schemas.microsoft.com/office/powerpoint/2010/main" val="2146331440"/>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80</a:t>
            </a:fld>
            <a:endParaRPr lang="en-US">
              <a:solidFill>
                <a:prstClr val="black"/>
              </a:solidFill>
            </a:endParaRPr>
          </a:p>
        </p:txBody>
      </p:sp>
    </p:spTree>
    <p:extLst>
      <p:ext uri="{BB962C8B-B14F-4D97-AF65-F5344CB8AC3E}">
        <p14:creationId xmlns:p14="http://schemas.microsoft.com/office/powerpoint/2010/main" val="1817519482"/>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81</a:t>
            </a:fld>
            <a:endParaRPr lang="en-US">
              <a:solidFill>
                <a:prstClr val="black"/>
              </a:solidFill>
            </a:endParaRPr>
          </a:p>
        </p:txBody>
      </p:sp>
    </p:spTree>
    <p:extLst>
      <p:ext uri="{BB962C8B-B14F-4D97-AF65-F5344CB8AC3E}">
        <p14:creationId xmlns:p14="http://schemas.microsoft.com/office/powerpoint/2010/main" val="368478040"/>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82</a:t>
            </a:fld>
            <a:endParaRPr lang="en-US">
              <a:solidFill>
                <a:prstClr val="black"/>
              </a:solidFill>
            </a:endParaRPr>
          </a:p>
        </p:txBody>
      </p:sp>
    </p:spTree>
    <p:extLst>
      <p:ext uri="{BB962C8B-B14F-4D97-AF65-F5344CB8AC3E}">
        <p14:creationId xmlns:p14="http://schemas.microsoft.com/office/powerpoint/2010/main" val="3581552660"/>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83</a:t>
            </a:fld>
            <a:endParaRPr lang="en-US">
              <a:solidFill>
                <a:prstClr val="black"/>
              </a:solidFill>
            </a:endParaRPr>
          </a:p>
        </p:txBody>
      </p:sp>
    </p:spTree>
    <p:extLst>
      <p:ext uri="{BB962C8B-B14F-4D97-AF65-F5344CB8AC3E}">
        <p14:creationId xmlns:p14="http://schemas.microsoft.com/office/powerpoint/2010/main" val="4083784173"/>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84</a:t>
            </a:fld>
            <a:endParaRPr lang="en-US">
              <a:solidFill>
                <a:prstClr val="black"/>
              </a:solidFill>
            </a:endParaRPr>
          </a:p>
        </p:txBody>
      </p:sp>
    </p:spTree>
    <p:extLst>
      <p:ext uri="{BB962C8B-B14F-4D97-AF65-F5344CB8AC3E}">
        <p14:creationId xmlns:p14="http://schemas.microsoft.com/office/powerpoint/2010/main" val="1581734231"/>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85</a:t>
            </a:fld>
            <a:endParaRPr lang="en-US">
              <a:solidFill>
                <a:prstClr val="black"/>
              </a:solidFill>
            </a:endParaRPr>
          </a:p>
        </p:txBody>
      </p:sp>
    </p:spTree>
    <p:extLst>
      <p:ext uri="{BB962C8B-B14F-4D97-AF65-F5344CB8AC3E}">
        <p14:creationId xmlns:p14="http://schemas.microsoft.com/office/powerpoint/2010/main" val="3459122159"/>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86</a:t>
            </a:fld>
            <a:endParaRPr lang="en-US">
              <a:solidFill>
                <a:prstClr val="black"/>
              </a:solidFill>
            </a:endParaRPr>
          </a:p>
        </p:txBody>
      </p:sp>
    </p:spTree>
    <p:extLst>
      <p:ext uri="{BB962C8B-B14F-4D97-AF65-F5344CB8AC3E}">
        <p14:creationId xmlns:p14="http://schemas.microsoft.com/office/powerpoint/2010/main" val="3860735900"/>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87</a:t>
            </a:fld>
            <a:endParaRPr lang="en-US">
              <a:solidFill>
                <a:prstClr val="black"/>
              </a:solidFill>
            </a:endParaRPr>
          </a:p>
        </p:txBody>
      </p:sp>
    </p:spTree>
    <p:extLst>
      <p:ext uri="{BB962C8B-B14F-4D97-AF65-F5344CB8AC3E}">
        <p14:creationId xmlns:p14="http://schemas.microsoft.com/office/powerpoint/2010/main" val="1330400177"/>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88</a:t>
            </a:fld>
            <a:endParaRPr lang="en-US">
              <a:solidFill>
                <a:prstClr val="black"/>
              </a:solidFill>
            </a:endParaRPr>
          </a:p>
        </p:txBody>
      </p:sp>
    </p:spTree>
    <p:extLst>
      <p:ext uri="{BB962C8B-B14F-4D97-AF65-F5344CB8AC3E}">
        <p14:creationId xmlns:p14="http://schemas.microsoft.com/office/powerpoint/2010/main" val="3512608339"/>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89</a:t>
            </a:fld>
            <a:endParaRPr lang="en-US">
              <a:solidFill>
                <a:prstClr val="black"/>
              </a:solidFill>
            </a:endParaRPr>
          </a:p>
        </p:txBody>
      </p:sp>
    </p:spTree>
    <p:extLst>
      <p:ext uri="{BB962C8B-B14F-4D97-AF65-F5344CB8AC3E}">
        <p14:creationId xmlns:p14="http://schemas.microsoft.com/office/powerpoint/2010/main" val="160953407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D5F47777-84D7-4CF1-B56F-347CA25596FD}" type="datetimeFigureOut">
              <a:rPr lang="en-US" smtClean="0"/>
              <a:t>12/21/2018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30003073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5F47777-84D7-4CF1-B56F-347CA25596FD}" type="datetimeFigureOut">
              <a:rPr lang="en-US" smtClean="0"/>
              <a:t>12/21/2018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25544057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D5F47777-84D7-4CF1-B56F-347CA25596FD}" type="datetimeFigureOut">
              <a:rPr lang="en-US" smtClean="0"/>
              <a:t>12/21/2018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10277157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D5F47777-84D7-4CF1-B56F-347CA25596FD}" type="datetimeFigureOut">
              <a:rPr lang="en-US" smtClean="0"/>
              <a:t>12/21/2018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1185107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D5F47777-84D7-4CF1-B56F-347CA25596FD}" type="datetimeFigureOut">
              <a:rPr lang="en-US" smtClean="0"/>
              <a:t>12/21/2018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38095194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D5F47777-84D7-4CF1-B56F-347CA25596FD}" type="datetimeFigureOut">
              <a:rPr lang="en-US" smtClean="0"/>
              <a:t>12/21/2018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10236550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5F47777-84D7-4CF1-B56F-347CA25596FD}" type="datetimeFigureOut">
              <a:rPr lang="en-US" smtClean="0"/>
              <a:t>12/21/2018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41349045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D5F47777-84D7-4CF1-B56F-347CA25596FD}" type="datetimeFigureOut">
              <a:rPr lang="en-US" smtClean="0"/>
              <a:t>12/21/2018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29142201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D5F47777-84D7-4CF1-B56F-347CA25596FD}" type="datetimeFigureOut">
              <a:rPr lang="en-US" smtClean="0"/>
              <a:t>12/21/2018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30357195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5F47777-84D7-4CF1-B56F-347CA25596FD}" type="datetimeFigureOut">
              <a:rPr lang="en-US" smtClean="0"/>
              <a:t>12/21/2018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2464490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5F47777-84D7-4CF1-B56F-347CA25596FD}" type="datetimeFigureOut">
              <a:rPr lang="en-US" smtClean="0"/>
              <a:t>12/21/2018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5878562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lumMod val="9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5F47777-84D7-4CF1-B56F-347CA25596FD}" type="datetimeFigureOut">
              <a:rPr lang="en-US" smtClean="0"/>
              <a:t>12/21/2018</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31B01FA-5DD9-417B-ABB8-22AA979D9AE8}" type="slidenum">
              <a:rPr lang="en-US" smtClean="0"/>
              <a:t>‹#›</a:t>
            </a:fld>
            <a:endParaRPr lang="en-US"/>
          </a:p>
        </p:txBody>
      </p:sp>
    </p:spTree>
    <p:extLst>
      <p:ext uri="{BB962C8B-B14F-4D97-AF65-F5344CB8AC3E}">
        <p14:creationId xmlns:p14="http://schemas.microsoft.com/office/powerpoint/2010/main" val="67999254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82.xml"/><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84.xml"/><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86.xml"/><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87.xml"/><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88.xml"/><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8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33400" y="598715"/>
            <a:ext cx="11038115" cy="6030684"/>
          </a:xfrm>
        </p:spPr>
        <p:txBody>
          <a:bodyPr>
            <a:normAutofit fontScale="92500" lnSpcReduction="10000"/>
          </a:bodyPr>
          <a:lstStyle/>
          <a:p>
            <a:pPr algn="ctr">
              <a:buNone/>
            </a:pPr>
            <a:r>
              <a:rPr lang="en-US" sz="5200" b="1" dirty="0">
                <a:solidFill>
                  <a:schemeClr val="accent1">
                    <a:lumMod val="50000"/>
                  </a:schemeClr>
                </a:solidFill>
                <a:latin typeface="Helvetica" pitchFamily="34" charset="0"/>
                <a:cs typeface="Helvetica" pitchFamily="34" charset="0"/>
              </a:rPr>
              <a:t>Shabbat Shalom</a:t>
            </a:r>
          </a:p>
          <a:p>
            <a:pPr algn="ctr">
              <a:buNone/>
            </a:pPr>
            <a:r>
              <a:rPr lang="en-US" sz="2400" dirty="0">
                <a:solidFill>
                  <a:schemeClr val="tx1">
                    <a:lumMod val="95000"/>
                    <a:lumOff val="5000"/>
                  </a:schemeClr>
                </a:solidFill>
                <a:latin typeface="Helvetica" pitchFamily="34" charset="0"/>
                <a:cs typeface="Helvetica" pitchFamily="34" charset="0"/>
              </a:rPr>
              <a:t>  </a:t>
            </a:r>
          </a:p>
          <a:p>
            <a:pPr algn="ctr">
              <a:spcAft>
                <a:spcPts val="1200"/>
              </a:spcAft>
              <a:buNone/>
            </a:pPr>
            <a:r>
              <a:rPr lang="en-US" sz="3733" b="1" dirty="0">
                <a:solidFill>
                  <a:schemeClr val="tx1">
                    <a:lumMod val="95000"/>
                    <a:lumOff val="5000"/>
                  </a:schemeClr>
                </a:solidFill>
                <a:latin typeface="Helvetica" pitchFamily="34" charset="0"/>
                <a:cs typeface="Helvetica" pitchFamily="34" charset="0"/>
              </a:rPr>
              <a:t>Welcome to</a:t>
            </a:r>
            <a:endParaRPr lang="en-US" sz="3733" b="1" i="1" dirty="0">
              <a:solidFill>
                <a:schemeClr val="tx1">
                  <a:lumMod val="95000"/>
                  <a:lumOff val="5000"/>
                </a:schemeClr>
              </a:solidFill>
              <a:latin typeface="Helvetica" pitchFamily="34" charset="0"/>
              <a:cs typeface="Helvetica" pitchFamily="34" charset="0"/>
            </a:endParaRPr>
          </a:p>
          <a:p>
            <a:pPr marL="0" indent="0" algn="ctr">
              <a:spcBef>
                <a:spcPts val="0"/>
              </a:spcBef>
              <a:buNone/>
            </a:pPr>
            <a:r>
              <a:rPr lang="en-US" sz="10400" b="1" i="1" dirty="0">
                <a:solidFill>
                  <a:srgbClr val="C00000"/>
                </a:solidFill>
                <a:latin typeface="Helvetica" pitchFamily="34" charset="0"/>
                <a:cs typeface="Helvetica" pitchFamily="34" charset="0"/>
              </a:rPr>
              <a:t>The </a:t>
            </a:r>
            <a:r>
              <a:rPr lang="en-US" sz="10400" b="1" i="1" dirty="0" err="1">
                <a:solidFill>
                  <a:srgbClr val="C00000"/>
                </a:solidFill>
                <a:latin typeface="Helvetica" pitchFamily="34" charset="0"/>
                <a:cs typeface="Helvetica" pitchFamily="34" charset="0"/>
              </a:rPr>
              <a:t>Miqra</a:t>
            </a:r>
            <a:endParaRPr lang="en-US" sz="10400" b="1" i="1" dirty="0">
              <a:solidFill>
                <a:srgbClr val="C00000"/>
              </a:solidFill>
              <a:latin typeface="Helvetica" pitchFamily="34" charset="0"/>
              <a:cs typeface="Helvetica" pitchFamily="34" charset="0"/>
            </a:endParaRPr>
          </a:p>
          <a:p>
            <a:pPr marL="0" indent="0" algn="ctr">
              <a:spcBef>
                <a:spcPts val="0"/>
              </a:spcBef>
              <a:buNone/>
            </a:pPr>
            <a:endParaRPr lang="en-US" sz="5333" dirty="0">
              <a:solidFill>
                <a:schemeClr val="tx1">
                  <a:lumMod val="95000"/>
                  <a:lumOff val="5000"/>
                </a:schemeClr>
              </a:solidFill>
              <a:latin typeface="Helvetica" pitchFamily="34" charset="0"/>
              <a:cs typeface="Helvetica" pitchFamily="34" charset="0"/>
            </a:endParaRPr>
          </a:p>
          <a:p>
            <a:pPr marL="0" indent="0" algn="ctr">
              <a:spcBef>
                <a:spcPts val="0"/>
              </a:spcBef>
              <a:buNone/>
            </a:pPr>
            <a:r>
              <a:rPr lang="en-US" sz="5333" b="1" dirty="0" smtClean="0">
                <a:solidFill>
                  <a:schemeClr val="tx1">
                    <a:lumMod val="95000"/>
                    <a:lumOff val="5000"/>
                  </a:schemeClr>
                </a:solidFill>
                <a:latin typeface="Helvetica" pitchFamily="34" charset="0"/>
                <a:cs typeface="Helvetica" pitchFamily="34" charset="0"/>
              </a:rPr>
              <a:t>On the Ground Level</a:t>
            </a:r>
          </a:p>
          <a:p>
            <a:pPr marL="0" indent="0" algn="ctr">
              <a:spcBef>
                <a:spcPts val="0"/>
              </a:spcBef>
              <a:buNone/>
            </a:pPr>
            <a:r>
              <a:rPr lang="en-US" sz="5333" b="1" dirty="0" smtClean="0">
                <a:solidFill>
                  <a:schemeClr val="tx1">
                    <a:lumMod val="95000"/>
                    <a:lumOff val="5000"/>
                  </a:schemeClr>
                </a:solidFill>
                <a:latin typeface="Helvetica" pitchFamily="34" charset="0"/>
                <a:cs typeface="Helvetica" pitchFamily="34" charset="0"/>
              </a:rPr>
              <a:t>At </a:t>
            </a:r>
            <a:r>
              <a:rPr lang="en-US" sz="5333" b="1" dirty="0">
                <a:solidFill>
                  <a:schemeClr val="tx1">
                    <a:lumMod val="95000"/>
                    <a:lumOff val="5000"/>
                  </a:schemeClr>
                </a:solidFill>
                <a:latin typeface="Helvetica" pitchFamily="34" charset="0"/>
                <a:cs typeface="Helvetica" pitchFamily="34" charset="0"/>
              </a:rPr>
              <a:t>the </a:t>
            </a:r>
            <a:r>
              <a:rPr lang="en-US" sz="5333" b="1" dirty="0" smtClean="0">
                <a:solidFill>
                  <a:schemeClr val="tx1">
                    <a:lumMod val="95000"/>
                    <a:lumOff val="5000"/>
                  </a:schemeClr>
                </a:solidFill>
                <a:latin typeface="Helvetica" pitchFamily="34" charset="0"/>
                <a:cs typeface="Helvetica" pitchFamily="34" charset="0"/>
              </a:rPr>
              <a:t>Upper Room Chapel</a:t>
            </a:r>
            <a:endParaRPr lang="en-US" sz="5333" b="1" dirty="0">
              <a:solidFill>
                <a:schemeClr val="tx1">
                  <a:lumMod val="95000"/>
                  <a:lumOff val="5000"/>
                </a:schemeClr>
              </a:solidFill>
              <a:latin typeface="Helvetica" pitchFamily="34" charset="0"/>
              <a:cs typeface="Helvetica" pitchFamily="34" charset="0"/>
            </a:endParaRPr>
          </a:p>
          <a:p>
            <a:pPr marL="0" indent="0" algn="ctr">
              <a:spcBef>
                <a:spcPts val="0"/>
              </a:spcBef>
              <a:buNone/>
            </a:pPr>
            <a:r>
              <a:rPr lang="en-US" sz="5333" b="1" dirty="0">
                <a:solidFill>
                  <a:schemeClr val="tx1">
                    <a:lumMod val="95000"/>
                    <a:lumOff val="5000"/>
                  </a:schemeClr>
                </a:solidFill>
                <a:latin typeface="Helvetica" pitchFamily="34" charset="0"/>
                <a:cs typeface="Helvetica" pitchFamily="34" charset="0"/>
              </a:rPr>
              <a:t>Fort Mill, SC</a:t>
            </a:r>
          </a:p>
          <a:p>
            <a:pPr marL="0" indent="0" algn="ctr">
              <a:spcBef>
                <a:spcPts val="0"/>
              </a:spcBef>
              <a:buNone/>
            </a:pPr>
            <a:r>
              <a:rPr lang="en-US" sz="5333" b="1" dirty="0" smtClean="0">
                <a:solidFill>
                  <a:schemeClr val="tx1">
                    <a:lumMod val="95000"/>
                    <a:lumOff val="5000"/>
                  </a:schemeClr>
                </a:solidFill>
                <a:latin typeface="Helvetica" pitchFamily="34" charset="0"/>
                <a:cs typeface="Helvetica" pitchFamily="34" charset="0"/>
              </a:rPr>
              <a:t>December </a:t>
            </a:r>
            <a:r>
              <a:rPr lang="en-US" sz="5333" b="1" dirty="0" smtClean="0">
                <a:solidFill>
                  <a:schemeClr val="tx1">
                    <a:lumMod val="95000"/>
                    <a:lumOff val="5000"/>
                  </a:schemeClr>
                </a:solidFill>
                <a:latin typeface="Helvetica" pitchFamily="34" charset="0"/>
                <a:cs typeface="Helvetica" pitchFamily="34" charset="0"/>
              </a:rPr>
              <a:t>22</a:t>
            </a:r>
            <a:r>
              <a:rPr lang="en-US" sz="5333" b="1" dirty="0" smtClean="0">
                <a:solidFill>
                  <a:schemeClr val="tx1">
                    <a:lumMod val="95000"/>
                    <a:lumOff val="5000"/>
                  </a:schemeClr>
                </a:solidFill>
                <a:latin typeface="Helvetica" pitchFamily="34" charset="0"/>
                <a:cs typeface="Helvetica" pitchFamily="34" charset="0"/>
              </a:rPr>
              <a:t>, </a:t>
            </a:r>
            <a:r>
              <a:rPr lang="en-US" sz="5333" b="1" dirty="0">
                <a:solidFill>
                  <a:schemeClr val="tx1">
                    <a:lumMod val="95000"/>
                    <a:lumOff val="5000"/>
                  </a:schemeClr>
                </a:solidFill>
                <a:latin typeface="Helvetica" pitchFamily="34" charset="0"/>
                <a:cs typeface="Helvetica" pitchFamily="34" charset="0"/>
              </a:rPr>
              <a:t>2018</a:t>
            </a:r>
          </a:p>
          <a:p>
            <a:pPr algn="ctr">
              <a:buNone/>
            </a:pPr>
            <a:endParaRPr lang="en-US" sz="3733" dirty="0">
              <a:solidFill>
                <a:schemeClr val="tx1">
                  <a:lumMod val="95000"/>
                  <a:lumOff val="5000"/>
                </a:schemeClr>
              </a:solidFill>
              <a:latin typeface="Helvetica" pitchFamily="34" charset="0"/>
              <a:cs typeface="Helvetica" pitchFamily="34" charset="0"/>
            </a:endParaRPr>
          </a:p>
        </p:txBody>
      </p:sp>
    </p:spTree>
    <p:extLst>
      <p:ext uri="{BB962C8B-B14F-4D97-AF65-F5344CB8AC3E}">
        <p14:creationId xmlns:p14="http://schemas.microsoft.com/office/powerpoint/2010/main" val="170363742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48344" y="598715"/>
            <a:ext cx="11462657" cy="6030684"/>
          </a:xfrm>
        </p:spPr>
        <p:txBody>
          <a:bodyPr>
            <a:normAutofit/>
          </a:bodyPr>
          <a:lstStyle/>
          <a:p>
            <a:pPr algn="ctr">
              <a:buNone/>
            </a:pPr>
            <a:r>
              <a:rPr lang="en-US" sz="5333" dirty="0">
                <a:solidFill>
                  <a:schemeClr val="bg1"/>
                </a:solidFill>
                <a:latin typeface="Helvetica" pitchFamily="34" charset="0"/>
                <a:cs typeface="Helvetica" pitchFamily="34" charset="0"/>
              </a:rPr>
              <a:t>  </a:t>
            </a:r>
          </a:p>
          <a:p>
            <a:pPr algn="ctr">
              <a:spcBef>
                <a:spcPts val="0"/>
              </a:spcBef>
              <a:buNone/>
            </a:pPr>
            <a:r>
              <a:rPr lang="en-US" sz="5333" b="1" dirty="0">
                <a:latin typeface="Helvetica" pitchFamily="34" charset="0"/>
                <a:cs typeface="Helvetica" pitchFamily="34" charset="0"/>
              </a:rPr>
              <a:t>Who is </a:t>
            </a:r>
          </a:p>
          <a:p>
            <a:pPr algn="ctr">
              <a:spcBef>
                <a:spcPts val="0"/>
              </a:spcBef>
              <a:buNone/>
            </a:pPr>
            <a:r>
              <a:rPr lang="en-US" sz="5333" b="1" dirty="0">
                <a:latin typeface="Helvetica" pitchFamily="34" charset="0"/>
                <a:cs typeface="Helvetica" pitchFamily="34" charset="0"/>
              </a:rPr>
              <a:t>“The Disciple Whom </a:t>
            </a:r>
            <a:r>
              <a:rPr lang="en-US" sz="5333" b="1" dirty="0" err="1" smtClean="0">
                <a:latin typeface="Helvetica" pitchFamily="34" charset="0"/>
                <a:cs typeface="Helvetica" pitchFamily="34" charset="0"/>
              </a:rPr>
              <a:t>Yahusha</a:t>
            </a:r>
            <a:r>
              <a:rPr lang="en-US" sz="5333" b="1" dirty="0" smtClean="0">
                <a:latin typeface="Helvetica" pitchFamily="34" charset="0"/>
                <a:cs typeface="Helvetica" pitchFamily="34" charset="0"/>
              </a:rPr>
              <a:t> </a:t>
            </a:r>
            <a:r>
              <a:rPr lang="en-US" sz="5333" b="1" dirty="0">
                <a:latin typeface="Helvetica" pitchFamily="34" charset="0"/>
                <a:cs typeface="Helvetica" pitchFamily="34" charset="0"/>
              </a:rPr>
              <a:t>Loved”?</a:t>
            </a:r>
            <a:endParaRPr lang="en-US" sz="5333" b="1" dirty="0">
              <a:latin typeface="Helvetica" pitchFamily="34" charset="0"/>
              <a:cs typeface="Helvetica" pitchFamily="34" charset="0"/>
            </a:endParaRPr>
          </a:p>
          <a:p>
            <a:pPr algn="ctr">
              <a:spcBef>
                <a:spcPts val="0"/>
              </a:spcBef>
              <a:buNone/>
            </a:pPr>
            <a:endParaRPr lang="en-US" sz="5333" b="1" dirty="0">
              <a:latin typeface="Helvetica" pitchFamily="34" charset="0"/>
              <a:cs typeface="Helvetica" pitchFamily="34" charset="0"/>
            </a:endParaRPr>
          </a:p>
          <a:p>
            <a:pPr algn="ctr">
              <a:spcBef>
                <a:spcPts val="0"/>
              </a:spcBef>
              <a:buNone/>
            </a:pPr>
            <a:r>
              <a:rPr lang="en-US" sz="3733" b="1" dirty="0" smtClean="0">
                <a:latin typeface="Helvetica" pitchFamily="34" charset="0"/>
                <a:cs typeface="Helvetica" pitchFamily="34" charset="0"/>
              </a:rPr>
              <a:t>Who Really Wrote </a:t>
            </a:r>
            <a:r>
              <a:rPr lang="en-US" sz="3733" b="1" smtClean="0">
                <a:latin typeface="Helvetica" pitchFamily="34" charset="0"/>
                <a:cs typeface="Helvetica" pitchFamily="34" charset="0"/>
              </a:rPr>
              <a:t>“the Book of John”?</a:t>
            </a:r>
          </a:p>
          <a:p>
            <a:pPr algn="ctr">
              <a:spcBef>
                <a:spcPts val="0"/>
              </a:spcBef>
              <a:buNone/>
            </a:pPr>
            <a:r>
              <a:rPr lang="en-US" sz="3733" b="1" dirty="0" smtClean="0">
                <a:latin typeface="Helvetica" pitchFamily="34" charset="0"/>
                <a:cs typeface="Helvetica" pitchFamily="34" charset="0"/>
              </a:rPr>
              <a:t>Would </a:t>
            </a:r>
            <a:r>
              <a:rPr lang="en-US" sz="3733" b="1" dirty="0">
                <a:latin typeface="Helvetica" pitchFamily="34" charset="0"/>
                <a:cs typeface="Helvetica" pitchFamily="34" charset="0"/>
              </a:rPr>
              <a:t>You Believe Tradition or the Bible?</a:t>
            </a:r>
          </a:p>
        </p:txBody>
      </p:sp>
    </p:spTree>
    <p:extLst>
      <p:ext uri="{BB962C8B-B14F-4D97-AF65-F5344CB8AC3E}">
        <p14:creationId xmlns:p14="http://schemas.microsoft.com/office/powerpoint/2010/main" val="216243605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1" y="337458"/>
            <a:ext cx="11277600" cy="6357257"/>
          </a:xfrm>
        </p:spPr>
        <p:txBody>
          <a:bodyPr>
            <a:normAutofit/>
          </a:bodyPr>
          <a:lstStyle/>
          <a:p>
            <a:pPr marL="0" indent="0" algn="ctr">
              <a:spcBef>
                <a:spcPts val="0"/>
              </a:spcBef>
              <a:buNone/>
            </a:pPr>
            <a:r>
              <a:rPr lang="en-US" sz="4800" b="1" dirty="0"/>
              <a:t>Intro</a:t>
            </a:r>
          </a:p>
          <a:p>
            <a:pPr marL="0" indent="0" algn="ctr">
              <a:spcBef>
                <a:spcPts val="0"/>
              </a:spcBef>
              <a:buNone/>
            </a:pPr>
            <a:r>
              <a:rPr lang="en-US" sz="4000" b="1" dirty="0" smtClean="0"/>
              <a:t>Your Bible says the 4</a:t>
            </a:r>
            <a:r>
              <a:rPr lang="en-US" sz="4000" b="1" baseline="30000" dirty="0" smtClean="0"/>
              <a:t>th</a:t>
            </a:r>
            <a:r>
              <a:rPr lang="en-US" sz="4000" b="1" dirty="0" smtClean="0"/>
              <a:t> Gospel was written by John</a:t>
            </a:r>
          </a:p>
          <a:p>
            <a:pPr marL="0" indent="0" algn="ctr">
              <a:spcBef>
                <a:spcPts val="0"/>
              </a:spcBef>
              <a:buNone/>
            </a:pPr>
            <a:r>
              <a:rPr lang="en-US" sz="4000" b="1" dirty="0" smtClean="0"/>
              <a:t>Can we trust the record of Scripture?</a:t>
            </a:r>
          </a:p>
          <a:p>
            <a:pPr marL="0" indent="0" algn="ctr">
              <a:spcBef>
                <a:spcPts val="0"/>
              </a:spcBef>
              <a:buNone/>
            </a:pPr>
            <a:r>
              <a:rPr lang="en-US" sz="4000" b="1" dirty="0" smtClean="0"/>
              <a:t>Your Bible is edited and formatted.</a:t>
            </a:r>
          </a:p>
          <a:p>
            <a:pPr marL="0" indent="0" algn="ctr">
              <a:spcBef>
                <a:spcPts val="0"/>
              </a:spcBef>
              <a:buNone/>
            </a:pPr>
            <a:r>
              <a:rPr lang="en-US" sz="4000" b="1" dirty="0" smtClean="0"/>
              <a:t>We need to know what part of the Bible is the actual Scriptures, what is edited and what is formatted.</a:t>
            </a:r>
          </a:p>
          <a:p>
            <a:pPr marL="0" indent="0" algn="ctr">
              <a:spcBef>
                <a:spcPts val="0"/>
              </a:spcBef>
              <a:buNone/>
            </a:pPr>
            <a:r>
              <a:rPr lang="en-US" sz="4000" b="1" dirty="0" smtClean="0"/>
              <a:t>Title, text, footnotes, commentary, chapter and verse divisions, section headings, translations?</a:t>
            </a:r>
            <a:endParaRPr lang="en-US" sz="4000" b="1" dirty="0"/>
          </a:p>
        </p:txBody>
      </p:sp>
    </p:spTree>
    <p:extLst>
      <p:ext uri="{BB962C8B-B14F-4D97-AF65-F5344CB8AC3E}">
        <p14:creationId xmlns:p14="http://schemas.microsoft.com/office/powerpoint/2010/main" val="256751746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70115" y="402772"/>
            <a:ext cx="11125200" cy="6193971"/>
          </a:xfrm>
        </p:spPr>
        <p:txBody>
          <a:bodyPr>
            <a:normAutofit fontScale="92500" lnSpcReduction="10000"/>
          </a:bodyPr>
          <a:lstStyle/>
          <a:p>
            <a:pPr algn="ctr">
              <a:buNone/>
            </a:pPr>
            <a:r>
              <a:rPr lang="en-US" sz="6133" b="1" dirty="0"/>
              <a:t>The Disciple Whom </a:t>
            </a:r>
            <a:r>
              <a:rPr lang="en-US" sz="6133" b="1" dirty="0" err="1" smtClean="0"/>
              <a:t>Yahusha</a:t>
            </a:r>
            <a:r>
              <a:rPr lang="en-US" sz="6133" b="1" dirty="0" smtClean="0"/>
              <a:t> </a:t>
            </a:r>
            <a:r>
              <a:rPr lang="en-US" sz="6133" b="1" dirty="0"/>
              <a:t>Loved</a:t>
            </a:r>
          </a:p>
          <a:p>
            <a:pPr algn="ctr">
              <a:buNone/>
            </a:pPr>
            <a:r>
              <a:rPr lang="en-US" sz="4667" b="1" dirty="0" err="1"/>
              <a:t>Kepha</a:t>
            </a:r>
            <a:r>
              <a:rPr lang="en-US" sz="4667" b="1" dirty="0"/>
              <a:t> turned and saw that </a:t>
            </a:r>
            <a:r>
              <a:rPr lang="en-US" sz="4667" b="1" u="sng" dirty="0"/>
              <a:t>the disciple whom </a:t>
            </a:r>
            <a:r>
              <a:rPr lang="en-US" sz="4667" b="1" u="sng" dirty="0" err="1" smtClean="0"/>
              <a:t>Yahusha</a:t>
            </a:r>
            <a:r>
              <a:rPr lang="en-US" sz="4667" b="1" u="sng" dirty="0" smtClean="0"/>
              <a:t> </a:t>
            </a:r>
            <a:r>
              <a:rPr lang="en-US" sz="4667" b="1" u="sng" dirty="0"/>
              <a:t>loved</a:t>
            </a:r>
            <a:r>
              <a:rPr lang="en-US" sz="4667" b="1" dirty="0"/>
              <a:t> was following them. (This was the one who had leaned back against </a:t>
            </a:r>
            <a:r>
              <a:rPr lang="en-US" sz="4667" b="1" dirty="0" err="1" smtClean="0"/>
              <a:t>Yahusha</a:t>
            </a:r>
            <a:r>
              <a:rPr lang="en-US" sz="4667" b="1" dirty="0" smtClean="0"/>
              <a:t> </a:t>
            </a:r>
            <a:r>
              <a:rPr lang="en-US" sz="4667" b="1" dirty="0"/>
              <a:t>at the supper and had said, "Master, who is going to betray you?")  When </a:t>
            </a:r>
            <a:r>
              <a:rPr lang="en-US" sz="4667" b="1" dirty="0" err="1"/>
              <a:t>Kepha</a:t>
            </a:r>
            <a:r>
              <a:rPr lang="en-US" sz="4667" b="1" dirty="0"/>
              <a:t> saw him, he asked, "Master, what about him?"  </a:t>
            </a:r>
            <a:r>
              <a:rPr lang="en-US" sz="4667" b="1" dirty="0" err="1" smtClean="0"/>
              <a:t>Yahusha</a:t>
            </a:r>
            <a:r>
              <a:rPr lang="en-US" sz="4667" b="1" dirty="0" smtClean="0"/>
              <a:t> </a:t>
            </a:r>
            <a:r>
              <a:rPr lang="en-US" sz="4667" b="1" dirty="0"/>
              <a:t>answered, "If I want him to remain alive until I return, what is that to you? </a:t>
            </a:r>
            <a:r>
              <a:rPr lang="en-US" sz="4667" b="1" dirty="0"/>
              <a:t>You must follow me."  </a:t>
            </a:r>
            <a:r>
              <a:rPr lang="en-US" sz="4667" b="1" dirty="0"/>
              <a:t>(</a:t>
            </a:r>
            <a:r>
              <a:rPr lang="en-US" sz="4667" b="1" dirty="0"/>
              <a:t>4th Gospel 21:20-24)</a:t>
            </a:r>
          </a:p>
        </p:txBody>
      </p:sp>
    </p:spTree>
    <p:extLst>
      <p:ext uri="{BB962C8B-B14F-4D97-AF65-F5344CB8AC3E}">
        <p14:creationId xmlns:p14="http://schemas.microsoft.com/office/powerpoint/2010/main" val="145925841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70115" y="402772"/>
            <a:ext cx="11125200" cy="6193971"/>
          </a:xfrm>
        </p:spPr>
        <p:txBody>
          <a:bodyPr>
            <a:normAutofit/>
          </a:bodyPr>
          <a:lstStyle/>
          <a:p>
            <a:pPr algn="ctr">
              <a:buNone/>
            </a:pPr>
            <a:r>
              <a:rPr lang="en-US" sz="4000" b="1" dirty="0" smtClean="0"/>
              <a:t>Because </a:t>
            </a:r>
            <a:r>
              <a:rPr lang="en-US" sz="4000" b="1" dirty="0"/>
              <a:t>of this, the rumor spread among the brothers that </a:t>
            </a:r>
            <a:r>
              <a:rPr lang="en-US" sz="4000" b="1" u="sng" dirty="0"/>
              <a:t>this disciple</a:t>
            </a:r>
            <a:r>
              <a:rPr lang="en-US" sz="4000" b="1" dirty="0"/>
              <a:t> would not die.  But </a:t>
            </a:r>
            <a:r>
              <a:rPr lang="en-US" sz="4000" b="1" dirty="0" err="1" smtClean="0"/>
              <a:t>Yahusha</a:t>
            </a:r>
            <a:r>
              <a:rPr lang="en-US" sz="4000" b="1" dirty="0" smtClean="0"/>
              <a:t> </a:t>
            </a:r>
            <a:r>
              <a:rPr lang="en-US" sz="4000" b="1" dirty="0"/>
              <a:t>did not say that he would not die; he only said, "If I want him to remain alive until I return, what is that to you?"  </a:t>
            </a:r>
            <a:r>
              <a:rPr lang="en-US" sz="4000" b="1" u="sng" dirty="0"/>
              <a:t>This is the disciple who testifies to these things and who wrote them down</a:t>
            </a:r>
            <a:r>
              <a:rPr lang="en-US" sz="4000" b="1" dirty="0"/>
              <a:t>.  We know that his testimony is true. (4th Gospel 21:20-24)</a:t>
            </a:r>
          </a:p>
        </p:txBody>
      </p:sp>
    </p:spTree>
    <p:extLst>
      <p:ext uri="{BB962C8B-B14F-4D97-AF65-F5344CB8AC3E}">
        <p14:creationId xmlns:p14="http://schemas.microsoft.com/office/powerpoint/2010/main" val="119839294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64028" y="544286"/>
            <a:ext cx="10646229" cy="5976257"/>
          </a:xfrm>
        </p:spPr>
        <p:txBody>
          <a:bodyPr>
            <a:normAutofit/>
          </a:bodyPr>
          <a:lstStyle/>
          <a:p>
            <a:pPr algn="ctr">
              <a:buNone/>
            </a:pPr>
            <a:r>
              <a:rPr lang="en-US" sz="4000" b="1" dirty="0" smtClean="0"/>
              <a:t>Do We Base our Faith on Bible or Tradition?</a:t>
            </a:r>
          </a:p>
          <a:p>
            <a:pPr algn="ctr">
              <a:buNone/>
            </a:pPr>
            <a:r>
              <a:rPr lang="en-US" sz="4000" b="1" dirty="0" smtClean="0"/>
              <a:t>What does the Bible Say?</a:t>
            </a:r>
          </a:p>
          <a:p>
            <a:pPr algn="ctr">
              <a:buNone/>
            </a:pPr>
            <a:r>
              <a:rPr lang="en-US" sz="4000" b="1" dirty="0" smtClean="0"/>
              <a:t>Would You Believe the Bible Over Tradition if the Bible Clearly Says that someone other than John Wrote the 4</a:t>
            </a:r>
            <a:r>
              <a:rPr lang="en-US" sz="4000" b="1" baseline="30000" dirty="0" smtClean="0"/>
              <a:t>th</a:t>
            </a:r>
            <a:r>
              <a:rPr lang="en-US" sz="4000" b="1" dirty="0" smtClean="0"/>
              <a:t> Gospel?  How clear?</a:t>
            </a:r>
          </a:p>
          <a:p>
            <a:pPr algn="ctr">
              <a:buNone/>
            </a:pPr>
            <a:r>
              <a:rPr lang="en-US" sz="4000" b="1" dirty="0" smtClean="0"/>
              <a:t>Does the writer identify himself by name?</a:t>
            </a:r>
          </a:p>
          <a:p>
            <a:pPr algn="ctr">
              <a:buNone/>
            </a:pPr>
            <a:r>
              <a:rPr lang="en-US" sz="4000" b="1" dirty="0" smtClean="0"/>
              <a:t>How much evidence from Scripture would it take to change your mind about the authorship of the 4</a:t>
            </a:r>
            <a:r>
              <a:rPr lang="en-US" sz="4000" b="1" baseline="30000" dirty="0" smtClean="0"/>
              <a:t>th</a:t>
            </a:r>
            <a:r>
              <a:rPr lang="en-US" sz="4000" b="1" dirty="0" smtClean="0"/>
              <a:t> Gospel?</a:t>
            </a:r>
          </a:p>
        </p:txBody>
      </p:sp>
    </p:spTree>
    <p:extLst>
      <p:ext uri="{BB962C8B-B14F-4D97-AF65-F5344CB8AC3E}">
        <p14:creationId xmlns:p14="http://schemas.microsoft.com/office/powerpoint/2010/main" val="306709171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07572" y="304801"/>
            <a:ext cx="10820400" cy="6096000"/>
          </a:xfrm>
        </p:spPr>
        <p:txBody>
          <a:bodyPr>
            <a:normAutofit/>
          </a:bodyPr>
          <a:lstStyle/>
          <a:p>
            <a:pPr algn="ctr">
              <a:buNone/>
            </a:pPr>
            <a:r>
              <a:rPr lang="en-US" sz="5333" b="1" dirty="0"/>
              <a:t>Warning</a:t>
            </a:r>
          </a:p>
          <a:p>
            <a:pPr>
              <a:buNone/>
            </a:pPr>
            <a:r>
              <a:rPr lang="en-US" sz="4000" b="1" dirty="0" smtClean="0"/>
              <a:t>Most people don’t really want the truth.</a:t>
            </a:r>
          </a:p>
          <a:p>
            <a:pPr>
              <a:buNone/>
            </a:pPr>
            <a:r>
              <a:rPr lang="en-US" sz="4000" b="1" dirty="0" smtClean="0"/>
              <a:t>They just want constant reassurance that what they believe is the Truth.</a:t>
            </a:r>
          </a:p>
          <a:p>
            <a:pPr>
              <a:buNone/>
            </a:pPr>
            <a:r>
              <a:rPr lang="en-US" sz="4000" b="1" dirty="0" smtClean="0"/>
              <a:t>Do you want THE TRUTH or do you want reassurance that what you were told is true?</a:t>
            </a:r>
          </a:p>
          <a:p>
            <a:pPr>
              <a:buNone/>
            </a:pPr>
            <a:r>
              <a:rPr lang="en-US" sz="4000" b="1" dirty="0" smtClean="0"/>
              <a:t>How do you get your reassurance that what you believe is the Truth?</a:t>
            </a:r>
            <a:endParaRPr lang="en-US" sz="4000" b="1" dirty="0"/>
          </a:p>
        </p:txBody>
      </p:sp>
    </p:spTree>
    <p:extLst>
      <p:ext uri="{BB962C8B-B14F-4D97-AF65-F5344CB8AC3E}">
        <p14:creationId xmlns:p14="http://schemas.microsoft.com/office/powerpoint/2010/main" val="374220747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66057" y="544286"/>
            <a:ext cx="10961915" cy="5976257"/>
          </a:xfrm>
        </p:spPr>
        <p:txBody>
          <a:bodyPr>
            <a:normAutofit/>
          </a:bodyPr>
          <a:lstStyle/>
          <a:p>
            <a:pPr marL="0" indent="0">
              <a:buNone/>
            </a:pPr>
            <a:r>
              <a:rPr lang="en-US" sz="4000" b="1" dirty="0"/>
              <a:t>“Prove all things; hold fast that which is good” (</a:t>
            </a:r>
            <a:r>
              <a:rPr lang="en-US" sz="4000" b="1" dirty="0" smtClean="0"/>
              <a:t>1 Thessalonians </a:t>
            </a:r>
            <a:r>
              <a:rPr lang="en-US" sz="4000" b="1" dirty="0"/>
              <a:t>5:21</a:t>
            </a:r>
            <a:r>
              <a:rPr lang="en-US" sz="4000" b="1" dirty="0" smtClean="0"/>
              <a:t>).</a:t>
            </a:r>
          </a:p>
          <a:p>
            <a:pPr marL="0" indent="0">
              <a:buNone/>
            </a:pPr>
            <a:r>
              <a:rPr lang="en-US" sz="4000" b="1" dirty="0"/>
              <a:t>“Study to shew thyself approved unto God, a workman that </a:t>
            </a:r>
            <a:r>
              <a:rPr lang="en-US" sz="4000" b="1" dirty="0" err="1"/>
              <a:t>needeth</a:t>
            </a:r>
            <a:r>
              <a:rPr lang="en-US" sz="4000" b="1" dirty="0"/>
              <a:t> not to be ashamed, rightly dividing the word of truth.” (</a:t>
            </a:r>
            <a:r>
              <a:rPr lang="en-US" sz="4000" b="1" dirty="0" smtClean="0"/>
              <a:t>2 Timothy </a:t>
            </a:r>
            <a:r>
              <a:rPr lang="en-US" sz="4000" b="1" dirty="0"/>
              <a:t>2:15</a:t>
            </a:r>
            <a:r>
              <a:rPr lang="en-US" sz="4000" b="1" dirty="0" smtClean="0"/>
              <a:t>).</a:t>
            </a:r>
          </a:p>
          <a:p>
            <a:pPr>
              <a:buNone/>
            </a:pPr>
            <a:r>
              <a:rPr lang="en-US" sz="4000" b="1" dirty="0"/>
              <a:t>Now the </a:t>
            </a:r>
            <a:r>
              <a:rPr lang="en-US" sz="4000" b="1" dirty="0" err="1"/>
              <a:t>Bereans</a:t>
            </a:r>
            <a:r>
              <a:rPr lang="en-US" sz="4000" b="1" dirty="0"/>
              <a:t> were of more noble character than the Thessalonians, for they received the message with great eagerness and examined the Scriptures every day to see if what Paul said was true</a:t>
            </a:r>
            <a:r>
              <a:rPr lang="en-US" sz="4000" b="1" dirty="0" smtClean="0"/>
              <a:t>.  (</a:t>
            </a:r>
            <a:r>
              <a:rPr lang="en-US" sz="4000" b="1" dirty="0"/>
              <a:t>Acts 17:11)</a:t>
            </a:r>
          </a:p>
          <a:p>
            <a:pPr marL="0" indent="0">
              <a:buNone/>
            </a:pPr>
            <a:endParaRPr lang="en-US" dirty="0" smtClean="0">
              <a:solidFill>
                <a:schemeClr val="bg1"/>
              </a:solidFill>
            </a:endParaRPr>
          </a:p>
          <a:p>
            <a:pPr marL="0" indent="0">
              <a:buNone/>
            </a:pPr>
            <a:endParaRPr lang="en-US" dirty="0" smtClean="0">
              <a:solidFill>
                <a:schemeClr val="bg1"/>
              </a:solidFill>
            </a:endParaRPr>
          </a:p>
          <a:p>
            <a:pPr marL="0" indent="0">
              <a:buNone/>
            </a:pPr>
            <a:endParaRPr lang="en-US" dirty="0" smtClean="0">
              <a:solidFill>
                <a:schemeClr val="bg1"/>
              </a:solidFill>
            </a:endParaRPr>
          </a:p>
          <a:p>
            <a:pPr marL="0" indent="0">
              <a:buNone/>
            </a:pPr>
            <a:endParaRPr lang="en-US" sz="4800" dirty="0"/>
          </a:p>
        </p:txBody>
      </p:sp>
    </p:spTree>
    <p:extLst>
      <p:ext uri="{BB962C8B-B14F-4D97-AF65-F5344CB8AC3E}">
        <p14:creationId xmlns:p14="http://schemas.microsoft.com/office/powerpoint/2010/main" val="309165758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00743" y="544286"/>
            <a:ext cx="10907485" cy="5976257"/>
          </a:xfrm>
        </p:spPr>
        <p:txBody>
          <a:bodyPr>
            <a:normAutofit/>
          </a:bodyPr>
          <a:lstStyle/>
          <a:p>
            <a:pPr algn="ctr">
              <a:buNone/>
            </a:pPr>
            <a:r>
              <a:rPr lang="en-US" sz="4800" b="1" dirty="0"/>
              <a:t>A Lesson About Love</a:t>
            </a:r>
          </a:p>
          <a:p>
            <a:pPr algn="ctr">
              <a:buNone/>
            </a:pPr>
            <a:r>
              <a:rPr lang="en-US" sz="4000" b="1" dirty="0"/>
              <a:t>Afterward </a:t>
            </a:r>
            <a:r>
              <a:rPr lang="en-US" sz="4000" b="1" dirty="0" err="1" smtClean="0"/>
              <a:t>Yahusha</a:t>
            </a:r>
            <a:r>
              <a:rPr lang="en-US" sz="4000" b="1" dirty="0" smtClean="0"/>
              <a:t> </a:t>
            </a:r>
            <a:r>
              <a:rPr lang="en-US" sz="4000" b="1" dirty="0"/>
              <a:t>appeared again to his disciples, by the Sea of </a:t>
            </a:r>
            <a:r>
              <a:rPr lang="en-US" sz="4000" b="1" dirty="0" err="1"/>
              <a:t>Tiberias</a:t>
            </a:r>
            <a:r>
              <a:rPr lang="en-US" sz="4000" b="1" dirty="0"/>
              <a:t>. It happened this way:</a:t>
            </a:r>
          </a:p>
          <a:p>
            <a:pPr algn="ctr">
              <a:buNone/>
            </a:pPr>
            <a:r>
              <a:rPr lang="en-US" sz="4000" b="1" dirty="0" smtClean="0"/>
              <a:t>Shimon </a:t>
            </a:r>
            <a:r>
              <a:rPr lang="en-US" sz="4000" b="1" dirty="0" err="1"/>
              <a:t>Kepha</a:t>
            </a:r>
            <a:r>
              <a:rPr lang="en-US" sz="4000" b="1" dirty="0"/>
              <a:t>, Thomas (called </a:t>
            </a:r>
            <a:r>
              <a:rPr lang="en-US" sz="4000" b="1" dirty="0" err="1"/>
              <a:t>Didymus</a:t>
            </a:r>
            <a:r>
              <a:rPr lang="en-US" sz="4000" b="1" dirty="0"/>
              <a:t>), Nathanael from Cana in Galilee, the sons of Zebedee, </a:t>
            </a:r>
            <a:r>
              <a:rPr lang="en-US" sz="4000" b="1" u="sng" dirty="0"/>
              <a:t>and two other disciples</a:t>
            </a:r>
            <a:r>
              <a:rPr lang="en-US" sz="4000" b="1" dirty="0"/>
              <a:t> were together. (4th Gospel 21:1-2)</a:t>
            </a:r>
            <a:endParaRPr lang="en-US" sz="4000" b="1" dirty="0" smtClean="0"/>
          </a:p>
        </p:txBody>
      </p:sp>
    </p:spTree>
    <p:extLst>
      <p:ext uri="{BB962C8B-B14F-4D97-AF65-F5344CB8AC3E}">
        <p14:creationId xmlns:p14="http://schemas.microsoft.com/office/powerpoint/2010/main" val="162855513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00743" y="544286"/>
            <a:ext cx="10907485" cy="5976257"/>
          </a:xfrm>
        </p:spPr>
        <p:txBody>
          <a:bodyPr>
            <a:normAutofit fontScale="92500" lnSpcReduction="10000"/>
          </a:bodyPr>
          <a:lstStyle/>
          <a:p>
            <a:pPr marL="0" indent="0" algn="ctr">
              <a:buNone/>
            </a:pPr>
            <a:r>
              <a:rPr lang="en-US" sz="4800" b="1" dirty="0"/>
              <a:t>What Other Disciples?</a:t>
            </a:r>
          </a:p>
          <a:p>
            <a:pPr marL="0" indent="0">
              <a:buNone/>
            </a:pPr>
            <a:r>
              <a:rPr lang="en-US" sz="4800" b="1" dirty="0"/>
              <a:t>Therefore </a:t>
            </a:r>
            <a:r>
              <a:rPr lang="en-US" sz="4800" b="1" dirty="0"/>
              <a:t>it is necessary to choose one of the men who have been with us the whole time the Master </a:t>
            </a:r>
            <a:r>
              <a:rPr lang="en-US" sz="4800" b="1" dirty="0" err="1" smtClean="0"/>
              <a:t>Yahusha</a:t>
            </a:r>
            <a:r>
              <a:rPr lang="en-US" sz="4800" b="1" dirty="0" smtClean="0"/>
              <a:t> </a:t>
            </a:r>
            <a:r>
              <a:rPr lang="en-US" sz="4800" b="1" dirty="0"/>
              <a:t>went in and out among </a:t>
            </a:r>
            <a:r>
              <a:rPr lang="en-US" sz="4800" b="1" dirty="0"/>
              <a:t>us, </a:t>
            </a:r>
            <a:r>
              <a:rPr lang="en-US" sz="4800" b="1" dirty="0"/>
              <a:t>beginning from </a:t>
            </a:r>
            <a:r>
              <a:rPr lang="en-US" sz="4800" b="1" dirty="0" err="1"/>
              <a:t>Yochanan's</a:t>
            </a:r>
            <a:r>
              <a:rPr lang="en-US" sz="4800" b="1" dirty="0"/>
              <a:t> baptism to the time when </a:t>
            </a:r>
            <a:r>
              <a:rPr lang="en-US" sz="4800" b="1" dirty="0" err="1" smtClean="0"/>
              <a:t>Yahusha</a:t>
            </a:r>
            <a:r>
              <a:rPr lang="en-US" sz="4800" b="1" dirty="0" smtClean="0"/>
              <a:t> </a:t>
            </a:r>
            <a:r>
              <a:rPr lang="en-US" sz="4800" b="1" dirty="0"/>
              <a:t>was taken up from us. </a:t>
            </a:r>
            <a:r>
              <a:rPr lang="en-US" sz="4800" b="1" dirty="0"/>
              <a:t>For one of these must become a witness with us of his resurrection</a:t>
            </a:r>
            <a:r>
              <a:rPr lang="en-US" sz="4800" b="1" dirty="0"/>
              <a:t>.“  </a:t>
            </a:r>
            <a:r>
              <a:rPr lang="en-US" sz="4800" b="1" dirty="0"/>
              <a:t>So they proposed two men: </a:t>
            </a:r>
            <a:r>
              <a:rPr lang="en-US" sz="4800" b="1" dirty="0" err="1"/>
              <a:t>Yoseph</a:t>
            </a:r>
            <a:r>
              <a:rPr lang="en-US" sz="4800" b="1" dirty="0"/>
              <a:t> called </a:t>
            </a:r>
            <a:r>
              <a:rPr lang="en-US" sz="4800" b="1" dirty="0" err="1"/>
              <a:t>Barsabbas</a:t>
            </a:r>
            <a:r>
              <a:rPr lang="en-US" sz="4800" b="1" dirty="0"/>
              <a:t> (also known as Justus) and Matthias</a:t>
            </a:r>
            <a:r>
              <a:rPr lang="en-US" sz="4800" b="1" dirty="0"/>
              <a:t>.</a:t>
            </a:r>
            <a:r>
              <a:rPr lang="en-US" sz="4800" b="1" dirty="0"/>
              <a:t> </a:t>
            </a:r>
            <a:r>
              <a:rPr lang="en-US" sz="4800" b="1" dirty="0"/>
              <a:t>(Acts 1:21-23)</a:t>
            </a:r>
            <a:endParaRPr lang="en-US" sz="4800" b="1" dirty="0"/>
          </a:p>
        </p:txBody>
      </p:sp>
    </p:spTree>
    <p:extLst>
      <p:ext uri="{BB962C8B-B14F-4D97-AF65-F5344CB8AC3E}">
        <p14:creationId xmlns:p14="http://schemas.microsoft.com/office/powerpoint/2010/main" val="55555809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00743" y="189186"/>
            <a:ext cx="10907485" cy="6668814"/>
          </a:xfrm>
        </p:spPr>
        <p:txBody>
          <a:bodyPr>
            <a:noAutofit/>
          </a:bodyPr>
          <a:lstStyle/>
          <a:p>
            <a:pPr marL="0" indent="0">
              <a:buNone/>
            </a:pPr>
            <a:r>
              <a:rPr lang="en-US" sz="4000" b="1" dirty="0"/>
              <a:t>"I'm </a:t>
            </a:r>
            <a:r>
              <a:rPr lang="en-US" sz="4000" b="1" dirty="0"/>
              <a:t>going out to fish," Shimon </a:t>
            </a:r>
            <a:r>
              <a:rPr lang="en-US" sz="4000" b="1" dirty="0" err="1"/>
              <a:t>Kepha</a:t>
            </a:r>
            <a:r>
              <a:rPr lang="en-US" sz="4000" b="1" dirty="0"/>
              <a:t> told them, and they said, "We'll go with you." So they went out and got into the boat, but that night they caught nothing</a:t>
            </a:r>
            <a:r>
              <a:rPr lang="en-US" sz="4000" b="1" dirty="0"/>
              <a:t>.  </a:t>
            </a:r>
            <a:r>
              <a:rPr lang="en-US" sz="4000" b="1" dirty="0"/>
              <a:t>Early in the morning, </a:t>
            </a:r>
            <a:r>
              <a:rPr lang="en-US" sz="4000" b="1" dirty="0" err="1" smtClean="0"/>
              <a:t>Yahusha</a:t>
            </a:r>
            <a:r>
              <a:rPr lang="en-US" sz="4000" b="1" dirty="0" smtClean="0"/>
              <a:t> </a:t>
            </a:r>
            <a:r>
              <a:rPr lang="en-US" sz="4000" b="1" dirty="0"/>
              <a:t>stood on the shore, but the disciples did not realize that it was </a:t>
            </a:r>
            <a:r>
              <a:rPr lang="en-US" sz="4000" b="1" dirty="0" err="1" smtClean="0"/>
              <a:t>Yahusha</a:t>
            </a:r>
            <a:r>
              <a:rPr lang="en-US" sz="4000" b="1" dirty="0" smtClean="0"/>
              <a:t>.  </a:t>
            </a:r>
            <a:r>
              <a:rPr lang="en-US" sz="4000" b="1" dirty="0"/>
              <a:t>He called out to them, "Friends, haven't you any fish?" "No," they answered</a:t>
            </a:r>
            <a:r>
              <a:rPr lang="en-US" sz="4000" b="1" dirty="0"/>
              <a:t>.  </a:t>
            </a:r>
            <a:r>
              <a:rPr lang="en-US" sz="4000" b="1" dirty="0"/>
              <a:t>He said, "Throw your net on the right side of the boat and you will find some." When they did, they were unable to haul the net in because of the large number of fish</a:t>
            </a:r>
            <a:r>
              <a:rPr lang="en-US" sz="4000" b="1" dirty="0"/>
              <a:t>. (</a:t>
            </a:r>
            <a:r>
              <a:rPr lang="en-US" sz="4000" b="1" dirty="0"/>
              <a:t>4th Gospel </a:t>
            </a:r>
            <a:r>
              <a:rPr lang="en-US" sz="4000" b="1" dirty="0"/>
              <a:t>21:3-6)</a:t>
            </a:r>
          </a:p>
        </p:txBody>
      </p:sp>
    </p:spTree>
    <p:extLst>
      <p:ext uri="{BB962C8B-B14F-4D97-AF65-F5344CB8AC3E}">
        <p14:creationId xmlns:p14="http://schemas.microsoft.com/office/powerpoint/2010/main" val="153260043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00743" y="544286"/>
            <a:ext cx="10907485" cy="5976257"/>
          </a:xfrm>
        </p:spPr>
        <p:txBody>
          <a:bodyPr>
            <a:normAutofit/>
          </a:bodyPr>
          <a:lstStyle/>
          <a:p>
            <a:pPr algn="ctr">
              <a:buNone/>
            </a:pPr>
            <a:r>
              <a:rPr lang="en-US" sz="4000" b="1" dirty="0"/>
              <a:t>Then </a:t>
            </a:r>
            <a:r>
              <a:rPr lang="en-US" sz="4000" b="1" u="sng" dirty="0"/>
              <a:t>the disciple whom </a:t>
            </a:r>
            <a:r>
              <a:rPr lang="en-US" sz="4000" b="1" u="sng" dirty="0" err="1" smtClean="0"/>
              <a:t>Yahusha</a:t>
            </a:r>
            <a:r>
              <a:rPr lang="en-US" sz="4000" b="1" u="sng" dirty="0" smtClean="0"/>
              <a:t> </a:t>
            </a:r>
            <a:r>
              <a:rPr lang="en-US" sz="4000" b="1" u="sng" dirty="0"/>
              <a:t>loved</a:t>
            </a:r>
            <a:r>
              <a:rPr lang="en-US" sz="4000" b="1" dirty="0"/>
              <a:t> said to </a:t>
            </a:r>
            <a:r>
              <a:rPr lang="en-US" sz="4000" b="1" dirty="0" err="1"/>
              <a:t>Kepha</a:t>
            </a:r>
            <a:r>
              <a:rPr lang="en-US" sz="4000" b="1" dirty="0"/>
              <a:t>, "It is the Master!" As soon as Shimon </a:t>
            </a:r>
            <a:r>
              <a:rPr lang="en-US" sz="4000" b="1" dirty="0" err="1"/>
              <a:t>Kepha</a:t>
            </a:r>
            <a:r>
              <a:rPr lang="en-US" sz="4000" b="1" dirty="0"/>
              <a:t> heard him say, "It is the Master," he wrapped his outer garment around him (for he had taken it off) and jumped into the water.  (4th Gospel 21:7)</a:t>
            </a:r>
            <a:endParaRPr lang="en-US" sz="4000" b="1" dirty="0" smtClean="0"/>
          </a:p>
        </p:txBody>
      </p:sp>
    </p:spTree>
    <p:extLst>
      <p:ext uri="{BB962C8B-B14F-4D97-AF65-F5344CB8AC3E}">
        <p14:creationId xmlns:p14="http://schemas.microsoft.com/office/powerpoint/2010/main" val="310502509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00743" y="283780"/>
            <a:ext cx="10907485" cy="6400800"/>
          </a:xfrm>
        </p:spPr>
        <p:txBody>
          <a:bodyPr>
            <a:normAutofit fontScale="92500"/>
          </a:bodyPr>
          <a:lstStyle/>
          <a:p>
            <a:pPr>
              <a:buNone/>
            </a:pPr>
            <a:r>
              <a:rPr lang="en-US" sz="3733" b="1" dirty="0"/>
              <a:t>When they had finished eating, </a:t>
            </a:r>
            <a:r>
              <a:rPr lang="en-US" sz="3733" b="1" dirty="0" err="1" smtClean="0"/>
              <a:t>Yahusha</a:t>
            </a:r>
            <a:r>
              <a:rPr lang="en-US" sz="3733" b="1" dirty="0" smtClean="0"/>
              <a:t> </a:t>
            </a:r>
            <a:r>
              <a:rPr lang="en-US" sz="3733" b="1" dirty="0"/>
              <a:t>said to Shimon </a:t>
            </a:r>
            <a:r>
              <a:rPr lang="en-US" sz="3733" b="1" dirty="0" err="1"/>
              <a:t>Kepha</a:t>
            </a:r>
            <a:r>
              <a:rPr lang="en-US" sz="3733" b="1" dirty="0"/>
              <a:t>, "Shimon son of </a:t>
            </a:r>
            <a:r>
              <a:rPr lang="en-US" sz="3733" b="1" dirty="0" err="1"/>
              <a:t>Yochanan</a:t>
            </a:r>
            <a:r>
              <a:rPr lang="en-US" sz="3733" b="1" dirty="0"/>
              <a:t>, do you truly love me more than these?" "Yes, Master," he said, "you know that I love you." </a:t>
            </a:r>
            <a:r>
              <a:rPr lang="en-US" sz="3733" b="1" dirty="0" err="1" smtClean="0"/>
              <a:t>Yahusha</a:t>
            </a:r>
            <a:r>
              <a:rPr lang="en-US" sz="3733" b="1" dirty="0" smtClean="0"/>
              <a:t> </a:t>
            </a:r>
            <a:r>
              <a:rPr lang="en-US" sz="3733" b="1" dirty="0"/>
              <a:t>said, "Feed my lambs</a:t>
            </a:r>
            <a:r>
              <a:rPr lang="en-US" sz="3733" b="1" dirty="0"/>
              <a:t>.“</a:t>
            </a:r>
          </a:p>
          <a:p>
            <a:pPr>
              <a:buNone/>
            </a:pPr>
            <a:r>
              <a:rPr lang="en-US" sz="3733" b="1" dirty="0"/>
              <a:t>Again </a:t>
            </a:r>
            <a:r>
              <a:rPr lang="en-US" sz="3733" b="1" dirty="0" err="1" smtClean="0"/>
              <a:t>Yahusha</a:t>
            </a:r>
            <a:r>
              <a:rPr lang="en-US" sz="3733" b="1" dirty="0" smtClean="0"/>
              <a:t> </a:t>
            </a:r>
            <a:r>
              <a:rPr lang="en-US" sz="3733" b="1" dirty="0"/>
              <a:t>said, "Shimon son of </a:t>
            </a:r>
            <a:r>
              <a:rPr lang="en-US" sz="3733" b="1" dirty="0" err="1"/>
              <a:t>Yochanan</a:t>
            </a:r>
            <a:r>
              <a:rPr lang="en-US" sz="3733" b="1" dirty="0"/>
              <a:t>, do you truly love me?" He answered, "Yes, Master, you know that I love you." </a:t>
            </a:r>
            <a:r>
              <a:rPr lang="en-US" sz="3733" b="1" dirty="0" err="1" smtClean="0"/>
              <a:t>Yahusha</a:t>
            </a:r>
            <a:r>
              <a:rPr lang="en-US" sz="3733" b="1" dirty="0" smtClean="0"/>
              <a:t> </a:t>
            </a:r>
            <a:r>
              <a:rPr lang="en-US" sz="3733" b="1" dirty="0"/>
              <a:t>said, "Take care of my sheep</a:t>
            </a:r>
            <a:r>
              <a:rPr lang="en-US" sz="3733" b="1" dirty="0"/>
              <a:t>.“</a:t>
            </a:r>
          </a:p>
          <a:p>
            <a:pPr>
              <a:buNone/>
            </a:pPr>
            <a:r>
              <a:rPr lang="en-US" sz="3733" b="1" dirty="0"/>
              <a:t>The </a:t>
            </a:r>
            <a:r>
              <a:rPr lang="en-US" sz="3733" b="1" dirty="0"/>
              <a:t>third time he said to him, "Shimon son of </a:t>
            </a:r>
            <a:r>
              <a:rPr lang="en-US" sz="3733" b="1" dirty="0" err="1"/>
              <a:t>Yochanan</a:t>
            </a:r>
            <a:r>
              <a:rPr lang="en-US" sz="3733" b="1" dirty="0"/>
              <a:t>, do you love me?" </a:t>
            </a:r>
            <a:r>
              <a:rPr lang="en-US" sz="3733" b="1" dirty="0" err="1"/>
              <a:t>Kepha</a:t>
            </a:r>
            <a:r>
              <a:rPr lang="en-US" sz="3733" b="1" dirty="0"/>
              <a:t> was hurt because </a:t>
            </a:r>
            <a:r>
              <a:rPr lang="en-US" sz="3733" b="1" dirty="0" err="1" smtClean="0"/>
              <a:t>Yahusha</a:t>
            </a:r>
            <a:r>
              <a:rPr lang="en-US" sz="3733" b="1" dirty="0" smtClean="0"/>
              <a:t> </a:t>
            </a:r>
            <a:r>
              <a:rPr lang="en-US" sz="3733" b="1" dirty="0"/>
              <a:t>asked him the third time, "Do you love me?" He said, "Master, you know all things; you know that I love you." </a:t>
            </a:r>
            <a:r>
              <a:rPr lang="en-US" sz="3733" b="1" dirty="0" err="1" smtClean="0"/>
              <a:t>Yahusha</a:t>
            </a:r>
            <a:r>
              <a:rPr lang="en-US" sz="3733" b="1" dirty="0" smtClean="0"/>
              <a:t> </a:t>
            </a:r>
            <a:r>
              <a:rPr lang="en-US" sz="3733" b="1" dirty="0"/>
              <a:t>said, "Feed my sheep. </a:t>
            </a:r>
            <a:r>
              <a:rPr lang="en-US" sz="3733" b="1" dirty="0"/>
              <a:t>(4th Gospel 21:15-17)</a:t>
            </a:r>
            <a:endParaRPr lang="en-US" b="1" dirty="0" smtClean="0"/>
          </a:p>
        </p:txBody>
      </p:sp>
    </p:spTree>
    <p:extLst>
      <p:ext uri="{BB962C8B-B14F-4D97-AF65-F5344CB8AC3E}">
        <p14:creationId xmlns:p14="http://schemas.microsoft.com/office/powerpoint/2010/main" val="424253508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00743" y="544286"/>
            <a:ext cx="10907485" cy="5976257"/>
          </a:xfrm>
        </p:spPr>
        <p:txBody>
          <a:bodyPr>
            <a:normAutofit/>
          </a:bodyPr>
          <a:lstStyle/>
          <a:p>
            <a:pPr algn="ctr">
              <a:buNone/>
            </a:pPr>
            <a:r>
              <a:rPr lang="en-US" sz="4800" b="1" dirty="0"/>
              <a:t>Agape</a:t>
            </a:r>
          </a:p>
          <a:p>
            <a:pPr algn="ctr">
              <a:buNone/>
            </a:pPr>
            <a:r>
              <a:rPr lang="en-US" sz="4000" b="1" dirty="0" err="1">
                <a:latin typeface="Bwgrkn" panose="00000400000000000000" pitchFamily="2" charset="0"/>
              </a:rPr>
              <a:t>avgapa,w</a:t>
            </a:r>
            <a:r>
              <a:rPr lang="en-US" sz="4000" b="1" dirty="0"/>
              <a:t> (</a:t>
            </a:r>
            <a:r>
              <a:rPr lang="en-US" sz="4000" b="1" dirty="0" err="1"/>
              <a:t>aga</a:t>
            </a:r>
            <a:r>
              <a:rPr lang="en-US" sz="4000" b="1" dirty="0"/>
              <a:t>-pa-o), love, especially of love as based on evaluation and choice, a matter of will and action; (1) toward </a:t>
            </a:r>
            <a:r>
              <a:rPr lang="en-US" sz="4000" b="1" dirty="0" smtClean="0"/>
              <a:t>persons; </a:t>
            </a:r>
            <a:r>
              <a:rPr lang="en-US" sz="4000" b="1" dirty="0"/>
              <a:t>love, be loyal to, regard highly (EP 5.25); (2) toward God (MT 22.37); (3) from God (JN 3.16); (4) toward </a:t>
            </a:r>
            <a:r>
              <a:rPr lang="en-US" sz="4000" b="1" dirty="0" smtClean="0"/>
              <a:t>things; </a:t>
            </a:r>
            <a:r>
              <a:rPr lang="en-US" sz="4000" b="1" dirty="0"/>
              <a:t>value, delight in, strive for (LU 11.43); long for (2T 4.8).</a:t>
            </a:r>
            <a:endParaRPr lang="en-US" sz="4000" b="1" dirty="0" smtClean="0"/>
          </a:p>
        </p:txBody>
      </p:sp>
    </p:spTree>
    <p:extLst>
      <p:ext uri="{BB962C8B-B14F-4D97-AF65-F5344CB8AC3E}">
        <p14:creationId xmlns:p14="http://schemas.microsoft.com/office/powerpoint/2010/main" val="190753450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00743" y="544286"/>
            <a:ext cx="10907485" cy="5976257"/>
          </a:xfrm>
        </p:spPr>
        <p:txBody>
          <a:bodyPr>
            <a:normAutofit/>
          </a:bodyPr>
          <a:lstStyle/>
          <a:p>
            <a:pPr algn="ctr">
              <a:buNone/>
            </a:pPr>
            <a:r>
              <a:rPr lang="en-US" sz="4000" b="1" dirty="0" err="1" smtClean="0"/>
              <a:t>Phile</a:t>
            </a:r>
            <a:endParaRPr lang="en-US" sz="4000" b="1" dirty="0" smtClean="0"/>
          </a:p>
          <a:p>
            <a:pPr algn="ctr">
              <a:buNone/>
            </a:pPr>
            <a:r>
              <a:rPr lang="en-US" sz="4000" b="1" dirty="0">
                <a:latin typeface="Bwgrkn" panose="00000400000000000000" pitchFamily="2" charset="0"/>
              </a:rPr>
              <a:t> </a:t>
            </a:r>
            <a:r>
              <a:rPr lang="en-US" sz="4000" b="1" dirty="0" err="1">
                <a:latin typeface="Bwgrkn" panose="00000400000000000000" pitchFamily="2" charset="0"/>
              </a:rPr>
              <a:t>file,w</a:t>
            </a:r>
            <a:r>
              <a:rPr lang="en-US" sz="4000" b="1" dirty="0">
                <a:latin typeface="Bwgrkn" panose="00000400000000000000" pitchFamily="2" charset="0"/>
              </a:rPr>
              <a:t> </a:t>
            </a:r>
            <a:r>
              <a:rPr lang="en-US" sz="4000" b="1" dirty="0"/>
              <a:t>(</a:t>
            </a:r>
            <a:r>
              <a:rPr lang="en-US" sz="4000" b="1" dirty="0" err="1"/>
              <a:t>phile</a:t>
            </a:r>
            <a:r>
              <a:rPr lang="en-US" sz="4000" b="1" dirty="0"/>
              <a:t>-o), (1) love, as devotion based in the </a:t>
            </a:r>
            <a:r>
              <a:rPr lang="en-US" sz="4000" b="1" dirty="0" smtClean="0"/>
              <a:t>emotions; like</a:t>
            </a:r>
            <a:r>
              <a:rPr lang="en-US" sz="4000" b="1" dirty="0"/>
              <a:t>, feel affection for; with the accusative of person (MT 10.37; JN 11.3); with the accusative of the thing (MT 23.6); (2) as an outward expression of </a:t>
            </a:r>
            <a:r>
              <a:rPr lang="en-US" sz="4000" b="1" dirty="0" smtClean="0"/>
              <a:t>affection; </a:t>
            </a:r>
            <a:r>
              <a:rPr lang="en-US" sz="4000" b="1" dirty="0"/>
              <a:t>kiss (MT 26.48); (3) followed by an </a:t>
            </a:r>
            <a:r>
              <a:rPr lang="en-US" sz="4000" b="1" dirty="0" smtClean="0"/>
              <a:t>infinitive; </a:t>
            </a:r>
            <a:r>
              <a:rPr lang="en-US" sz="4000" b="1" dirty="0"/>
              <a:t>like to or be accustomed to do something (MT 6.5). (</a:t>
            </a:r>
            <a:r>
              <a:rPr lang="en-US" sz="4000" b="1" i="1" dirty="0" err="1"/>
              <a:t>Friberg</a:t>
            </a:r>
            <a:r>
              <a:rPr lang="en-US" sz="4000" b="1" i="1" dirty="0"/>
              <a:t> Lexicon</a:t>
            </a:r>
            <a:r>
              <a:rPr lang="en-US" sz="4000" b="1" dirty="0"/>
              <a:t>)</a:t>
            </a:r>
            <a:endParaRPr lang="en-US" sz="4000" b="1" dirty="0" smtClean="0"/>
          </a:p>
        </p:txBody>
      </p:sp>
    </p:spTree>
    <p:extLst>
      <p:ext uri="{BB962C8B-B14F-4D97-AF65-F5344CB8AC3E}">
        <p14:creationId xmlns:p14="http://schemas.microsoft.com/office/powerpoint/2010/main" val="86494033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00743" y="544286"/>
            <a:ext cx="10907485" cy="5976257"/>
          </a:xfrm>
        </p:spPr>
        <p:txBody>
          <a:bodyPr>
            <a:normAutofit/>
          </a:bodyPr>
          <a:lstStyle/>
          <a:p>
            <a:pPr algn="ctr">
              <a:buNone/>
            </a:pPr>
            <a:r>
              <a:rPr lang="en-US" sz="4800" b="1" dirty="0"/>
              <a:t>Use of Agape</a:t>
            </a:r>
          </a:p>
          <a:p>
            <a:pPr marL="0" indent="0">
              <a:buNone/>
            </a:pPr>
            <a:r>
              <a:rPr lang="en-US" sz="4000" b="1" dirty="0"/>
              <a:t>Father, I want those you have given me to be with me where I am, and to see my glory, the glory you have given me because you loved (Greek </a:t>
            </a:r>
            <a:r>
              <a:rPr lang="en-US" sz="4000" b="1" i="1" dirty="0" err="1"/>
              <a:t>agapa</a:t>
            </a:r>
            <a:r>
              <a:rPr lang="en-US" sz="4000" b="1" i="1" dirty="0"/>
              <a:t>-o) </a:t>
            </a:r>
            <a:r>
              <a:rPr lang="en-US" sz="4000" b="1" dirty="0"/>
              <a:t>me before the creation of the world. (4th Gospel 17:24)</a:t>
            </a:r>
          </a:p>
          <a:p>
            <a:pPr marL="0" indent="0">
              <a:buNone/>
            </a:pPr>
            <a:r>
              <a:rPr lang="en-US" sz="4000" b="1" dirty="0"/>
              <a:t>But because of his great love (Greek </a:t>
            </a:r>
            <a:r>
              <a:rPr lang="en-US" sz="4000" b="1" i="1" dirty="0" err="1"/>
              <a:t>agapa</a:t>
            </a:r>
            <a:r>
              <a:rPr lang="en-US" sz="4000" b="1" i="1" dirty="0"/>
              <a:t>-o) </a:t>
            </a:r>
            <a:r>
              <a:rPr lang="en-US" sz="4000" b="1" dirty="0"/>
              <a:t>for us, Elohim, who is rich in mercy, made us alive  (Ephesians 2:4-5)</a:t>
            </a:r>
            <a:endParaRPr lang="en-US" sz="4000" b="1" dirty="0" smtClean="0"/>
          </a:p>
        </p:txBody>
      </p:sp>
    </p:spTree>
    <p:extLst>
      <p:ext uri="{BB962C8B-B14F-4D97-AF65-F5344CB8AC3E}">
        <p14:creationId xmlns:p14="http://schemas.microsoft.com/office/powerpoint/2010/main" val="330152322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00743" y="544286"/>
            <a:ext cx="10907485" cy="5976257"/>
          </a:xfrm>
        </p:spPr>
        <p:txBody>
          <a:bodyPr>
            <a:noAutofit/>
          </a:bodyPr>
          <a:lstStyle/>
          <a:p>
            <a:pPr marL="0" indent="0">
              <a:buNone/>
            </a:pPr>
            <a:r>
              <a:rPr lang="en-US" sz="4000" b="1" dirty="0" smtClean="0"/>
              <a:t>...</a:t>
            </a:r>
            <a:r>
              <a:rPr lang="en-US" sz="4000" b="1" dirty="0"/>
              <a:t>for Demas, because he loved (Greek </a:t>
            </a:r>
            <a:r>
              <a:rPr lang="en-US" sz="4000" b="1" i="1" dirty="0" err="1"/>
              <a:t>agapa</a:t>
            </a:r>
            <a:r>
              <a:rPr lang="en-US" sz="4000" b="1" i="1" dirty="0"/>
              <a:t>-o) </a:t>
            </a:r>
            <a:r>
              <a:rPr lang="en-US" sz="4000" b="1" dirty="0"/>
              <a:t>this world, has deserted me and has gone to Thessalonica.  (2 Timothy 4:10)</a:t>
            </a:r>
          </a:p>
          <a:p>
            <a:pPr marL="0" indent="0">
              <a:buNone/>
            </a:pPr>
            <a:r>
              <a:rPr lang="en-US" sz="4000" b="1" dirty="0"/>
              <a:t>Do not love (Greek </a:t>
            </a:r>
            <a:r>
              <a:rPr lang="en-US" sz="4000" b="1" i="1" dirty="0" err="1"/>
              <a:t>agapa</a:t>
            </a:r>
            <a:r>
              <a:rPr lang="en-US" sz="4000" b="1" i="1" dirty="0"/>
              <a:t>-o) </a:t>
            </a:r>
            <a:r>
              <a:rPr lang="en-US" sz="4000" b="1" dirty="0"/>
              <a:t>the world or anything in the world. If anyone loves (Greek </a:t>
            </a:r>
            <a:r>
              <a:rPr lang="en-US" sz="4000" b="1" i="1" dirty="0" err="1"/>
              <a:t>agapa</a:t>
            </a:r>
            <a:r>
              <a:rPr lang="en-US" sz="4000" b="1" i="1" dirty="0"/>
              <a:t>-o) </a:t>
            </a:r>
            <a:r>
              <a:rPr lang="en-US" sz="4000" b="1" dirty="0"/>
              <a:t>the world, the </a:t>
            </a:r>
            <a:r>
              <a:rPr lang="en-US" sz="4000" b="1" dirty="0" smtClean="0"/>
              <a:t>love (</a:t>
            </a:r>
            <a:r>
              <a:rPr lang="en-US" sz="4000" b="1" dirty="0" err="1" smtClean="0"/>
              <a:t>agapay</a:t>
            </a:r>
            <a:r>
              <a:rPr lang="en-US" sz="4000" b="1" dirty="0" smtClean="0"/>
              <a:t>) </a:t>
            </a:r>
            <a:r>
              <a:rPr lang="en-US" sz="4000" b="1" dirty="0"/>
              <a:t>of the Father is not in him. ( 1 John 2:15)</a:t>
            </a:r>
          </a:p>
          <a:p>
            <a:pPr marL="0" indent="0">
              <a:buNone/>
            </a:pPr>
            <a:r>
              <a:rPr lang="en-US" sz="4000" b="1" dirty="0" smtClean="0"/>
              <a:t>They </a:t>
            </a:r>
            <a:r>
              <a:rPr lang="en-US" sz="4000" b="1" dirty="0"/>
              <a:t>have left the straight way and wandered off to follow the way of Balaam son of </a:t>
            </a:r>
            <a:r>
              <a:rPr lang="en-US" sz="4000" b="1" dirty="0" err="1"/>
              <a:t>Beor</a:t>
            </a:r>
            <a:r>
              <a:rPr lang="en-US" sz="4000" b="1" dirty="0"/>
              <a:t>, who loved (Greek </a:t>
            </a:r>
            <a:r>
              <a:rPr lang="en-US" sz="4000" b="1" i="1" dirty="0" err="1"/>
              <a:t>agapa</a:t>
            </a:r>
            <a:r>
              <a:rPr lang="en-US" sz="4000" b="1" i="1" dirty="0"/>
              <a:t>-o)</a:t>
            </a:r>
            <a:r>
              <a:rPr lang="en-US" sz="4000" b="1" dirty="0"/>
              <a:t> the wages of wickedness. (2 Peter 2:15)</a:t>
            </a:r>
            <a:endParaRPr lang="en-US" sz="4000" b="1" dirty="0" smtClean="0"/>
          </a:p>
        </p:txBody>
      </p:sp>
    </p:spTree>
    <p:extLst>
      <p:ext uri="{BB962C8B-B14F-4D97-AF65-F5344CB8AC3E}">
        <p14:creationId xmlns:p14="http://schemas.microsoft.com/office/powerpoint/2010/main" val="274656568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00743" y="544286"/>
            <a:ext cx="10907485" cy="5976257"/>
          </a:xfrm>
        </p:spPr>
        <p:txBody>
          <a:bodyPr>
            <a:normAutofit/>
          </a:bodyPr>
          <a:lstStyle/>
          <a:p>
            <a:pPr algn="ctr">
              <a:buNone/>
            </a:pPr>
            <a:r>
              <a:rPr lang="en-US" sz="4800" b="1" dirty="0"/>
              <a:t>Use of </a:t>
            </a:r>
            <a:r>
              <a:rPr lang="en-US" sz="4800" b="1" dirty="0" err="1"/>
              <a:t>Phile</a:t>
            </a:r>
            <a:r>
              <a:rPr lang="en-US" sz="4800" b="1" dirty="0"/>
              <a:t>-o</a:t>
            </a:r>
          </a:p>
          <a:p>
            <a:pPr>
              <a:buNone/>
            </a:pPr>
            <a:r>
              <a:rPr lang="en-US" sz="4000" b="1" dirty="0" err="1" smtClean="0"/>
              <a:t>Yahusha</a:t>
            </a:r>
            <a:r>
              <a:rPr lang="en-US" sz="4000" b="1" dirty="0" smtClean="0"/>
              <a:t> </a:t>
            </a:r>
            <a:r>
              <a:rPr lang="en-US" sz="4000" b="1" dirty="0"/>
              <a:t>gave them this answer: "I tell you the truth, the Son can do nothing by himself; he can do only what he sees his Father doing, because whatever the Father does the Son also does. </a:t>
            </a:r>
            <a:r>
              <a:rPr lang="en-US" sz="4000" b="1" u="sng" dirty="0"/>
              <a:t>For the Father loves (Greek </a:t>
            </a:r>
            <a:r>
              <a:rPr lang="en-US" sz="4000" b="1" i="1" u="sng" dirty="0" err="1"/>
              <a:t>phile</a:t>
            </a:r>
            <a:r>
              <a:rPr lang="en-US" sz="4000" b="1" i="1" u="sng" dirty="0"/>
              <a:t>-o</a:t>
            </a:r>
            <a:r>
              <a:rPr lang="en-US" sz="4000" b="1" u="sng" dirty="0"/>
              <a:t>) the Son</a:t>
            </a:r>
            <a:r>
              <a:rPr lang="en-US" sz="4000" b="1" dirty="0"/>
              <a:t> and shows him all he does. Yes, to your amazement he will show him even greater things than these. (4th Gospel 5:19-20)</a:t>
            </a:r>
            <a:endParaRPr lang="en-US" sz="4000" b="1" dirty="0" smtClean="0"/>
          </a:p>
        </p:txBody>
      </p:sp>
    </p:spTree>
    <p:extLst>
      <p:ext uri="{BB962C8B-B14F-4D97-AF65-F5344CB8AC3E}">
        <p14:creationId xmlns:p14="http://schemas.microsoft.com/office/powerpoint/2010/main" val="421518364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00743" y="544286"/>
            <a:ext cx="10907485" cy="5976257"/>
          </a:xfrm>
        </p:spPr>
        <p:txBody>
          <a:bodyPr>
            <a:normAutofit/>
          </a:bodyPr>
          <a:lstStyle/>
          <a:p>
            <a:pPr algn="ctr">
              <a:buNone/>
            </a:pPr>
            <a:r>
              <a:rPr lang="en-US" sz="4000" b="1" dirty="0"/>
              <a:t>No, the </a:t>
            </a:r>
            <a:r>
              <a:rPr lang="en-US" sz="4000" b="1" u="sng" dirty="0"/>
              <a:t>Father himself loves (Greek </a:t>
            </a:r>
            <a:r>
              <a:rPr lang="en-US" sz="4000" b="1" i="1" u="sng" dirty="0" err="1"/>
              <a:t>phile</a:t>
            </a:r>
            <a:r>
              <a:rPr lang="en-US" sz="4000" b="1" i="1" u="sng" dirty="0"/>
              <a:t>-o</a:t>
            </a:r>
            <a:r>
              <a:rPr lang="en-US" sz="4000" b="1" u="sng" dirty="0"/>
              <a:t>) you </a:t>
            </a:r>
            <a:r>
              <a:rPr lang="en-US" sz="4000" b="1" dirty="0"/>
              <a:t>because you have loved (Greek </a:t>
            </a:r>
            <a:r>
              <a:rPr lang="en-US" sz="4000" b="1" i="1" dirty="0" err="1"/>
              <a:t>phile</a:t>
            </a:r>
            <a:r>
              <a:rPr lang="en-US" sz="4000" b="1" i="1" dirty="0"/>
              <a:t>-o</a:t>
            </a:r>
            <a:r>
              <a:rPr lang="en-US" sz="4000" b="1" dirty="0"/>
              <a:t>) me and have believed that I came from Elohim.  (4th Gospel 16:27</a:t>
            </a:r>
            <a:r>
              <a:rPr lang="en-US" sz="4000" b="1" dirty="0" smtClean="0"/>
              <a:t>)</a:t>
            </a:r>
          </a:p>
          <a:p>
            <a:pPr algn="ctr">
              <a:buNone/>
            </a:pPr>
            <a:r>
              <a:rPr lang="en-US" sz="4000" b="1" u="sng" dirty="0"/>
              <a:t>Those whom I love</a:t>
            </a:r>
            <a:r>
              <a:rPr lang="en-US" sz="4000" b="1" dirty="0"/>
              <a:t> (Greek </a:t>
            </a:r>
            <a:r>
              <a:rPr lang="en-US" sz="4000" b="1" i="1" dirty="0" err="1"/>
              <a:t>phile</a:t>
            </a:r>
            <a:r>
              <a:rPr lang="en-US" sz="4000" b="1" i="1" dirty="0"/>
              <a:t>-o</a:t>
            </a:r>
            <a:r>
              <a:rPr lang="en-US" sz="4000" b="1" dirty="0"/>
              <a:t>) I rebuke and discipline. So be earnest, and repent. (Revelation 3:19)</a:t>
            </a:r>
            <a:endParaRPr lang="en-US" sz="4000" b="1" dirty="0" smtClean="0"/>
          </a:p>
        </p:txBody>
      </p:sp>
    </p:spTree>
    <p:extLst>
      <p:ext uri="{BB962C8B-B14F-4D97-AF65-F5344CB8AC3E}">
        <p14:creationId xmlns:p14="http://schemas.microsoft.com/office/powerpoint/2010/main" val="224161548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00743" y="544286"/>
            <a:ext cx="10907485" cy="5976257"/>
          </a:xfrm>
        </p:spPr>
        <p:txBody>
          <a:bodyPr>
            <a:noAutofit/>
          </a:bodyPr>
          <a:lstStyle/>
          <a:p>
            <a:pPr>
              <a:buNone/>
            </a:pPr>
            <a:r>
              <a:rPr lang="en-US" sz="4000" b="1" dirty="0"/>
              <a:t>The word </a:t>
            </a:r>
            <a:r>
              <a:rPr lang="en-US" sz="4000" b="1" i="1" dirty="0" err="1"/>
              <a:t>phile</a:t>
            </a:r>
            <a:r>
              <a:rPr lang="en-US" sz="4000" b="1" i="1" dirty="0"/>
              <a:t>-o</a:t>
            </a:r>
            <a:r>
              <a:rPr lang="en-US" sz="4000" b="1" dirty="0"/>
              <a:t> is employed 25 times in the New Testament.  Paul only uses it 2 times.  The 4th Gospel uses this term 13 times, by far the most used by any writer of the </a:t>
            </a:r>
            <a:r>
              <a:rPr lang="en-US" sz="4000" b="1" dirty="0" smtClean="0"/>
              <a:t>New </a:t>
            </a:r>
            <a:r>
              <a:rPr lang="en-US" sz="4000" b="1" dirty="0"/>
              <a:t>T</a:t>
            </a:r>
            <a:r>
              <a:rPr lang="en-US" sz="4000" b="1" dirty="0" smtClean="0"/>
              <a:t>estament</a:t>
            </a:r>
            <a:r>
              <a:rPr lang="en-US" sz="4000" b="1" dirty="0"/>
              <a:t>.  </a:t>
            </a:r>
            <a:r>
              <a:rPr lang="en-US" sz="4000" b="1" dirty="0" smtClean="0"/>
              <a:t> Matthew</a:t>
            </a:r>
            <a:r>
              <a:rPr lang="en-US" sz="4000" b="1" dirty="0"/>
              <a:t>, Mark and Luke altogether use it 8 times.  And Revelation uses it 2 </a:t>
            </a:r>
            <a:r>
              <a:rPr lang="en-US" sz="4000" b="1" dirty="0" smtClean="0"/>
              <a:t>times.</a:t>
            </a:r>
          </a:p>
          <a:p>
            <a:pPr>
              <a:buNone/>
            </a:pPr>
            <a:r>
              <a:rPr lang="en-US" sz="4000" b="1" dirty="0" smtClean="0"/>
              <a:t>By </a:t>
            </a:r>
            <a:r>
              <a:rPr lang="en-US" sz="4000" b="1" dirty="0"/>
              <a:t>contrast, </a:t>
            </a:r>
            <a:r>
              <a:rPr lang="en-US" sz="4000" b="1" i="1" dirty="0" err="1"/>
              <a:t>agapa</a:t>
            </a:r>
            <a:r>
              <a:rPr lang="en-US" sz="4000" b="1" i="1" dirty="0"/>
              <a:t>-o</a:t>
            </a:r>
            <a:r>
              <a:rPr lang="en-US" sz="4000" b="1" dirty="0"/>
              <a:t> is employed 143 times in the New Testament.  Clearly, </a:t>
            </a:r>
            <a:r>
              <a:rPr lang="en-US" sz="4000" b="1" i="1" dirty="0" err="1"/>
              <a:t>agapa</a:t>
            </a:r>
            <a:r>
              <a:rPr lang="en-US" sz="4000" b="1" i="1" dirty="0"/>
              <a:t>-o</a:t>
            </a:r>
            <a:r>
              <a:rPr lang="en-US" sz="4000" b="1" dirty="0"/>
              <a:t> is the preferred and more common word for </a:t>
            </a:r>
            <a:r>
              <a:rPr lang="en-US" sz="4000" b="1" i="1" dirty="0"/>
              <a:t>love</a:t>
            </a:r>
            <a:r>
              <a:rPr lang="en-US" sz="4000" b="1" dirty="0"/>
              <a:t>.  But the writer of the 4th Gospel uses both terms almost </a:t>
            </a:r>
            <a:r>
              <a:rPr lang="en-US" sz="4000" b="1" dirty="0" smtClean="0"/>
              <a:t>equally and interchangeably.</a:t>
            </a:r>
          </a:p>
        </p:txBody>
      </p:sp>
    </p:spTree>
    <p:extLst>
      <p:ext uri="{BB962C8B-B14F-4D97-AF65-F5344CB8AC3E}">
        <p14:creationId xmlns:p14="http://schemas.microsoft.com/office/powerpoint/2010/main" val="305764818"/>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00743" y="147146"/>
            <a:ext cx="10907485" cy="6710854"/>
          </a:xfrm>
        </p:spPr>
        <p:txBody>
          <a:bodyPr>
            <a:noAutofit/>
          </a:bodyPr>
          <a:lstStyle/>
          <a:p>
            <a:pPr>
              <a:buNone/>
            </a:pPr>
            <a:r>
              <a:rPr lang="en-US" sz="4000" b="1" dirty="0"/>
              <a:t>When they had finished eating, </a:t>
            </a:r>
            <a:r>
              <a:rPr lang="en-US" sz="4000" b="1" dirty="0" err="1" smtClean="0"/>
              <a:t>Yahusha</a:t>
            </a:r>
            <a:r>
              <a:rPr lang="en-US" sz="4000" b="1" dirty="0" smtClean="0"/>
              <a:t> </a:t>
            </a:r>
            <a:r>
              <a:rPr lang="en-US" sz="4000" b="1" dirty="0"/>
              <a:t>said to Shimon </a:t>
            </a:r>
            <a:r>
              <a:rPr lang="en-US" sz="4000" b="1" dirty="0" err="1"/>
              <a:t>Kepha</a:t>
            </a:r>
            <a:r>
              <a:rPr lang="en-US" sz="4000" b="1" dirty="0"/>
              <a:t>, "Shimon son of </a:t>
            </a:r>
            <a:r>
              <a:rPr lang="en-US" sz="4000" b="1" dirty="0" err="1"/>
              <a:t>Yochanan</a:t>
            </a:r>
            <a:r>
              <a:rPr lang="en-US" sz="4000" b="1" dirty="0"/>
              <a:t>, do you truly love </a:t>
            </a:r>
            <a:r>
              <a:rPr lang="en-US" sz="4000" b="1" u="sng" dirty="0"/>
              <a:t>(</a:t>
            </a:r>
            <a:r>
              <a:rPr lang="en-US" sz="4000" b="1" i="1" u="sng" dirty="0" err="1"/>
              <a:t>agapa</a:t>
            </a:r>
            <a:r>
              <a:rPr lang="en-US" sz="4000" b="1" i="1" u="sng" dirty="0"/>
              <a:t>-o) </a:t>
            </a:r>
            <a:r>
              <a:rPr lang="en-US" sz="4000" b="1" dirty="0"/>
              <a:t>me </a:t>
            </a:r>
            <a:r>
              <a:rPr lang="en-US" sz="4000" b="1" dirty="0"/>
              <a:t>more than these?" "Yes, Master," he said, "you know that I love (</a:t>
            </a:r>
            <a:r>
              <a:rPr lang="en-US" sz="4000" b="1" i="1" u="sng" dirty="0" err="1"/>
              <a:t>phile</a:t>
            </a:r>
            <a:r>
              <a:rPr lang="en-US" sz="4000" b="1" i="1" u="sng" dirty="0"/>
              <a:t>-o</a:t>
            </a:r>
            <a:r>
              <a:rPr lang="en-US" sz="4000" b="1" u="sng" dirty="0"/>
              <a:t>)</a:t>
            </a:r>
            <a:r>
              <a:rPr lang="en-US" sz="4000" b="1" dirty="0"/>
              <a:t> you</a:t>
            </a:r>
            <a:r>
              <a:rPr lang="en-US" sz="4000" b="1" dirty="0"/>
              <a:t>." </a:t>
            </a:r>
            <a:r>
              <a:rPr lang="en-US" sz="4000" b="1" dirty="0" err="1" smtClean="0"/>
              <a:t>Yahusha</a:t>
            </a:r>
            <a:r>
              <a:rPr lang="en-US" sz="4000" b="1" dirty="0" smtClean="0"/>
              <a:t> </a:t>
            </a:r>
            <a:r>
              <a:rPr lang="en-US" sz="4000" b="1" dirty="0"/>
              <a:t>said, "Feed my lambs</a:t>
            </a:r>
            <a:r>
              <a:rPr lang="en-US" sz="4000" b="1" dirty="0"/>
              <a:t>.“</a:t>
            </a:r>
          </a:p>
          <a:p>
            <a:pPr>
              <a:buNone/>
            </a:pPr>
            <a:r>
              <a:rPr lang="en-US" sz="4000" b="1" dirty="0"/>
              <a:t>Again </a:t>
            </a:r>
            <a:r>
              <a:rPr lang="en-US" sz="4000" b="1" dirty="0" err="1" smtClean="0"/>
              <a:t>Yahusha</a:t>
            </a:r>
            <a:r>
              <a:rPr lang="en-US" sz="4000" b="1" dirty="0" smtClean="0"/>
              <a:t> </a:t>
            </a:r>
            <a:r>
              <a:rPr lang="en-US" sz="4000" b="1" dirty="0"/>
              <a:t>said, "Shimon son of </a:t>
            </a:r>
            <a:r>
              <a:rPr lang="en-US" sz="4000" b="1" dirty="0" err="1"/>
              <a:t>Yochanan</a:t>
            </a:r>
            <a:r>
              <a:rPr lang="en-US" sz="4000" b="1" dirty="0"/>
              <a:t>, do you truly </a:t>
            </a:r>
            <a:r>
              <a:rPr lang="en-US" sz="4000" b="1" dirty="0"/>
              <a:t>love </a:t>
            </a:r>
            <a:r>
              <a:rPr lang="en-US" sz="4000" b="1" u="sng" dirty="0"/>
              <a:t>(</a:t>
            </a:r>
            <a:r>
              <a:rPr lang="en-US" sz="4000" b="1" i="1" u="sng" dirty="0" err="1"/>
              <a:t>agapa</a:t>
            </a:r>
            <a:r>
              <a:rPr lang="en-US" sz="4000" b="1" i="1" u="sng" dirty="0"/>
              <a:t>-o)</a:t>
            </a:r>
            <a:r>
              <a:rPr lang="en-US" sz="4400" b="1" dirty="0"/>
              <a:t> </a:t>
            </a:r>
            <a:r>
              <a:rPr lang="en-US" sz="4000" b="1" dirty="0"/>
              <a:t>me?" He answered, "Yes, Master, you know that I love (</a:t>
            </a:r>
            <a:r>
              <a:rPr lang="en-US" sz="4000" b="1" i="1" u="sng" dirty="0" err="1"/>
              <a:t>phile</a:t>
            </a:r>
            <a:r>
              <a:rPr lang="en-US" sz="4000" b="1" i="1" u="sng" dirty="0"/>
              <a:t>-o</a:t>
            </a:r>
            <a:r>
              <a:rPr lang="en-US" sz="4000" b="1" u="sng" dirty="0"/>
              <a:t>)</a:t>
            </a:r>
            <a:r>
              <a:rPr lang="en-US" sz="4000" b="1" dirty="0"/>
              <a:t> </a:t>
            </a:r>
            <a:r>
              <a:rPr lang="en-US" sz="4000" b="1" dirty="0"/>
              <a:t>you</a:t>
            </a:r>
            <a:r>
              <a:rPr lang="en-US" sz="4000" b="1" dirty="0"/>
              <a:t>." </a:t>
            </a:r>
            <a:r>
              <a:rPr lang="en-US" sz="4000" b="1" dirty="0" err="1" smtClean="0"/>
              <a:t>Yahusha</a:t>
            </a:r>
            <a:r>
              <a:rPr lang="en-US" sz="4000" b="1" dirty="0" smtClean="0"/>
              <a:t> </a:t>
            </a:r>
            <a:r>
              <a:rPr lang="en-US" sz="4000" b="1" dirty="0"/>
              <a:t>said, "Take care of my sheep</a:t>
            </a:r>
            <a:r>
              <a:rPr lang="en-US" sz="4000" b="1" dirty="0" smtClean="0"/>
              <a:t>.“</a:t>
            </a:r>
            <a:endParaRPr lang="en-US" sz="4000" b="1" dirty="0"/>
          </a:p>
        </p:txBody>
      </p:sp>
    </p:spTree>
    <p:extLst>
      <p:ext uri="{BB962C8B-B14F-4D97-AF65-F5344CB8AC3E}">
        <p14:creationId xmlns:p14="http://schemas.microsoft.com/office/powerpoint/2010/main" val="28473838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00743" y="147146"/>
            <a:ext cx="10907485" cy="6710854"/>
          </a:xfrm>
        </p:spPr>
        <p:txBody>
          <a:bodyPr>
            <a:noAutofit/>
          </a:bodyPr>
          <a:lstStyle/>
          <a:p>
            <a:pPr>
              <a:buNone/>
            </a:pPr>
            <a:r>
              <a:rPr lang="en-US" sz="4000" b="1" dirty="0" smtClean="0"/>
              <a:t>The </a:t>
            </a:r>
            <a:r>
              <a:rPr lang="en-US" sz="4000" b="1" dirty="0"/>
              <a:t>third time he said to him, "Shimon son of </a:t>
            </a:r>
            <a:r>
              <a:rPr lang="en-US" sz="4000" b="1" dirty="0" err="1"/>
              <a:t>Yochanan</a:t>
            </a:r>
            <a:r>
              <a:rPr lang="en-US" sz="4000" b="1" dirty="0"/>
              <a:t>, do you love (</a:t>
            </a:r>
            <a:r>
              <a:rPr lang="en-US" sz="4000" b="1" i="1" u="sng" dirty="0" err="1"/>
              <a:t>phile</a:t>
            </a:r>
            <a:r>
              <a:rPr lang="en-US" sz="4000" b="1" i="1" u="sng" dirty="0"/>
              <a:t>-o</a:t>
            </a:r>
            <a:r>
              <a:rPr lang="en-US" sz="4000" b="1" u="sng" dirty="0"/>
              <a:t>)</a:t>
            </a:r>
            <a:r>
              <a:rPr lang="en-US" sz="4000" b="1" dirty="0"/>
              <a:t> </a:t>
            </a:r>
            <a:r>
              <a:rPr lang="en-US" sz="4000" b="1" dirty="0"/>
              <a:t>me</a:t>
            </a:r>
            <a:r>
              <a:rPr lang="en-US" sz="4000" b="1" dirty="0"/>
              <a:t>?" </a:t>
            </a:r>
            <a:r>
              <a:rPr lang="en-US" sz="4000" b="1" dirty="0" err="1"/>
              <a:t>Kepha</a:t>
            </a:r>
            <a:r>
              <a:rPr lang="en-US" sz="4000" b="1" dirty="0"/>
              <a:t> was hurt because </a:t>
            </a:r>
            <a:r>
              <a:rPr lang="en-US" sz="4000" b="1" dirty="0" err="1" smtClean="0"/>
              <a:t>Yahusha</a:t>
            </a:r>
            <a:r>
              <a:rPr lang="en-US" sz="4000" b="1" dirty="0" smtClean="0"/>
              <a:t> </a:t>
            </a:r>
            <a:r>
              <a:rPr lang="en-US" sz="4000" b="1" dirty="0"/>
              <a:t>asked him the third time, "Do you love (</a:t>
            </a:r>
            <a:r>
              <a:rPr lang="en-US" sz="4000" b="1" i="1" u="sng" dirty="0" err="1"/>
              <a:t>phile</a:t>
            </a:r>
            <a:r>
              <a:rPr lang="en-US" sz="4000" b="1" i="1" u="sng" dirty="0"/>
              <a:t>-o</a:t>
            </a:r>
            <a:r>
              <a:rPr lang="en-US" sz="4000" b="1" u="sng" dirty="0"/>
              <a:t>)</a:t>
            </a:r>
            <a:r>
              <a:rPr lang="en-US" sz="4000" b="1" dirty="0"/>
              <a:t> </a:t>
            </a:r>
            <a:r>
              <a:rPr lang="en-US" sz="4000" b="1" dirty="0"/>
              <a:t>me</a:t>
            </a:r>
            <a:r>
              <a:rPr lang="en-US" sz="4000" b="1" dirty="0"/>
              <a:t>?" He said, "Master, you know all things; you know that I love (</a:t>
            </a:r>
            <a:r>
              <a:rPr lang="en-US" sz="4000" b="1" i="1" u="sng" dirty="0" err="1"/>
              <a:t>phile</a:t>
            </a:r>
            <a:r>
              <a:rPr lang="en-US" sz="4000" b="1" i="1" u="sng" dirty="0"/>
              <a:t>-o</a:t>
            </a:r>
            <a:r>
              <a:rPr lang="en-US" sz="4000" b="1" u="sng" dirty="0"/>
              <a:t>)</a:t>
            </a:r>
            <a:r>
              <a:rPr lang="en-US" sz="4000" b="1" dirty="0"/>
              <a:t> </a:t>
            </a:r>
            <a:r>
              <a:rPr lang="en-US" sz="4000" b="1" dirty="0"/>
              <a:t>you</a:t>
            </a:r>
            <a:r>
              <a:rPr lang="en-US" sz="4000" b="1" dirty="0"/>
              <a:t>." </a:t>
            </a:r>
            <a:r>
              <a:rPr lang="en-US" sz="4000" b="1" dirty="0" err="1" smtClean="0"/>
              <a:t>Yahusha</a:t>
            </a:r>
            <a:r>
              <a:rPr lang="en-US" sz="4000" b="1" dirty="0" smtClean="0"/>
              <a:t> </a:t>
            </a:r>
            <a:r>
              <a:rPr lang="en-US" sz="4000" b="1" dirty="0"/>
              <a:t>said, "Feed my sheep. </a:t>
            </a:r>
            <a:r>
              <a:rPr lang="en-US" sz="4000" b="1" dirty="0"/>
              <a:t>(4th Gospel 21:15-17)</a:t>
            </a:r>
            <a:endParaRPr lang="en-US" sz="3200" b="1" dirty="0" smtClean="0"/>
          </a:p>
        </p:txBody>
      </p:sp>
    </p:spTree>
    <p:extLst>
      <p:ext uri="{BB962C8B-B14F-4D97-AF65-F5344CB8AC3E}">
        <p14:creationId xmlns:p14="http://schemas.microsoft.com/office/powerpoint/2010/main" val="46739062"/>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00743" y="544286"/>
            <a:ext cx="10907485" cy="5976257"/>
          </a:xfrm>
        </p:spPr>
        <p:txBody>
          <a:bodyPr>
            <a:normAutofit/>
          </a:bodyPr>
          <a:lstStyle/>
          <a:p>
            <a:pPr algn="ctr">
              <a:buNone/>
            </a:pPr>
            <a:r>
              <a:rPr lang="en-US" sz="4000" b="1" dirty="0"/>
              <a:t>Was Peter upset that </a:t>
            </a:r>
            <a:r>
              <a:rPr lang="en-US" sz="4000" b="1" dirty="0" err="1" smtClean="0"/>
              <a:t>Yahusha</a:t>
            </a:r>
            <a:r>
              <a:rPr lang="en-US" sz="4000" b="1" dirty="0" smtClean="0"/>
              <a:t> </a:t>
            </a:r>
            <a:r>
              <a:rPr lang="en-US" sz="4000" b="1" dirty="0"/>
              <a:t>“changed the type of love” he was asking of Peter?</a:t>
            </a:r>
          </a:p>
          <a:p>
            <a:pPr algn="ctr">
              <a:buNone/>
            </a:pPr>
            <a:r>
              <a:rPr lang="en-US" sz="4000" b="1" dirty="0"/>
              <a:t>Agape and </a:t>
            </a:r>
            <a:r>
              <a:rPr lang="en-US" sz="4000" b="1" dirty="0" err="1"/>
              <a:t>phile</a:t>
            </a:r>
            <a:r>
              <a:rPr lang="en-US" sz="4000" b="1" dirty="0"/>
              <a:t> used interchangeable in the 4</a:t>
            </a:r>
            <a:r>
              <a:rPr lang="en-US" sz="4000" b="1" baseline="30000" dirty="0"/>
              <a:t>th</a:t>
            </a:r>
            <a:r>
              <a:rPr lang="en-US" sz="4000" b="1" dirty="0"/>
              <a:t> Gospel</a:t>
            </a:r>
          </a:p>
          <a:p>
            <a:pPr algn="ctr">
              <a:buNone/>
            </a:pPr>
            <a:r>
              <a:rPr lang="en-US" sz="4000" b="1" dirty="0"/>
              <a:t>This conversation did NOT occur in Greek!</a:t>
            </a:r>
          </a:p>
          <a:p>
            <a:pPr algn="ctr">
              <a:buNone/>
            </a:pPr>
            <a:r>
              <a:rPr lang="en-US" sz="4000" b="1" dirty="0"/>
              <a:t>Hebrew has ONE word for love – </a:t>
            </a:r>
            <a:r>
              <a:rPr lang="en-US" sz="4000" b="1" i="1" dirty="0" err="1"/>
              <a:t>ahav</a:t>
            </a:r>
            <a:endParaRPr lang="en-US" sz="4000" b="1" i="1" dirty="0"/>
          </a:p>
          <a:p>
            <a:pPr algn="ctr">
              <a:buNone/>
            </a:pPr>
            <a:r>
              <a:rPr lang="en-US" sz="4000" b="1" i="1" dirty="0"/>
              <a:t>Why was Peter upset?</a:t>
            </a:r>
            <a:endParaRPr lang="en-US" sz="2000" b="1" i="1" dirty="0" smtClean="0"/>
          </a:p>
        </p:txBody>
      </p:sp>
    </p:spTree>
    <p:extLst>
      <p:ext uri="{BB962C8B-B14F-4D97-AF65-F5344CB8AC3E}">
        <p14:creationId xmlns:p14="http://schemas.microsoft.com/office/powerpoint/2010/main" val="1301184977"/>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00743" y="544286"/>
            <a:ext cx="10907485" cy="6192845"/>
          </a:xfrm>
        </p:spPr>
        <p:txBody>
          <a:bodyPr>
            <a:normAutofit/>
          </a:bodyPr>
          <a:lstStyle/>
          <a:p>
            <a:pPr fontAlgn="ctr"/>
            <a:r>
              <a:rPr lang="en-US" sz="4000" b="1" dirty="0" smtClean="0"/>
              <a:t>13:23 </a:t>
            </a:r>
            <a:r>
              <a:rPr lang="en-US" sz="4000" b="1" dirty="0" smtClean="0"/>
              <a:t>- At </a:t>
            </a:r>
            <a:r>
              <a:rPr lang="en-US" sz="4000" b="1" dirty="0"/>
              <a:t>the dinner -  </a:t>
            </a:r>
            <a:r>
              <a:rPr lang="en-US" sz="4000" b="1" u="sng" dirty="0"/>
              <a:t>"the disciple whom </a:t>
            </a:r>
            <a:r>
              <a:rPr lang="en-US" sz="4000" b="1" u="sng" dirty="0" err="1" smtClean="0"/>
              <a:t>Yahusha</a:t>
            </a:r>
            <a:r>
              <a:rPr lang="en-US" sz="4000" b="1" u="sng" dirty="0" smtClean="0"/>
              <a:t> </a:t>
            </a:r>
            <a:r>
              <a:rPr lang="en-US" sz="4000" b="1" u="sng" dirty="0"/>
              <a:t>loved (</a:t>
            </a:r>
            <a:r>
              <a:rPr lang="en-US" sz="4000" b="1" i="1" u="sng" dirty="0" err="1"/>
              <a:t>agapa</a:t>
            </a:r>
            <a:r>
              <a:rPr lang="en-US" sz="4000" b="1" i="1" u="sng" dirty="0"/>
              <a:t>-o, to love)</a:t>
            </a:r>
            <a:r>
              <a:rPr lang="en-US" sz="4000" b="1" u="sng" dirty="0"/>
              <a:t>"</a:t>
            </a:r>
            <a:endParaRPr lang="en-US" sz="4000" b="1" dirty="0"/>
          </a:p>
          <a:p>
            <a:pPr fontAlgn="ctr"/>
            <a:r>
              <a:rPr lang="en-US" sz="4000" b="1" dirty="0" smtClean="0"/>
              <a:t>19:26 - Beneath </a:t>
            </a:r>
            <a:r>
              <a:rPr lang="en-US" sz="4000" b="1" dirty="0"/>
              <a:t>the cross - "</a:t>
            </a:r>
            <a:r>
              <a:rPr lang="en-US" sz="4000" b="1" u="sng" dirty="0"/>
              <a:t>the disciple whom he loved (</a:t>
            </a:r>
            <a:r>
              <a:rPr lang="en-US" sz="4000" b="1" i="1" u="sng" dirty="0" err="1"/>
              <a:t>agapa</a:t>
            </a:r>
            <a:r>
              <a:rPr lang="en-US" sz="4000" b="1" i="1" u="sng" dirty="0"/>
              <a:t>-o, to love) </a:t>
            </a:r>
            <a:r>
              <a:rPr lang="en-US" sz="4000" b="1" u="sng" dirty="0"/>
              <a:t>standing nearby"</a:t>
            </a:r>
            <a:endParaRPr lang="en-US" sz="4000" b="1" dirty="0"/>
          </a:p>
          <a:p>
            <a:pPr fontAlgn="ctr"/>
            <a:r>
              <a:rPr lang="en-US" sz="4000" b="1" dirty="0" smtClean="0"/>
              <a:t>20:2 - Racing </a:t>
            </a:r>
            <a:r>
              <a:rPr lang="en-US" sz="4000" b="1" dirty="0"/>
              <a:t>to the tomb - "</a:t>
            </a:r>
            <a:r>
              <a:rPr lang="en-US" sz="4000" b="1" u="sng" dirty="0"/>
              <a:t>other disciple, the one whom </a:t>
            </a:r>
            <a:r>
              <a:rPr lang="en-US" sz="4000" b="1" u="sng" dirty="0" err="1" smtClean="0"/>
              <a:t>Yahusha</a:t>
            </a:r>
            <a:r>
              <a:rPr lang="en-US" sz="4000" b="1" u="sng" dirty="0" smtClean="0"/>
              <a:t> </a:t>
            </a:r>
            <a:r>
              <a:rPr lang="en-US" sz="4000" b="1" u="sng" dirty="0"/>
              <a:t>loved</a:t>
            </a:r>
            <a:r>
              <a:rPr lang="en-US" sz="4000" b="1" dirty="0"/>
              <a:t> (</a:t>
            </a:r>
            <a:r>
              <a:rPr lang="en-US" sz="4000" b="1" i="1" u="sng" dirty="0" err="1"/>
              <a:t>phile</a:t>
            </a:r>
            <a:r>
              <a:rPr lang="en-US" sz="4000" b="1" i="1" u="sng" dirty="0"/>
              <a:t>-o, to love</a:t>
            </a:r>
            <a:r>
              <a:rPr lang="en-US" sz="4000" b="1" u="sng" dirty="0"/>
              <a:t>)</a:t>
            </a:r>
            <a:r>
              <a:rPr lang="en-US" sz="4000" b="1" dirty="0"/>
              <a:t>"</a:t>
            </a:r>
          </a:p>
          <a:p>
            <a:pPr fontAlgn="ctr"/>
            <a:r>
              <a:rPr lang="en-US" sz="4000" b="1" dirty="0" smtClean="0"/>
              <a:t>21:7 - While </a:t>
            </a:r>
            <a:r>
              <a:rPr lang="en-US" sz="4000" b="1" dirty="0"/>
              <a:t>fishing - "</a:t>
            </a:r>
            <a:r>
              <a:rPr lang="en-US" sz="4000" b="1" u="sng" dirty="0"/>
              <a:t>the disciple whom </a:t>
            </a:r>
            <a:r>
              <a:rPr lang="en-US" sz="4000" b="1" u="sng" dirty="0" err="1" smtClean="0"/>
              <a:t>Yahusha</a:t>
            </a:r>
            <a:r>
              <a:rPr lang="en-US" sz="4000" b="1" u="sng" dirty="0" smtClean="0"/>
              <a:t> </a:t>
            </a:r>
            <a:r>
              <a:rPr lang="en-US" sz="4000" b="1" u="sng" dirty="0"/>
              <a:t>loved (</a:t>
            </a:r>
            <a:r>
              <a:rPr lang="en-US" sz="4000" b="1" i="1" u="sng" dirty="0" err="1"/>
              <a:t>agapa</a:t>
            </a:r>
            <a:r>
              <a:rPr lang="en-US" sz="4000" b="1" i="1" u="sng" dirty="0"/>
              <a:t>-o, to love) </a:t>
            </a:r>
            <a:r>
              <a:rPr lang="en-US" sz="4000" b="1" u="sng" dirty="0"/>
              <a:t>"</a:t>
            </a:r>
            <a:endParaRPr lang="en-US" sz="4000" b="1" dirty="0"/>
          </a:p>
          <a:p>
            <a:pPr fontAlgn="ctr"/>
            <a:r>
              <a:rPr lang="en-US" sz="4000" b="1" dirty="0" smtClean="0"/>
              <a:t>21:20 - </a:t>
            </a:r>
            <a:r>
              <a:rPr lang="en-US" sz="4000" b="1" dirty="0" err="1" smtClean="0"/>
              <a:t>Yahusha</a:t>
            </a:r>
            <a:r>
              <a:rPr lang="en-US" sz="4000" b="1" dirty="0" smtClean="0"/>
              <a:t> </a:t>
            </a:r>
            <a:r>
              <a:rPr lang="en-US" sz="4000" b="1" dirty="0"/>
              <a:t>telling their futures - "</a:t>
            </a:r>
            <a:r>
              <a:rPr lang="en-US" sz="4000" b="1" u="sng" dirty="0"/>
              <a:t>the disciple whom </a:t>
            </a:r>
            <a:r>
              <a:rPr lang="en-US" sz="4000" b="1" u="sng" dirty="0" err="1" smtClean="0"/>
              <a:t>Yahusha</a:t>
            </a:r>
            <a:r>
              <a:rPr lang="en-US" sz="4000" b="1" u="sng" dirty="0" smtClean="0"/>
              <a:t> </a:t>
            </a:r>
            <a:r>
              <a:rPr lang="en-US" sz="4000" b="1" u="sng" dirty="0"/>
              <a:t>loved (</a:t>
            </a:r>
            <a:r>
              <a:rPr lang="en-US" sz="4000" b="1" i="1" u="sng" dirty="0" err="1"/>
              <a:t>agapa</a:t>
            </a:r>
            <a:r>
              <a:rPr lang="en-US" sz="4000" b="1" i="1" u="sng" dirty="0"/>
              <a:t>-o, to love)</a:t>
            </a:r>
            <a:r>
              <a:rPr lang="en-US" sz="4000" b="1" u="sng" dirty="0"/>
              <a:t>"</a:t>
            </a:r>
            <a:endParaRPr lang="en-US" sz="4000" b="1" dirty="0"/>
          </a:p>
          <a:p>
            <a:pPr algn="ctr">
              <a:buNone/>
            </a:pPr>
            <a:endParaRPr lang="en-US" sz="4000" b="1" dirty="0" smtClean="0">
              <a:solidFill>
                <a:schemeClr val="bg1"/>
              </a:solidFill>
            </a:endParaRPr>
          </a:p>
        </p:txBody>
      </p:sp>
    </p:spTree>
    <p:extLst>
      <p:ext uri="{BB962C8B-B14F-4D97-AF65-F5344CB8AC3E}">
        <p14:creationId xmlns:p14="http://schemas.microsoft.com/office/powerpoint/2010/main" val="1236818869"/>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42258" y="544286"/>
            <a:ext cx="10722428" cy="5976257"/>
          </a:xfrm>
        </p:spPr>
        <p:txBody>
          <a:bodyPr>
            <a:normAutofit/>
          </a:bodyPr>
          <a:lstStyle/>
          <a:p>
            <a:pPr algn="ctr">
              <a:buNone/>
            </a:pPr>
            <a:r>
              <a:rPr lang="en-US" sz="4800" b="1" dirty="0"/>
              <a:t>Why Should We Doubt That </a:t>
            </a:r>
            <a:r>
              <a:rPr lang="en-US" sz="4800" b="1" dirty="0" err="1"/>
              <a:t>Yochanan</a:t>
            </a:r>
            <a:r>
              <a:rPr lang="en-US" sz="4800" b="1" dirty="0"/>
              <a:t> (John) Wrote the 4</a:t>
            </a:r>
            <a:r>
              <a:rPr lang="en-US" sz="4800" b="1" baseline="30000" dirty="0"/>
              <a:t>th</a:t>
            </a:r>
            <a:r>
              <a:rPr lang="en-US" sz="4800" b="1" dirty="0"/>
              <a:t> Gospel</a:t>
            </a:r>
            <a:endParaRPr lang="en-US" sz="4800" b="1" i="1" dirty="0"/>
          </a:p>
          <a:p>
            <a:pPr>
              <a:buNone/>
            </a:pPr>
            <a:r>
              <a:rPr lang="en-US" sz="4000" b="1" dirty="0" smtClean="0"/>
              <a:t>Consider the following evidence:</a:t>
            </a:r>
          </a:p>
        </p:txBody>
      </p:sp>
    </p:spTree>
    <p:extLst>
      <p:ext uri="{BB962C8B-B14F-4D97-AF65-F5344CB8AC3E}">
        <p14:creationId xmlns:p14="http://schemas.microsoft.com/office/powerpoint/2010/main" val="1652971769"/>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42258" y="544286"/>
            <a:ext cx="10722428" cy="5976257"/>
          </a:xfrm>
        </p:spPr>
        <p:txBody>
          <a:bodyPr>
            <a:normAutofit/>
          </a:bodyPr>
          <a:lstStyle/>
          <a:p>
            <a:pPr algn="ctr">
              <a:buNone/>
            </a:pPr>
            <a:r>
              <a:rPr lang="en-US" sz="4800" b="1" dirty="0"/>
              <a:t>It’s clear that the 4</a:t>
            </a:r>
            <a:r>
              <a:rPr lang="en-US" sz="4800" b="1" baseline="30000" dirty="0"/>
              <a:t>th</a:t>
            </a:r>
            <a:r>
              <a:rPr lang="en-US" sz="4800" b="1" dirty="0"/>
              <a:t> Gospel is an eye witness testimony</a:t>
            </a:r>
          </a:p>
          <a:p>
            <a:pPr algn="ctr">
              <a:buNone/>
            </a:pPr>
            <a:r>
              <a:rPr lang="en-US" sz="4000" b="1" dirty="0"/>
              <a:t>I tell you the truth, </a:t>
            </a:r>
            <a:r>
              <a:rPr lang="en-US" sz="4000" b="1" u="sng" dirty="0"/>
              <a:t>we speak of what we know</a:t>
            </a:r>
            <a:r>
              <a:rPr lang="en-US" sz="4000" b="1" dirty="0"/>
              <a:t>, and </a:t>
            </a:r>
            <a:r>
              <a:rPr lang="en-US" sz="4000" b="1" u="sng" dirty="0"/>
              <a:t>we testify to what we have seen</a:t>
            </a:r>
            <a:r>
              <a:rPr lang="en-US" sz="4000" b="1" dirty="0"/>
              <a:t>, but still you people do not accept our testimony</a:t>
            </a:r>
            <a:r>
              <a:rPr lang="en-US" sz="4000" b="1" dirty="0" smtClean="0"/>
              <a:t>. (4</a:t>
            </a:r>
            <a:r>
              <a:rPr lang="en-US" sz="4000" b="1" baseline="30000" dirty="0" smtClean="0"/>
              <a:t>th</a:t>
            </a:r>
            <a:r>
              <a:rPr lang="en-US" sz="4000" b="1" dirty="0" smtClean="0"/>
              <a:t> Gospel 3:11)</a:t>
            </a:r>
          </a:p>
          <a:p>
            <a:pPr algn="ctr">
              <a:buNone/>
            </a:pPr>
            <a:r>
              <a:rPr lang="en-US" sz="4000" b="1" u="sng" dirty="0"/>
              <a:t>This is the disciple who testifies to these things and who wrote them down</a:t>
            </a:r>
            <a:r>
              <a:rPr lang="en-US" sz="4000" b="1" dirty="0"/>
              <a:t>.  We know that his testimony is true. (4th Gospel 21:20-24</a:t>
            </a:r>
            <a:r>
              <a:rPr lang="en-US" sz="4000" b="1" dirty="0" smtClean="0"/>
              <a:t>)</a:t>
            </a:r>
            <a:endParaRPr lang="en-US" sz="4000" b="1" dirty="0"/>
          </a:p>
        </p:txBody>
      </p:sp>
    </p:spTree>
    <p:extLst>
      <p:ext uri="{BB962C8B-B14F-4D97-AF65-F5344CB8AC3E}">
        <p14:creationId xmlns:p14="http://schemas.microsoft.com/office/powerpoint/2010/main" val="4038643578"/>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89858" y="544286"/>
            <a:ext cx="11059885" cy="5976257"/>
          </a:xfrm>
        </p:spPr>
        <p:txBody>
          <a:bodyPr>
            <a:normAutofit/>
          </a:bodyPr>
          <a:lstStyle/>
          <a:p>
            <a:pPr marL="0" indent="0" algn="ctr">
              <a:buNone/>
            </a:pPr>
            <a:r>
              <a:rPr lang="en-US" sz="4400" b="1" dirty="0" err="1"/>
              <a:t>Yochanan’s</a:t>
            </a:r>
            <a:r>
              <a:rPr lang="en-US" sz="4400" b="1" dirty="0"/>
              <a:t> Signature </a:t>
            </a:r>
          </a:p>
          <a:p>
            <a:pPr marL="0" indent="0" algn="ctr">
              <a:spcBef>
                <a:spcPts val="0"/>
              </a:spcBef>
              <a:buNone/>
            </a:pPr>
            <a:r>
              <a:rPr lang="en-US" sz="4400" b="1" dirty="0"/>
              <a:t>on the Book of Revelation</a:t>
            </a:r>
          </a:p>
          <a:p>
            <a:pPr marL="0" indent="0">
              <a:buNone/>
            </a:pPr>
            <a:r>
              <a:rPr lang="en-US" sz="4000" b="1" dirty="0"/>
              <a:t>The </a:t>
            </a:r>
            <a:r>
              <a:rPr lang="en-US" sz="4000" b="1" dirty="0"/>
              <a:t>revelation of </a:t>
            </a:r>
            <a:r>
              <a:rPr lang="en-US" sz="4000" b="1" dirty="0" err="1" smtClean="0"/>
              <a:t>Yahusha</a:t>
            </a:r>
            <a:r>
              <a:rPr lang="en-US" sz="4000" b="1" dirty="0" smtClean="0"/>
              <a:t> </a:t>
            </a:r>
            <a:r>
              <a:rPr lang="en-US" sz="4000" b="1" dirty="0"/>
              <a:t>Messiah, which Elohim gave him to show his servants what must soon take place. </a:t>
            </a:r>
            <a:r>
              <a:rPr lang="en-US" sz="4000" b="1" u="sng" dirty="0"/>
              <a:t>He made it known by sending his angel to his servant </a:t>
            </a:r>
            <a:r>
              <a:rPr lang="en-US" sz="4000" b="1" u="sng" dirty="0" err="1"/>
              <a:t>Yochanan</a:t>
            </a:r>
            <a:r>
              <a:rPr lang="en-US" sz="4000" b="1" u="sng" dirty="0"/>
              <a:t>, who testifies to everything he saw</a:t>
            </a:r>
            <a:r>
              <a:rPr lang="en-US" sz="4000" b="1" dirty="0"/>
              <a:t>-- that is, the word of Elohim and the testimony of </a:t>
            </a:r>
            <a:r>
              <a:rPr lang="en-US" sz="4000" b="1" dirty="0" err="1" smtClean="0"/>
              <a:t>Yahusha</a:t>
            </a:r>
            <a:r>
              <a:rPr lang="en-US" sz="4000" b="1" dirty="0" smtClean="0"/>
              <a:t> </a:t>
            </a:r>
            <a:r>
              <a:rPr lang="en-US" sz="4000" b="1" dirty="0"/>
              <a:t>Messiah. </a:t>
            </a:r>
            <a:r>
              <a:rPr lang="en-US" sz="4000" b="1" dirty="0"/>
              <a:t>(</a:t>
            </a:r>
            <a:r>
              <a:rPr lang="en-US" sz="4000" b="1" dirty="0"/>
              <a:t>Revelation 1:1-2)</a:t>
            </a:r>
            <a:endParaRPr lang="en-US" sz="4000" b="1" dirty="0"/>
          </a:p>
        </p:txBody>
      </p:sp>
    </p:spTree>
    <p:extLst>
      <p:ext uri="{BB962C8B-B14F-4D97-AF65-F5344CB8AC3E}">
        <p14:creationId xmlns:p14="http://schemas.microsoft.com/office/powerpoint/2010/main" val="2377302970"/>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89858" y="544286"/>
            <a:ext cx="11059885" cy="5976257"/>
          </a:xfrm>
        </p:spPr>
        <p:txBody>
          <a:bodyPr>
            <a:normAutofit/>
          </a:bodyPr>
          <a:lstStyle/>
          <a:p>
            <a:pPr marL="0" indent="0">
              <a:buNone/>
            </a:pPr>
            <a:r>
              <a:rPr lang="en-US" sz="4000" b="1" u="sng" dirty="0" err="1" smtClean="0"/>
              <a:t>Yochanan</a:t>
            </a:r>
            <a:r>
              <a:rPr lang="en-US" sz="4000" b="1" u="sng" dirty="0"/>
              <a:t>, To the seven assemblies</a:t>
            </a:r>
            <a:r>
              <a:rPr lang="en-US" sz="4000" b="1" dirty="0"/>
              <a:t> in the province of Asia: Grace and peace to you from him who is, and who was, and who is to come, and from the seven spirits before his throne. (Revelation 1:4</a:t>
            </a:r>
            <a:r>
              <a:rPr lang="en-US" sz="4000" b="1" dirty="0" smtClean="0"/>
              <a:t>)</a:t>
            </a:r>
          </a:p>
          <a:p>
            <a:pPr marL="0" indent="0">
              <a:buNone/>
            </a:pPr>
            <a:r>
              <a:rPr lang="en-US" sz="4000" b="1" u="sng" dirty="0"/>
              <a:t>I, </a:t>
            </a:r>
            <a:r>
              <a:rPr lang="en-US" sz="4000" b="1" u="sng" dirty="0" err="1"/>
              <a:t>Yochanan</a:t>
            </a:r>
            <a:r>
              <a:rPr lang="en-US" sz="4000" b="1" dirty="0"/>
              <a:t>, your brother and companion in the suffering and kingdom and patient endurance that are ours in </a:t>
            </a:r>
            <a:r>
              <a:rPr lang="en-US" sz="4000" b="1" dirty="0" err="1" smtClean="0"/>
              <a:t>Yahusha</a:t>
            </a:r>
            <a:r>
              <a:rPr lang="en-US" sz="4000" b="1" dirty="0" smtClean="0"/>
              <a:t>, </a:t>
            </a:r>
            <a:r>
              <a:rPr lang="en-US" sz="4000" b="1" dirty="0"/>
              <a:t>was on the island of Patmos because of the word of Elohim and the testimony of </a:t>
            </a:r>
            <a:r>
              <a:rPr lang="en-US" sz="4000" b="1" dirty="0" err="1" smtClean="0"/>
              <a:t>Yahusha</a:t>
            </a:r>
            <a:r>
              <a:rPr lang="en-US" sz="4000" b="1" dirty="0" smtClean="0"/>
              <a:t>. </a:t>
            </a:r>
            <a:r>
              <a:rPr lang="en-US" sz="4000" b="1" dirty="0"/>
              <a:t>(Revelation 1:9)</a:t>
            </a:r>
            <a:endParaRPr lang="en-US" sz="4000" b="1" dirty="0"/>
          </a:p>
        </p:txBody>
      </p:sp>
    </p:spTree>
    <p:extLst>
      <p:ext uri="{BB962C8B-B14F-4D97-AF65-F5344CB8AC3E}">
        <p14:creationId xmlns:p14="http://schemas.microsoft.com/office/powerpoint/2010/main" val="1173104901"/>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33400" y="544286"/>
            <a:ext cx="11038115" cy="5976257"/>
          </a:xfrm>
        </p:spPr>
        <p:txBody>
          <a:bodyPr>
            <a:normAutofit/>
          </a:bodyPr>
          <a:lstStyle/>
          <a:p>
            <a:pPr marL="0" indent="0">
              <a:buNone/>
            </a:pPr>
            <a:r>
              <a:rPr lang="en-US" sz="4000" b="1" u="sng" dirty="0" smtClean="0"/>
              <a:t>I</a:t>
            </a:r>
            <a:r>
              <a:rPr lang="en-US" sz="4000" b="1" u="sng" dirty="0"/>
              <a:t>, </a:t>
            </a:r>
            <a:r>
              <a:rPr lang="en-US" sz="4000" b="1" u="sng" dirty="0" err="1"/>
              <a:t>Yochanan</a:t>
            </a:r>
            <a:r>
              <a:rPr lang="en-US" sz="4000" b="1" u="sng" dirty="0"/>
              <a:t>, am the one who heard and saw these things</a:t>
            </a:r>
            <a:r>
              <a:rPr lang="en-US" sz="4000" b="1" dirty="0"/>
              <a:t>. And when I had heard and seen them, I fell down to worship at the feet of the angel who had been showing them to me. (Revelation 22:8</a:t>
            </a:r>
            <a:r>
              <a:rPr lang="en-US" sz="4000" b="1" dirty="0" smtClean="0"/>
              <a:t>)</a:t>
            </a:r>
          </a:p>
          <a:p>
            <a:pPr marL="0" indent="0">
              <a:buNone/>
            </a:pPr>
            <a:endParaRPr lang="en-US" sz="4000" b="1" dirty="0" smtClean="0"/>
          </a:p>
          <a:p>
            <a:pPr marL="0" indent="0">
              <a:buNone/>
            </a:pPr>
            <a:r>
              <a:rPr lang="en-US" sz="4000" b="1" i="1" dirty="0" smtClean="0"/>
              <a:t>The 4</a:t>
            </a:r>
            <a:r>
              <a:rPr lang="en-US" sz="4000" b="1" i="1" baseline="30000" dirty="0" smtClean="0"/>
              <a:t>th</a:t>
            </a:r>
            <a:r>
              <a:rPr lang="en-US" sz="4000" b="1" i="1" dirty="0" smtClean="0"/>
              <a:t> Gospel is not identified as being written by John in the manner John did so in Revelation</a:t>
            </a:r>
          </a:p>
        </p:txBody>
      </p:sp>
    </p:spTree>
    <p:extLst>
      <p:ext uri="{BB962C8B-B14F-4D97-AF65-F5344CB8AC3E}">
        <p14:creationId xmlns:p14="http://schemas.microsoft.com/office/powerpoint/2010/main" val="718805770"/>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11628" y="337459"/>
            <a:ext cx="10951029" cy="6400800"/>
          </a:xfrm>
        </p:spPr>
        <p:txBody>
          <a:bodyPr>
            <a:normAutofit fontScale="70000" lnSpcReduction="20000"/>
          </a:bodyPr>
          <a:lstStyle/>
          <a:p>
            <a:pPr algn="ctr">
              <a:buNone/>
            </a:pPr>
            <a:r>
              <a:rPr lang="en-US" sz="5333" b="1" dirty="0"/>
              <a:t>The first three gospels all mention these three notable events of </a:t>
            </a:r>
            <a:r>
              <a:rPr lang="en-US" sz="5333" b="1" dirty="0" err="1" smtClean="0"/>
              <a:t>Yahusha’s</a:t>
            </a:r>
            <a:r>
              <a:rPr lang="en-US" sz="5333" b="1" dirty="0" smtClean="0"/>
              <a:t> </a:t>
            </a:r>
            <a:r>
              <a:rPr lang="en-US" sz="5333" b="1" dirty="0"/>
              <a:t>ministry where John was only one of three witnesses:</a:t>
            </a:r>
          </a:p>
          <a:p>
            <a:pPr>
              <a:buNone/>
            </a:pPr>
            <a:r>
              <a:rPr lang="en-US" sz="5333" b="1" dirty="0"/>
              <a:t>his raising of the daughter of </a:t>
            </a:r>
            <a:r>
              <a:rPr lang="en-US" sz="5333" b="1" dirty="0" err="1"/>
              <a:t>Jairus</a:t>
            </a:r>
            <a:r>
              <a:rPr lang="en-US" sz="5333" b="1" dirty="0"/>
              <a:t> (Mt. 9:18-26, Mk. 5:22-43, Lu. 8:41-56).</a:t>
            </a:r>
          </a:p>
          <a:p>
            <a:pPr>
              <a:buNone/>
            </a:pPr>
            <a:r>
              <a:rPr lang="en-US" sz="5333" b="1" dirty="0"/>
              <a:t>his </a:t>
            </a:r>
            <a:r>
              <a:rPr lang="en-US" sz="5333" b="1" dirty="0"/>
              <a:t>transfiguration (Mt. 17:1-9, Mk. 9:2-9, Lu. 9:28-36), </a:t>
            </a:r>
            <a:endParaRPr lang="en-US" sz="5333" b="1" dirty="0"/>
          </a:p>
          <a:p>
            <a:pPr>
              <a:buNone/>
            </a:pPr>
            <a:r>
              <a:rPr lang="en-US" sz="5333" b="1" dirty="0"/>
              <a:t>his </a:t>
            </a:r>
            <a:r>
              <a:rPr lang="en-US" sz="5333" b="1" dirty="0"/>
              <a:t>Gethsemane prayers (Mt. 26:36-46, Mk. 14:32-42, Lu. </a:t>
            </a:r>
            <a:r>
              <a:rPr lang="en-US" sz="5333" b="1" dirty="0"/>
              <a:t>22:39-46).</a:t>
            </a:r>
          </a:p>
          <a:p>
            <a:pPr>
              <a:buNone/>
            </a:pPr>
            <a:r>
              <a:rPr lang="en-US" sz="5333" b="1" dirty="0"/>
              <a:t>Only </a:t>
            </a:r>
            <a:r>
              <a:rPr lang="en-US" sz="5333" b="1" dirty="0"/>
              <a:t>three disciples were present at these events, and the Apostle John was one of them (Mt. 17:1 &amp; 26:37, Mk. 5:37, 9:2 &amp; 14:33, Lu. 8:51 &amp; 9:28). </a:t>
            </a:r>
            <a:endParaRPr lang="en-US" sz="5333" b="1" dirty="0"/>
          </a:p>
          <a:p>
            <a:pPr>
              <a:buNone/>
            </a:pPr>
            <a:r>
              <a:rPr lang="en-US" sz="5333" b="1" dirty="0"/>
              <a:t>Although </a:t>
            </a:r>
            <a:r>
              <a:rPr lang="en-US" sz="5333" b="1" dirty="0"/>
              <a:t>John was an eyewitness to all of these events there is no mention of these key events in the gospel that today bears John’s name! </a:t>
            </a:r>
            <a:endParaRPr lang="en-US" sz="8800" b="1" i="1" dirty="0"/>
          </a:p>
        </p:txBody>
      </p:sp>
    </p:spTree>
    <p:extLst>
      <p:ext uri="{BB962C8B-B14F-4D97-AF65-F5344CB8AC3E}">
        <p14:creationId xmlns:p14="http://schemas.microsoft.com/office/powerpoint/2010/main" val="1899302145"/>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11628" y="337459"/>
            <a:ext cx="10951029" cy="6400800"/>
          </a:xfrm>
        </p:spPr>
        <p:txBody>
          <a:bodyPr>
            <a:noAutofit/>
          </a:bodyPr>
          <a:lstStyle/>
          <a:p>
            <a:pPr algn="ctr">
              <a:buNone/>
            </a:pPr>
            <a:r>
              <a:rPr lang="en-US" sz="4000" b="1" dirty="0"/>
              <a:t>Raising </a:t>
            </a:r>
            <a:r>
              <a:rPr lang="en-US" sz="4000" b="1" dirty="0"/>
              <a:t>the daughter of </a:t>
            </a:r>
            <a:r>
              <a:rPr lang="en-US" sz="4000" b="1" dirty="0" err="1"/>
              <a:t>Jairus</a:t>
            </a:r>
            <a:r>
              <a:rPr lang="en-US" sz="4000" b="1" dirty="0"/>
              <a:t> </a:t>
            </a:r>
            <a:endParaRPr lang="en-US" sz="4000" b="1" dirty="0"/>
          </a:p>
          <a:p>
            <a:pPr>
              <a:buNone/>
            </a:pPr>
            <a:r>
              <a:rPr lang="en-US" sz="4000" b="1" dirty="0"/>
              <a:t>While </a:t>
            </a:r>
            <a:r>
              <a:rPr lang="en-US" sz="4000" b="1" dirty="0" err="1" smtClean="0"/>
              <a:t>Yahusha</a:t>
            </a:r>
            <a:r>
              <a:rPr lang="en-US" sz="4000" b="1" dirty="0" smtClean="0"/>
              <a:t> </a:t>
            </a:r>
            <a:r>
              <a:rPr lang="en-US" sz="4000" b="1" dirty="0"/>
              <a:t>was still speaking, some men came from the house of </a:t>
            </a:r>
            <a:r>
              <a:rPr lang="en-US" sz="4000" b="1" dirty="0" err="1"/>
              <a:t>Yairus</a:t>
            </a:r>
            <a:r>
              <a:rPr lang="en-US" sz="4000" b="1" dirty="0"/>
              <a:t>, the synagogue ruler. "Your daughter is dead," they said. </a:t>
            </a:r>
            <a:r>
              <a:rPr lang="en-US" sz="4000" b="1" dirty="0"/>
              <a:t>"Why bother the teacher any more</a:t>
            </a:r>
            <a:r>
              <a:rPr lang="en-US" sz="4000" b="1" dirty="0"/>
              <a:t>?“  Ignoring </a:t>
            </a:r>
            <a:r>
              <a:rPr lang="en-US" sz="4000" b="1" dirty="0"/>
              <a:t>what they said, </a:t>
            </a:r>
            <a:r>
              <a:rPr lang="en-US" sz="4000" b="1" dirty="0" err="1" smtClean="0"/>
              <a:t>Yahusha</a:t>
            </a:r>
            <a:r>
              <a:rPr lang="en-US" sz="4000" b="1" dirty="0" smtClean="0"/>
              <a:t> </a:t>
            </a:r>
            <a:r>
              <a:rPr lang="en-US" sz="4000" b="1" dirty="0"/>
              <a:t>told the synagogue ruler, "Don't be afraid; just believe</a:t>
            </a:r>
            <a:r>
              <a:rPr lang="en-US" sz="4000" b="1" dirty="0"/>
              <a:t>.“  </a:t>
            </a:r>
            <a:r>
              <a:rPr lang="en-US" sz="4000" b="1" u="sng" dirty="0"/>
              <a:t>He did not let anyone follow him except </a:t>
            </a:r>
            <a:r>
              <a:rPr lang="en-US" sz="4000" b="1" u="sng" dirty="0" err="1"/>
              <a:t>Kepha</a:t>
            </a:r>
            <a:r>
              <a:rPr lang="en-US" sz="4000" b="1" u="sng" dirty="0"/>
              <a:t>, </a:t>
            </a:r>
            <a:r>
              <a:rPr lang="en-US" sz="4000" b="1" u="sng" dirty="0" err="1"/>
              <a:t>Ya'acov</a:t>
            </a:r>
            <a:r>
              <a:rPr lang="en-US" sz="4000" b="1" u="sng" dirty="0"/>
              <a:t> and </a:t>
            </a:r>
            <a:r>
              <a:rPr lang="en-US" sz="4000" b="1" u="sng" dirty="0" err="1"/>
              <a:t>Yochanan</a:t>
            </a:r>
            <a:r>
              <a:rPr lang="en-US" sz="4000" b="1" u="sng" dirty="0"/>
              <a:t> </a:t>
            </a:r>
            <a:r>
              <a:rPr lang="en-US" sz="4000" b="1" dirty="0"/>
              <a:t>the brother of </a:t>
            </a:r>
            <a:r>
              <a:rPr lang="en-US" sz="4000" b="1" dirty="0" err="1"/>
              <a:t>Ya'acov</a:t>
            </a:r>
            <a:r>
              <a:rPr lang="en-US" sz="4000" b="1" dirty="0"/>
              <a:t>. (Mark 5:35-37)</a:t>
            </a:r>
            <a:endParaRPr lang="en-US" sz="4000" b="1" dirty="0"/>
          </a:p>
        </p:txBody>
      </p:sp>
    </p:spTree>
    <p:extLst>
      <p:ext uri="{BB962C8B-B14F-4D97-AF65-F5344CB8AC3E}">
        <p14:creationId xmlns:p14="http://schemas.microsoft.com/office/powerpoint/2010/main" val="274967766"/>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55172"/>
            <a:ext cx="11005457" cy="6030685"/>
          </a:xfrm>
        </p:spPr>
        <p:txBody>
          <a:bodyPr>
            <a:noAutofit/>
          </a:bodyPr>
          <a:lstStyle/>
          <a:p>
            <a:pPr marL="0" indent="0" algn="ctr">
              <a:buNone/>
            </a:pPr>
            <a:r>
              <a:rPr lang="en-US" sz="4000" b="1" dirty="0" smtClean="0"/>
              <a:t>The Transfiguration</a:t>
            </a:r>
          </a:p>
          <a:p>
            <a:pPr marL="0" indent="0">
              <a:buNone/>
            </a:pPr>
            <a:r>
              <a:rPr lang="en-US" sz="4000" b="1" dirty="0" smtClean="0"/>
              <a:t>After </a:t>
            </a:r>
            <a:r>
              <a:rPr lang="en-US" sz="4000" b="1" dirty="0"/>
              <a:t>six days </a:t>
            </a:r>
            <a:r>
              <a:rPr lang="en-US" sz="4000" b="1" dirty="0" err="1" smtClean="0"/>
              <a:t>Yahusha</a:t>
            </a:r>
            <a:r>
              <a:rPr lang="en-US" sz="4000" b="1" dirty="0" smtClean="0"/>
              <a:t> </a:t>
            </a:r>
            <a:r>
              <a:rPr lang="en-US" sz="4000" b="1" dirty="0"/>
              <a:t>took with him </a:t>
            </a:r>
            <a:r>
              <a:rPr lang="en-US" sz="4000" b="1" dirty="0" err="1"/>
              <a:t>Kepha</a:t>
            </a:r>
            <a:r>
              <a:rPr lang="en-US" sz="4000" b="1" dirty="0"/>
              <a:t>, </a:t>
            </a:r>
            <a:r>
              <a:rPr lang="en-US" sz="4000" b="1" dirty="0" err="1"/>
              <a:t>Ya'acov</a:t>
            </a:r>
            <a:r>
              <a:rPr lang="en-US" sz="4000" b="1" dirty="0"/>
              <a:t> and </a:t>
            </a:r>
            <a:r>
              <a:rPr lang="en-US" sz="4000" b="1" u="sng" dirty="0" err="1"/>
              <a:t>Yochanan</a:t>
            </a:r>
            <a:r>
              <a:rPr lang="en-US" sz="4000" b="1" dirty="0"/>
              <a:t> the brother of </a:t>
            </a:r>
            <a:r>
              <a:rPr lang="en-US" sz="4000" b="1" dirty="0" err="1"/>
              <a:t>Ya'acov</a:t>
            </a:r>
            <a:r>
              <a:rPr lang="en-US" sz="4000" b="1" dirty="0"/>
              <a:t>, and led them up a high mountain by themselves.  There he was transfigured before them. His face shone like the sun, and his clothes became as white as the light. (Matthew 17:1-2)</a:t>
            </a:r>
          </a:p>
          <a:p>
            <a:pPr marL="0" indent="0">
              <a:buNone/>
            </a:pPr>
            <a:r>
              <a:rPr lang="en-US" sz="4000" b="1" dirty="0" smtClean="0"/>
              <a:t>As </a:t>
            </a:r>
            <a:r>
              <a:rPr lang="en-US" sz="4000" b="1" dirty="0"/>
              <a:t>they were coming down the mountain, </a:t>
            </a:r>
            <a:r>
              <a:rPr lang="en-US" sz="4000" b="1" dirty="0" err="1" smtClean="0"/>
              <a:t>Yahusha</a:t>
            </a:r>
            <a:r>
              <a:rPr lang="en-US" sz="4000" b="1" dirty="0" smtClean="0"/>
              <a:t> </a:t>
            </a:r>
            <a:r>
              <a:rPr lang="en-US" sz="4000" b="1" dirty="0"/>
              <a:t>instructed them, "Don't tell anyone what you have seen, </a:t>
            </a:r>
            <a:r>
              <a:rPr lang="en-US" sz="4000" b="1" u="sng" dirty="0"/>
              <a:t>until the Son of Man has been raised from the dead</a:t>
            </a:r>
            <a:r>
              <a:rPr lang="en-US" sz="4000" b="1" dirty="0"/>
              <a:t>." (Matthew 17:9)</a:t>
            </a:r>
          </a:p>
        </p:txBody>
      </p:sp>
    </p:spTree>
    <p:extLst>
      <p:ext uri="{BB962C8B-B14F-4D97-AF65-F5344CB8AC3E}">
        <p14:creationId xmlns:p14="http://schemas.microsoft.com/office/powerpoint/2010/main" val="1340444201"/>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11628" y="337459"/>
            <a:ext cx="10951029" cy="6400800"/>
          </a:xfrm>
        </p:spPr>
        <p:txBody>
          <a:bodyPr>
            <a:normAutofit/>
          </a:bodyPr>
          <a:lstStyle/>
          <a:p>
            <a:pPr algn="ctr">
              <a:buNone/>
            </a:pPr>
            <a:r>
              <a:rPr lang="en-US" sz="4400" b="1" dirty="0"/>
              <a:t>Gethsemane Prayers</a:t>
            </a:r>
          </a:p>
          <a:p>
            <a:pPr marL="0" indent="0">
              <a:buNone/>
            </a:pPr>
            <a:r>
              <a:rPr lang="en-US" sz="4000" b="1" dirty="0"/>
              <a:t>Then </a:t>
            </a:r>
            <a:r>
              <a:rPr lang="en-US" sz="4000" b="1" dirty="0" err="1" smtClean="0"/>
              <a:t>Yahusha</a:t>
            </a:r>
            <a:r>
              <a:rPr lang="en-US" sz="4000" b="1" dirty="0" smtClean="0"/>
              <a:t> </a:t>
            </a:r>
            <a:r>
              <a:rPr lang="en-US" sz="4000" b="1" dirty="0"/>
              <a:t>went with his disciples to a place called Gethsemane, and he said to them, "Sit here while I go over there and pray</a:t>
            </a:r>
            <a:r>
              <a:rPr lang="en-US" sz="4000" b="1" dirty="0" smtClean="0"/>
              <a:t>.“  </a:t>
            </a:r>
            <a:r>
              <a:rPr lang="en-US" sz="4000" b="1" u="sng" dirty="0" smtClean="0"/>
              <a:t>He </a:t>
            </a:r>
            <a:r>
              <a:rPr lang="en-US" sz="4000" b="1" u="sng" dirty="0"/>
              <a:t>took </a:t>
            </a:r>
            <a:r>
              <a:rPr lang="en-US" sz="4000" b="1" u="sng" dirty="0" err="1"/>
              <a:t>Kepha</a:t>
            </a:r>
            <a:r>
              <a:rPr lang="en-US" sz="4000" b="1" u="sng" dirty="0"/>
              <a:t> and the two sons of Zebedee</a:t>
            </a:r>
            <a:r>
              <a:rPr lang="en-US" sz="4000" b="1" dirty="0"/>
              <a:t> along with him, and he began to be sorrowful and troubled.</a:t>
            </a:r>
          </a:p>
          <a:p>
            <a:pPr>
              <a:buNone/>
            </a:pPr>
            <a:r>
              <a:rPr lang="en-US" sz="4000" b="1" dirty="0" smtClean="0"/>
              <a:t>(Matthew 26:36-37)</a:t>
            </a:r>
          </a:p>
          <a:p>
            <a:pPr>
              <a:buNone/>
            </a:pPr>
            <a:endParaRPr lang="en-US" sz="5333" dirty="0">
              <a:solidFill>
                <a:schemeClr val="bg1"/>
              </a:solidFill>
            </a:endParaRPr>
          </a:p>
        </p:txBody>
      </p:sp>
    </p:spTree>
    <p:extLst>
      <p:ext uri="{BB962C8B-B14F-4D97-AF65-F5344CB8AC3E}">
        <p14:creationId xmlns:p14="http://schemas.microsoft.com/office/powerpoint/2010/main" val="64293679"/>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55172"/>
            <a:ext cx="11005457" cy="6030685"/>
          </a:xfrm>
        </p:spPr>
        <p:txBody>
          <a:bodyPr>
            <a:normAutofit/>
          </a:bodyPr>
          <a:lstStyle/>
          <a:p>
            <a:pPr algn="ctr">
              <a:buNone/>
            </a:pPr>
            <a:r>
              <a:rPr lang="en-US" sz="4000" b="1" dirty="0" smtClean="0"/>
              <a:t>Other Events Where John was an Eyewitness</a:t>
            </a:r>
          </a:p>
          <a:p>
            <a:pPr>
              <a:buNone/>
            </a:pPr>
            <a:r>
              <a:rPr lang="en-US" sz="4000" b="1" dirty="0" err="1" smtClean="0"/>
              <a:t>Yahusha</a:t>
            </a:r>
            <a:r>
              <a:rPr lang="en-US" sz="4000" b="1" dirty="0" smtClean="0"/>
              <a:t> </a:t>
            </a:r>
            <a:r>
              <a:rPr lang="en-US" sz="4000" b="1" dirty="0"/>
              <a:t>told John, “ye know not what manner of spirit ye are of” when rebuking John and his brother after they sought to “command fire to come down from heaven” (</a:t>
            </a:r>
            <a:r>
              <a:rPr lang="en-US" sz="4000" b="1" dirty="0" smtClean="0"/>
              <a:t>Luke </a:t>
            </a:r>
            <a:r>
              <a:rPr lang="en-US" sz="4000" b="1" dirty="0"/>
              <a:t>9:54-55</a:t>
            </a:r>
            <a:r>
              <a:rPr lang="en-US" sz="4000" b="1" dirty="0" smtClean="0"/>
              <a:t>).</a:t>
            </a:r>
          </a:p>
          <a:p>
            <a:pPr>
              <a:buNone/>
            </a:pPr>
            <a:r>
              <a:rPr lang="en-US" sz="4000" b="1" dirty="0"/>
              <a:t>John and Peter were sent by </a:t>
            </a:r>
            <a:r>
              <a:rPr lang="en-US" sz="4000" b="1" dirty="0" err="1" smtClean="0"/>
              <a:t>Yahusha</a:t>
            </a:r>
            <a:r>
              <a:rPr lang="en-US" sz="4000" b="1" dirty="0" smtClean="0"/>
              <a:t> </a:t>
            </a:r>
            <a:r>
              <a:rPr lang="en-US" sz="4000" b="1" dirty="0"/>
              <a:t>to prepare the </a:t>
            </a:r>
            <a:r>
              <a:rPr lang="en-US" sz="4000" b="1" dirty="0" smtClean="0"/>
              <a:t>accommodations for the Passover </a:t>
            </a:r>
            <a:r>
              <a:rPr lang="en-US" sz="4000" b="1" dirty="0"/>
              <a:t>(</a:t>
            </a:r>
            <a:r>
              <a:rPr lang="en-US" sz="4000" b="1" dirty="0" smtClean="0"/>
              <a:t>Luke </a:t>
            </a:r>
            <a:r>
              <a:rPr lang="en-US" sz="4000" b="1" dirty="0"/>
              <a:t>22:8). </a:t>
            </a:r>
          </a:p>
          <a:p>
            <a:pPr algn="ctr">
              <a:buNone/>
            </a:pPr>
            <a:endParaRPr lang="en-US" dirty="0">
              <a:solidFill>
                <a:schemeClr val="bg1"/>
              </a:solidFill>
            </a:endParaRPr>
          </a:p>
        </p:txBody>
      </p:sp>
    </p:spTree>
    <p:extLst>
      <p:ext uri="{BB962C8B-B14F-4D97-AF65-F5344CB8AC3E}">
        <p14:creationId xmlns:p14="http://schemas.microsoft.com/office/powerpoint/2010/main" val="3923556831"/>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55172"/>
            <a:ext cx="11005457" cy="6030685"/>
          </a:xfrm>
        </p:spPr>
        <p:txBody>
          <a:bodyPr>
            <a:normAutofit/>
          </a:bodyPr>
          <a:lstStyle/>
          <a:p>
            <a:pPr>
              <a:buNone/>
            </a:pPr>
            <a:r>
              <a:rPr lang="en-US" sz="4000" b="1" dirty="0" smtClean="0"/>
              <a:t>The </a:t>
            </a:r>
            <a:r>
              <a:rPr lang="en-US" sz="4000" b="1" dirty="0"/>
              <a:t>m</a:t>
            </a:r>
            <a:r>
              <a:rPr lang="en-US" sz="4000" b="1" dirty="0" smtClean="0"/>
              <a:t>other of John and his brother asked </a:t>
            </a:r>
            <a:r>
              <a:rPr lang="en-US" sz="4000" b="1" dirty="0" err="1" smtClean="0"/>
              <a:t>Yahusha</a:t>
            </a:r>
            <a:r>
              <a:rPr lang="en-US" sz="4000" b="1" dirty="0" smtClean="0"/>
              <a:t> </a:t>
            </a:r>
            <a:r>
              <a:rPr lang="en-US" sz="4000" b="1" dirty="0" smtClean="0"/>
              <a:t>to seat them, “one on thy right hand, and the other on thy left hand, in thy glory” (Mk. </a:t>
            </a:r>
            <a:r>
              <a:rPr lang="en-US" sz="4000" b="1" dirty="0" smtClean="0"/>
              <a:t>10:35-4</a:t>
            </a:r>
          </a:p>
          <a:p>
            <a:pPr>
              <a:buNone/>
            </a:pPr>
            <a:r>
              <a:rPr lang="en-US" sz="4000" b="1" dirty="0" err="1"/>
              <a:t>Yahusha</a:t>
            </a:r>
            <a:r>
              <a:rPr lang="en-US" sz="4000" b="1" dirty="0"/>
              <a:t> “privately” answered the questions of John, Peter, James, and Andrew on the Mount of Olives (Mk. 13:3</a:t>
            </a:r>
            <a:r>
              <a:rPr lang="en-US" sz="4000" b="1" dirty="0" smtClean="0"/>
              <a:t>).</a:t>
            </a:r>
            <a:r>
              <a:rPr lang="en-US" sz="4000" b="1" dirty="0" smtClean="0"/>
              <a:t> </a:t>
            </a:r>
            <a:endParaRPr lang="en-US" sz="4000" b="1" dirty="0"/>
          </a:p>
        </p:txBody>
      </p:sp>
    </p:spTree>
    <p:extLst>
      <p:ext uri="{BB962C8B-B14F-4D97-AF65-F5344CB8AC3E}">
        <p14:creationId xmlns:p14="http://schemas.microsoft.com/office/powerpoint/2010/main" val="3857092485"/>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55172"/>
            <a:ext cx="11005457" cy="6030685"/>
          </a:xfrm>
        </p:spPr>
        <p:txBody>
          <a:bodyPr>
            <a:normAutofit/>
          </a:bodyPr>
          <a:lstStyle/>
          <a:p>
            <a:pPr algn="ctr">
              <a:buNone/>
            </a:pPr>
            <a:r>
              <a:rPr lang="en-US" sz="4400" b="1" dirty="0" smtClean="0"/>
              <a:t>If John really wrote the 4</a:t>
            </a:r>
            <a:r>
              <a:rPr lang="en-US" sz="4400" b="1" baseline="30000" dirty="0" smtClean="0"/>
              <a:t>th</a:t>
            </a:r>
            <a:r>
              <a:rPr lang="en-US" sz="4400" b="1" dirty="0" smtClean="0"/>
              <a:t> Gospel, then isn’t it strange that:</a:t>
            </a:r>
          </a:p>
          <a:p>
            <a:pPr>
              <a:buNone/>
            </a:pPr>
            <a:r>
              <a:rPr lang="en-US" sz="4000" b="1" dirty="0" smtClean="0"/>
              <a:t>The 4</a:t>
            </a:r>
            <a:r>
              <a:rPr lang="en-US" sz="4000" b="1" baseline="30000" dirty="0" smtClean="0"/>
              <a:t>th</a:t>
            </a:r>
            <a:r>
              <a:rPr lang="en-US" sz="4000" b="1" dirty="0" smtClean="0"/>
              <a:t> Gospel never mentions John the </a:t>
            </a:r>
            <a:r>
              <a:rPr lang="en-US" sz="4000" b="1" dirty="0" smtClean="0"/>
              <a:t>apostle </a:t>
            </a:r>
            <a:r>
              <a:rPr lang="en-US" sz="4000" b="1" dirty="0" smtClean="0"/>
              <a:t>by his name John</a:t>
            </a:r>
          </a:p>
          <a:p>
            <a:pPr>
              <a:buNone/>
            </a:pPr>
            <a:r>
              <a:rPr lang="en-US" sz="4000" b="1" dirty="0" smtClean="0"/>
              <a:t>It </a:t>
            </a:r>
            <a:r>
              <a:rPr lang="en-US" sz="4000" b="1" dirty="0"/>
              <a:t>turns out </a:t>
            </a:r>
            <a:r>
              <a:rPr lang="en-US" sz="4000" b="1" u="sng" dirty="0"/>
              <a:t>every</a:t>
            </a:r>
            <a:r>
              <a:rPr lang="en-US" sz="4000" b="1" dirty="0"/>
              <a:t> event where John is referred to by name in the first three gospels is missing from the </a:t>
            </a:r>
            <a:r>
              <a:rPr lang="en-US" sz="4000" b="1" dirty="0" smtClean="0"/>
              <a:t>4th </a:t>
            </a:r>
            <a:r>
              <a:rPr lang="en-US" sz="4000" b="1" dirty="0"/>
              <a:t>gospel</a:t>
            </a:r>
            <a:r>
              <a:rPr lang="en-US" sz="4000" b="1" dirty="0" smtClean="0"/>
              <a:t>!</a:t>
            </a:r>
          </a:p>
          <a:p>
            <a:pPr algn="ctr">
              <a:buNone/>
            </a:pPr>
            <a:endParaRPr lang="en-US" dirty="0" smtClean="0">
              <a:solidFill>
                <a:schemeClr val="bg1"/>
              </a:solidFill>
            </a:endParaRPr>
          </a:p>
          <a:p>
            <a:pPr algn="ctr">
              <a:buNone/>
            </a:pPr>
            <a:endParaRPr lang="en-US" dirty="0">
              <a:solidFill>
                <a:schemeClr val="bg1"/>
              </a:solidFill>
            </a:endParaRPr>
          </a:p>
        </p:txBody>
      </p:sp>
    </p:spTree>
    <p:extLst>
      <p:ext uri="{BB962C8B-B14F-4D97-AF65-F5344CB8AC3E}">
        <p14:creationId xmlns:p14="http://schemas.microsoft.com/office/powerpoint/2010/main" val="2953077995"/>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70115" y="631373"/>
            <a:ext cx="11146971" cy="6085112"/>
          </a:xfrm>
        </p:spPr>
        <p:txBody>
          <a:bodyPr>
            <a:noAutofit/>
          </a:bodyPr>
          <a:lstStyle/>
          <a:p>
            <a:pPr algn="ctr">
              <a:buNone/>
            </a:pPr>
            <a:r>
              <a:rPr lang="en-US" sz="4400" b="1" dirty="0"/>
              <a:t>We know many things about John: </a:t>
            </a:r>
            <a:endParaRPr lang="en-US" sz="4400" b="1" dirty="0" smtClean="0"/>
          </a:p>
          <a:p>
            <a:pPr>
              <a:buNone/>
            </a:pPr>
            <a:r>
              <a:rPr lang="en-US" sz="4000" b="1" dirty="0" smtClean="0"/>
              <a:t>his name</a:t>
            </a:r>
          </a:p>
          <a:p>
            <a:pPr>
              <a:buNone/>
            </a:pPr>
            <a:r>
              <a:rPr lang="en-US" sz="4000" b="1" dirty="0" smtClean="0"/>
              <a:t>he </a:t>
            </a:r>
            <a:r>
              <a:rPr lang="en-US" sz="4000" b="1" dirty="0"/>
              <a:t>was a son of </a:t>
            </a:r>
            <a:r>
              <a:rPr lang="en-US" sz="4000" b="1" dirty="0" smtClean="0"/>
              <a:t>Zebedee</a:t>
            </a:r>
          </a:p>
          <a:p>
            <a:pPr>
              <a:buNone/>
            </a:pPr>
            <a:r>
              <a:rPr lang="en-US" sz="4000" b="1" dirty="0" smtClean="0"/>
              <a:t>he </a:t>
            </a:r>
            <a:r>
              <a:rPr lang="en-US" sz="4000" b="1" dirty="0"/>
              <a:t>had a brother named </a:t>
            </a:r>
            <a:r>
              <a:rPr lang="en-US" sz="4000" b="1" dirty="0" smtClean="0"/>
              <a:t>James</a:t>
            </a:r>
          </a:p>
          <a:p>
            <a:pPr>
              <a:buNone/>
            </a:pPr>
            <a:r>
              <a:rPr lang="en-US" sz="4000" b="1" dirty="0" smtClean="0"/>
              <a:t>he </a:t>
            </a:r>
            <a:r>
              <a:rPr lang="en-US" sz="4000" b="1" dirty="0"/>
              <a:t>was a </a:t>
            </a:r>
            <a:r>
              <a:rPr lang="en-US" sz="4000" b="1" dirty="0" smtClean="0"/>
              <a:t>fisherman</a:t>
            </a:r>
          </a:p>
          <a:p>
            <a:pPr>
              <a:buNone/>
            </a:pPr>
            <a:r>
              <a:rPr lang="en-US" sz="4000" b="1" dirty="0" smtClean="0"/>
              <a:t>he </a:t>
            </a:r>
            <a:r>
              <a:rPr lang="en-US" sz="4000" b="1" dirty="0"/>
              <a:t>and his brother were partners with Peter and were present when </a:t>
            </a:r>
            <a:r>
              <a:rPr lang="en-US" sz="4000" b="1" dirty="0" err="1" smtClean="0"/>
              <a:t>Yahusha</a:t>
            </a:r>
            <a:r>
              <a:rPr lang="en-US" sz="4000" b="1" dirty="0" smtClean="0"/>
              <a:t> </a:t>
            </a:r>
            <a:r>
              <a:rPr lang="en-US" sz="4000" b="1" dirty="0"/>
              <a:t>healed Peter’s wife’s </a:t>
            </a:r>
            <a:r>
              <a:rPr lang="en-US" sz="4000" b="1" dirty="0" smtClean="0"/>
              <a:t>mother</a:t>
            </a:r>
          </a:p>
        </p:txBody>
      </p:sp>
    </p:spTree>
    <p:extLst>
      <p:ext uri="{BB962C8B-B14F-4D97-AF65-F5344CB8AC3E}">
        <p14:creationId xmlns:p14="http://schemas.microsoft.com/office/powerpoint/2010/main" val="2229414623"/>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70115" y="631373"/>
            <a:ext cx="11146971" cy="6085112"/>
          </a:xfrm>
        </p:spPr>
        <p:txBody>
          <a:bodyPr>
            <a:noAutofit/>
          </a:bodyPr>
          <a:lstStyle/>
          <a:p>
            <a:pPr>
              <a:buNone/>
            </a:pPr>
            <a:r>
              <a:rPr lang="en-US" sz="4000" b="1" dirty="0"/>
              <a:t>John was one of the twelve apostles chosen by </a:t>
            </a:r>
            <a:r>
              <a:rPr lang="en-US" sz="4000" b="1" dirty="0" err="1" smtClean="0"/>
              <a:t>Yahusha</a:t>
            </a:r>
            <a:r>
              <a:rPr lang="en-US" sz="4000" b="1" dirty="0" smtClean="0"/>
              <a:t>; </a:t>
            </a:r>
            <a:endParaRPr lang="en-US" sz="4000" b="1" dirty="0">
              <a:latin typeface="Times New Roman" pitchFamily="18" charset="0"/>
              <a:cs typeface="Times New Roman" pitchFamily="18" charset="0"/>
            </a:endParaRPr>
          </a:p>
          <a:p>
            <a:pPr>
              <a:buNone/>
            </a:pPr>
            <a:r>
              <a:rPr lang="en-US" sz="4000" b="1" dirty="0" smtClean="0"/>
              <a:t>His mother asked for John </a:t>
            </a:r>
            <a:r>
              <a:rPr lang="en-US" sz="4000" b="1" dirty="0"/>
              <a:t>and his brother </a:t>
            </a:r>
            <a:r>
              <a:rPr lang="en-US" sz="4000" b="1" dirty="0" smtClean="0"/>
              <a:t>for </a:t>
            </a:r>
            <a:r>
              <a:rPr lang="en-US" sz="4000" b="1" dirty="0"/>
              <a:t>the seats next to </a:t>
            </a:r>
            <a:r>
              <a:rPr lang="en-US" sz="4000" b="1" dirty="0" err="1" smtClean="0"/>
              <a:t>Yahusha</a:t>
            </a:r>
            <a:endParaRPr lang="en-US" sz="4000" b="1" dirty="0" smtClean="0"/>
          </a:p>
          <a:p>
            <a:pPr>
              <a:buNone/>
            </a:pPr>
            <a:r>
              <a:rPr lang="en-US" sz="4000" b="1" dirty="0" smtClean="0"/>
              <a:t>they </a:t>
            </a:r>
            <a:r>
              <a:rPr lang="en-US" sz="4000" b="1" dirty="0"/>
              <a:t>were surnamed by </a:t>
            </a:r>
            <a:r>
              <a:rPr lang="en-US" sz="4000" b="1" dirty="0" err="1" smtClean="0"/>
              <a:t>Yahusha</a:t>
            </a:r>
            <a:r>
              <a:rPr lang="en-US" sz="4000" b="1" dirty="0" smtClean="0"/>
              <a:t>, </a:t>
            </a:r>
            <a:r>
              <a:rPr lang="en-US" sz="4000" b="1" dirty="0"/>
              <a:t>“</a:t>
            </a:r>
            <a:r>
              <a:rPr lang="en-US" sz="4000" b="1" dirty="0" err="1"/>
              <a:t>Boanerges</a:t>
            </a:r>
            <a:r>
              <a:rPr lang="en-US" sz="4000" b="1" dirty="0"/>
              <a:t>, which is, The sons of thunder</a:t>
            </a:r>
            <a:r>
              <a:rPr lang="en-US" sz="4000" b="1" dirty="0" smtClean="0"/>
              <a:t>”</a:t>
            </a:r>
          </a:p>
          <a:p>
            <a:pPr>
              <a:buNone/>
            </a:pPr>
            <a:r>
              <a:rPr lang="en-US" sz="4000" b="1" dirty="0" smtClean="0"/>
              <a:t>he </a:t>
            </a:r>
            <a:r>
              <a:rPr lang="en-US" sz="4000" b="1" dirty="0"/>
              <a:t>and his brother once wanted to call fire down from heaven on a group of people and </a:t>
            </a:r>
            <a:r>
              <a:rPr lang="en-US" sz="4000" b="1" dirty="0" err="1" smtClean="0"/>
              <a:t>Yahusha</a:t>
            </a:r>
            <a:r>
              <a:rPr lang="en-US" sz="4000" b="1" dirty="0" smtClean="0"/>
              <a:t> </a:t>
            </a:r>
            <a:r>
              <a:rPr lang="en-US" sz="4000" b="1" dirty="0"/>
              <a:t>rebuked them for </a:t>
            </a:r>
            <a:r>
              <a:rPr lang="en-US" sz="4000" b="1" dirty="0" smtClean="0"/>
              <a:t>it</a:t>
            </a:r>
          </a:p>
        </p:txBody>
      </p:sp>
    </p:spTree>
    <p:extLst>
      <p:ext uri="{BB962C8B-B14F-4D97-AF65-F5344CB8AC3E}">
        <p14:creationId xmlns:p14="http://schemas.microsoft.com/office/powerpoint/2010/main" val="1647213977"/>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70115" y="631373"/>
            <a:ext cx="11146971" cy="6085112"/>
          </a:xfrm>
        </p:spPr>
        <p:txBody>
          <a:bodyPr>
            <a:noAutofit/>
          </a:bodyPr>
          <a:lstStyle/>
          <a:p>
            <a:pPr>
              <a:buNone/>
            </a:pPr>
            <a:r>
              <a:rPr lang="en-US" sz="4000" b="1" dirty="0"/>
              <a:t>John was the one who told </a:t>
            </a:r>
            <a:r>
              <a:rPr lang="en-US" sz="4000" b="1" dirty="0" err="1" smtClean="0"/>
              <a:t>Yahusha</a:t>
            </a:r>
            <a:r>
              <a:rPr lang="en-US" sz="4000" b="1" dirty="0" smtClean="0"/>
              <a:t>, </a:t>
            </a:r>
            <a:r>
              <a:rPr lang="en-US" sz="4000" b="1" dirty="0"/>
              <a:t>“we saw one casting out devils in thy name; and we forbad him</a:t>
            </a:r>
            <a:r>
              <a:rPr lang="en-US" sz="4000" b="1" dirty="0" smtClean="0"/>
              <a:t>”</a:t>
            </a:r>
          </a:p>
          <a:p>
            <a:pPr>
              <a:buNone/>
            </a:pPr>
            <a:r>
              <a:rPr lang="en-US" sz="4000" b="1" dirty="0" smtClean="0">
                <a:cs typeface="Times New Roman" pitchFamily="18" charset="0"/>
              </a:rPr>
              <a:t>None of these facts is told in the 4</a:t>
            </a:r>
            <a:r>
              <a:rPr lang="en-US" sz="4000" b="1" baseline="30000" dirty="0" smtClean="0">
                <a:cs typeface="Times New Roman" pitchFamily="18" charset="0"/>
              </a:rPr>
              <a:t>th</a:t>
            </a:r>
            <a:r>
              <a:rPr lang="en-US" sz="4000" b="1" dirty="0" smtClean="0">
                <a:cs typeface="Times New Roman" pitchFamily="18" charset="0"/>
              </a:rPr>
              <a:t> Gospel – Why wouldn’t John have said more about who he is and what he </a:t>
            </a:r>
            <a:r>
              <a:rPr lang="en-US" sz="4000" b="1" dirty="0" smtClean="0">
                <a:cs typeface="Times New Roman" pitchFamily="18" charset="0"/>
              </a:rPr>
              <a:t>saw and said?</a:t>
            </a:r>
            <a:endParaRPr lang="en-US" sz="4000" b="1" dirty="0">
              <a:cs typeface="Times New Roman" pitchFamily="18" charset="0"/>
            </a:endParaRPr>
          </a:p>
        </p:txBody>
      </p:sp>
    </p:spTree>
    <p:extLst>
      <p:ext uri="{BB962C8B-B14F-4D97-AF65-F5344CB8AC3E}">
        <p14:creationId xmlns:p14="http://schemas.microsoft.com/office/powerpoint/2010/main" val="1821776539"/>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13657" y="566057"/>
            <a:ext cx="11190515" cy="6117771"/>
          </a:xfrm>
        </p:spPr>
        <p:txBody>
          <a:bodyPr>
            <a:noAutofit/>
          </a:bodyPr>
          <a:lstStyle/>
          <a:p>
            <a:pPr marL="0" indent="0">
              <a:buNone/>
            </a:pPr>
            <a:r>
              <a:rPr lang="en-US" sz="4000" b="1" dirty="0" smtClean="0"/>
              <a:t>In </a:t>
            </a:r>
            <a:r>
              <a:rPr lang="en-US" sz="4000" b="1" dirty="0"/>
              <a:t>the 4th Gospel we are informed that Peter and "</a:t>
            </a:r>
            <a:r>
              <a:rPr lang="en-US" sz="4000" b="1" u="sng" dirty="0"/>
              <a:t>another disciple</a:t>
            </a:r>
            <a:r>
              <a:rPr lang="en-US" sz="4000" b="1" dirty="0"/>
              <a:t>" ran to the </a:t>
            </a:r>
            <a:r>
              <a:rPr lang="en-US" sz="4000" b="1" dirty="0" smtClean="0"/>
              <a:t>tomb </a:t>
            </a:r>
            <a:r>
              <a:rPr lang="en-US" sz="4000" b="1" dirty="0"/>
              <a:t>and that the "</a:t>
            </a:r>
            <a:r>
              <a:rPr lang="en-US" sz="4000" b="1" u="sng" dirty="0"/>
              <a:t>other disciple</a:t>
            </a:r>
            <a:r>
              <a:rPr lang="en-US" sz="4000" b="1" dirty="0"/>
              <a:t>, </a:t>
            </a:r>
            <a:r>
              <a:rPr lang="en-US" sz="4000" b="1" u="sng" dirty="0"/>
              <a:t>the one whom </a:t>
            </a:r>
            <a:r>
              <a:rPr lang="en-US" sz="4000" b="1" u="sng" dirty="0" err="1" smtClean="0"/>
              <a:t>Yahusha</a:t>
            </a:r>
            <a:r>
              <a:rPr lang="en-US" sz="4000" b="1" u="sng" dirty="0" smtClean="0"/>
              <a:t> </a:t>
            </a:r>
            <a:r>
              <a:rPr lang="en-US" sz="4000" b="1" u="sng" dirty="0"/>
              <a:t>loved</a:t>
            </a:r>
            <a:r>
              <a:rPr lang="en-US" sz="4000" b="1" dirty="0"/>
              <a:t>" (see 4th Gospel 20:2) got there first.  Then Peter arrived, went into the tomb and saw the grave clothes.</a:t>
            </a:r>
          </a:p>
          <a:p>
            <a:pPr marL="0" indent="0">
              <a:buNone/>
            </a:pPr>
            <a:r>
              <a:rPr lang="en-US" sz="4000" b="1" dirty="0"/>
              <a:t>Finally the other disciple, who had reached the tomb first, also went inside. He saw and believed (4th Gospel 20:8</a:t>
            </a:r>
            <a:r>
              <a:rPr lang="en-US" sz="4000" b="1" dirty="0" smtClean="0"/>
              <a:t>)</a:t>
            </a:r>
            <a:endParaRPr lang="en-US" sz="4000" b="1" dirty="0"/>
          </a:p>
        </p:txBody>
      </p:sp>
    </p:spTree>
    <p:extLst>
      <p:ext uri="{BB962C8B-B14F-4D97-AF65-F5344CB8AC3E}">
        <p14:creationId xmlns:p14="http://schemas.microsoft.com/office/powerpoint/2010/main" val="554585996"/>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13657" y="876303"/>
            <a:ext cx="11190515" cy="5807525"/>
          </a:xfrm>
        </p:spPr>
        <p:txBody>
          <a:bodyPr>
            <a:normAutofit/>
          </a:bodyPr>
          <a:lstStyle/>
          <a:p>
            <a:pPr marL="0" indent="0">
              <a:buNone/>
            </a:pPr>
            <a:r>
              <a:rPr lang="en-US" sz="4000" b="1" dirty="0" smtClean="0"/>
              <a:t>Now </a:t>
            </a:r>
            <a:r>
              <a:rPr lang="en-US" sz="4000" b="1" dirty="0"/>
              <a:t>the text </a:t>
            </a:r>
            <a:r>
              <a:rPr lang="en-US" sz="4000" b="1" dirty="0" smtClean="0"/>
              <a:t>does not say that </a:t>
            </a:r>
            <a:r>
              <a:rPr lang="en-US" sz="4000" b="1" dirty="0"/>
              <a:t>Peter believed.  But the "other disciple" - the one who is the author of this 4th Gospel - "saw and believed</a:t>
            </a:r>
            <a:r>
              <a:rPr lang="en-US" sz="4000" b="1" dirty="0" smtClean="0"/>
              <a:t>.” </a:t>
            </a:r>
          </a:p>
          <a:p>
            <a:pPr marL="0" indent="0">
              <a:buNone/>
            </a:pPr>
            <a:r>
              <a:rPr lang="en-US" sz="4000" b="1" dirty="0"/>
              <a:t>Yet after that event, </a:t>
            </a:r>
            <a:r>
              <a:rPr lang="en-US" sz="4000" b="1" dirty="0" err="1" smtClean="0"/>
              <a:t>Yahusha</a:t>
            </a:r>
            <a:r>
              <a:rPr lang="en-US" sz="4000" b="1" dirty="0" smtClean="0"/>
              <a:t> </a:t>
            </a:r>
            <a:r>
              <a:rPr lang="en-US" sz="4000" b="1" dirty="0"/>
              <a:t>appeared to the Eleven and rebuked them for not believing when the women told them he was raised:</a:t>
            </a:r>
          </a:p>
          <a:p>
            <a:pPr marL="0" indent="0">
              <a:buNone/>
            </a:pPr>
            <a:endParaRPr lang="en-US" sz="5333" dirty="0">
              <a:solidFill>
                <a:schemeClr val="bg1"/>
              </a:solidFill>
            </a:endParaRPr>
          </a:p>
        </p:txBody>
      </p:sp>
    </p:spTree>
    <p:extLst>
      <p:ext uri="{BB962C8B-B14F-4D97-AF65-F5344CB8AC3E}">
        <p14:creationId xmlns:p14="http://schemas.microsoft.com/office/powerpoint/2010/main" val="1675331841"/>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13657" y="876303"/>
            <a:ext cx="11190515" cy="5807525"/>
          </a:xfrm>
        </p:spPr>
        <p:txBody>
          <a:bodyPr>
            <a:normAutofit/>
          </a:bodyPr>
          <a:lstStyle/>
          <a:p>
            <a:pPr marL="0" indent="0">
              <a:buNone/>
            </a:pPr>
            <a:r>
              <a:rPr lang="en-US" sz="4000" b="1" dirty="0" smtClean="0"/>
              <a:t>Later </a:t>
            </a:r>
            <a:r>
              <a:rPr lang="en-US" sz="4000" b="1" dirty="0" err="1" smtClean="0"/>
              <a:t>Yahusha</a:t>
            </a:r>
            <a:r>
              <a:rPr lang="en-US" sz="4000" b="1" dirty="0" smtClean="0"/>
              <a:t> </a:t>
            </a:r>
            <a:r>
              <a:rPr lang="en-US" sz="4000" b="1" dirty="0"/>
              <a:t>appeared to the Eleven as they were eating; he rebuked them for their lack of faith and their stubborn refusal to believe those who had seen him after he had risen (Mark 16:14).</a:t>
            </a:r>
          </a:p>
        </p:txBody>
      </p:sp>
    </p:spTree>
    <p:extLst>
      <p:ext uri="{BB962C8B-B14F-4D97-AF65-F5344CB8AC3E}">
        <p14:creationId xmlns:p14="http://schemas.microsoft.com/office/powerpoint/2010/main" val="2020465159"/>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13657" y="876303"/>
            <a:ext cx="11190515" cy="5807525"/>
          </a:xfrm>
        </p:spPr>
        <p:txBody>
          <a:bodyPr>
            <a:normAutofit/>
          </a:bodyPr>
          <a:lstStyle/>
          <a:p>
            <a:pPr marL="0" indent="0">
              <a:buNone/>
            </a:pPr>
            <a:r>
              <a:rPr lang="en-US" sz="4000" b="1" dirty="0" smtClean="0"/>
              <a:t>The Disciple whom </a:t>
            </a:r>
            <a:r>
              <a:rPr lang="en-US" sz="4000" b="1" dirty="0" err="1" smtClean="0"/>
              <a:t>Yahusha</a:t>
            </a:r>
            <a:r>
              <a:rPr lang="en-US" sz="4000" b="1" dirty="0" smtClean="0"/>
              <a:t> </a:t>
            </a:r>
            <a:r>
              <a:rPr lang="en-US" sz="4000" b="1" dirty="0" smtClean="0"/>
              <a:t>loved was known by the High Priest:</a:t>
            </a:r>
          </a:p>
          <a:p>
            <a:pPr marL="0" indent="0">
              <a:buNone/>
            </a:pPr>
            <a:r>
              <a:rPr lang="en-US" sz="4000" b="1" dirty="0"/>
              <a:t>Shimon </a:t>
            </a:r>
            <a:r>
              <a:rPr lang="en-US" sz="4000" b="1" dirty="0" err="1"/>
              <a:t>Kepha</a:t>
            </a:r>
            <a:r>
              <a:rPr lang="en-US" sz="4000" b="1" dirty="0"/>
              <a:t> and </a:t>
            </a:r>
            <a:r>
              <a:rPr lang="en-US" sz="4000" b="1" u="sng" dirty="0"/>
              <a:t>another disciple</a:t>
            </a:r>
            <a:r>
              <a:rPr lang="en-US" sz="4000" b="1" dirty="0"/>
              <a:t> were following </a:t>
            </a:r>
            <a:r>
              <a:rPr lang="en-US" sz="4000" b="1" dirty="0" err="1" smtClean="0"/>
              <a:t>Yahusha</a:t>
            </a:r>
            <a:r>
              <a:rPr lang="en-US" sz="4000" b="1" dirty="0" smtClean="0"/>
              <a:t>. </a:t>
            </a:r>
            <a:r>
              <a:rPr lang="en-US" sz="4000" b="1" dirty="0"/>
              <a:t>Because </a:t>
            </a:r>
            <a:r>
              <a:rPr lang="en-US" sz="4000" b="1" u="sng" dirty="0"/>
              <a:t>this disciple was known to the high priest, he went with </a:t>
            </a:r>
            <a:r>
              <a:rPr lang="en-US" sz="4000" b="1" u="sng" dirty="0" err="1" smtClean="0"/>
              <a:t>Yahusha</a:t>
            </a:r>
            <a:r>
              <a:rPr lang="en-US" sz="4000" b="1" u="sng" dirty="0" smtClean="0"/>
              <a:t> </a:t>
            </a:r>
            <a:r>
              <a:rPr lang="en-US" sz="4000" b="1" u="sng" dirty="0"/>
              <a:t>into the high priest's courtyard</a:t>
            </a:r>
            <a:r>
              <a:rPr lang="en-US" sz="4000" b="1" dirty="0"/>
              <a:t>, but </a:t>
            </a:r>
            <a:r>
              <a:rPr lang="en-US" sz="4000" b="1" dirty="0" err="1"/>
              <a:t>Kepha</a:t>
            </a:r>
            <a:r>
              <a:rPr lang="en-US" sz="4000" b="1" dirty="0"/>
              <a:t> had to wait outside at the door. The </a:t>
            </a:r>
            <a:r>
              <a:rPr lang="en-US" sz="4000" b="1" u="sng" dirty="0"/>
              <a:t>other disciple</a:t>
            </a:r>
            <a:r>
              <a:rPr lang="en-US" sz="4000" b="1" dirty="0"/>
              <a:t>, </a:t>
            </a:r>
            <a:r>
              <a:rPr lang="en-US" sz="4000" b="1" u="sng" dirty="0"/>
              <a:t>who was known to the high priest</a:t>
            </a:r>
            <a:r>
              <a:rPr lang="en-US" sz="4000" b="1" dirty="0"/>
              <a:t>, came back, spoke to the girl on duty there and brought </a:t>
            </a:r>
            <a:r>
              <a:rPr lang="en-US" sz="4000" b="1" dirty="0" err="1"/>
              <a:t>Kepha</a:t>
            </a:r>
            <a:r>
              <a:rPr lang="en-US" sz="4000" b="1" dirty="0"/>
              <a:t> in. (4th Gospel 18:15-16)</a:t>
            </a:r>
            <a:endParaRPr lang="en-US" sz="4400" b="1" dirty="0"/>
          </a:p>
          <a:p>
            <a:pPr marL="0" indent="0">
              <a:buNone/>
            </a:pPr>
            <a:endParaRPr lang="en-US" dirty="0" smtClean="0">
              <a:solidFill>
                <a:schemeClr val="bg1"/>
              </a:solidFill>
            </a:endParaRPr>
          </a:p>
          <a:p>
            <a:pPr marL="0" indent="0">
              <a:buNone/>
            </a:pPr>
            <a:endParaRPr lang="en-US" dirty="0">
              <a:solidFill>
                <a:schemeClr val="bg1"/>
              </a:solidFill>
            </a:endParaRPr>
          </a:p>
        </p:txBody>
      </p:sp>
    </p:spTree>
    <p:extLst>
      <p:ext uri="{BB962C8B-B14F-4D97-AF65-F5344CB8AC3E}">
        <p14:creationId xmlns:p14="http://schemas.microsoft.com/office/powerpoint/2010/main" val="3792390658"/>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13657" y="876303"/>
            <a:ext cx="11190515" cy="5807525"/>
          </a:xfrm>
        </p:spPr>
        <p:txBody>
          <a:bodyPr>
            <a:normAutofit/>
          </a:bodyPr>
          <a:lstStyle/>
          <a:p>
            <a:pPr marL="0" indent="0">
              <a:buNone/>
            </a:pPr>
            <a:r>
              <a:rPr lang="en-US" sz="4000" b="1" dirty="0" smtClean="0"/>
              <a:t>But John was NOT known by the High Priest:</a:t>
            </a:r>
          </a:p>
          <a:p>
            <a:pPr marL="0" indent="0">
              <a:buNone/>
            </a:pPr>
            <a:r>
              <a:rPr lang="en-US" sz="4000" b="1" dirty="0" err="1"/>
              <a:t>Annas</a:t>
            </a:r>
            <a:r>
              <a:rPr lang="en-US" sz="4000" b="1" dirty="0"/>
              <a:t> the high priest was there, and so were Caiaphas, </a:t>
            </a:r>
            <a:r>
              <a:rPr lang="en-US" sz="4000" b="1" dirty="0" err="1"/>
              <a:t>Yochanan</a:t>
            </a:r>
            <a:r>
              <a:rPr lang="en-US" sz="4000" b="1" dirty="0"/>
              <a:t>, Alexander and the other men of the high priest's family. (Acts </a:t>
            </a:r>
            <a:r>
              <a:rPr lang="en-US" sz="4000" b="1" dirty="0" smtClean="0"/>
              <a:t>4:5-6</a:t>
            </a:r>
            <a:r>
              <a:rPr lang="en-US" sz="4000" b="1" dirty="0"/>
              <a:t>)</a:t>
            </a:r>
            <a:endParaRPr lang="en-US" sz="4000" b="1" dirty="0" smtClean="0"/>
          </a:p>
          <a:p>
            <a:pPr marL="0" indent="0">
              <a:buNone/>
            </a:pPr>
            <a:r>
              <a:rPr lang="en-US" sz="4000" b="1" dirty="0" smtClean="0"/>
              <a:t>When </a:t>
            </a:r>
            <a:r>
              <a:rPr lang="en-US" sz="4000" b="1" dirty="0"/>
              <a:t>they saw the courage of </a:t>
            </a:r>
            <a:r>
              <a:rPr lang="en-US" sz="4000" b="1" dirty="0" err="1"/>
              <a:t>Kepha</a:t>
            </a:r>
            <a:r>
              <a:rPr lang="en-US" sz="4000" b="1" dirty="0"/>
              <a:t> and </a:t>
            </a:r>
            <a:r>
              <a:rPr lang="en-US" sz="4000" b="1" dirty="0" err="1"/>
              <a:t>Yochanan</a:t>
            </a:r>
            <a:r>
              <a:rPr lang="en-US" sz="4000" b="1" dirty="0"/>
              <a:t> and realized that they were unschooled, ordinary men, they were astonished when they came to understand that these men had been with </a:t>
            </a:r>
            <a:r>
              <a:rPr lang="en-US" sz="4000" b="1" dirty="0" err="1" smtClean="0"/>
              <a:t>Yahusha</a:t>
            </a:r>
            <a:r>
              <a:rPr lang="en-US" sz="4000" b="1" dirty="0" smtClean="0"/>
              <a:t>.</a:t>
            </a:r>
            <a:r>
              <a:rPr lang="en-US" sz="4000" b="1" dirty="0"/>
              <a:t>  (Acts 4:13) </a:t>
            </a:r>
            <a:endParaRPr lang="en-US" sz="4000" b="1" dirty="0" smtClean="0"/>
          </a:p>
          <a:p>
            <a:pPr marL="0" indent="0">
              <a:buNone/>
            </a:pPr>
            <a:endParaRPr lang="en-US" dirty="0">
              <a:solidFill>
                <a:schemeClr val="bg1"/>
              </a:solidFill>
            </a:endParaRPr>
          </a:p>
        </p:txBody>
      </p:sp>
    </p:spTree>
    <p:extLst>
      <p:ext uri="{BB962C8B-B14F-4D97-AF65-F5344CB8AC3E}">
        <p14:creationId xmlns:p14="http://schemas.microsoft.com/office/powerpoint/2010/main" val="2942676005"/>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13657" y="876303"/>
            <a:ext cx="11190515" cy="5807525"/>
          </a:xfrm>
        </p:spPr>
        <p:txBody>
          <a:bodyPr>
            <a:normAutofit/>
          </a:bodyPr>
          <a:lstStyle/>
          <a:p>
            <a:pPr marL="0" indent="0">
              <a:buNone/>
            </a:pPr>
            <a:r>
              <a:rPr lang="en-US" sz="4000" b="1" dirty="0" smtClean="0"/>
              <a:t>The preponderance of evidence strongly suggests that John did not write the Fourth Gospel.</a:t>
            </a:r>
          </a:p>
          <a:p>
            <a:pPr marL="0" indent="0">
              <a:buNone/>
            </a:pPr>
            <a:r>
              <a:rPr lang="en-US" sz="4000" b="1" dirty="0" smtClean="0"/>
              <a:t>Much of this is circumstantial evidence</a:t>
            </a:r>
          </a:p>
          <a:p>
            <a:pPr marL="0" indent="0">
              <a:buNone/>
            </a:pPr>
            <a:r>
              <a:rPr lang="en-US" sz="4000" b="1" dirty="0" smtClean="0"/>
              <a:t>But don’t forget about the absence of John’s eyewitness accounts in the 4</a:t>
            </a:r>
            <a:r>
              <a:rPr lang="en-US" sz="4000" b="1" baseline="30000" dirty="0" smtClean="0"/>
              <a:t>th</a:t>
            </a:r>
            <a:r>
              <a:rPr lang="en-US" sz="4000" b="1" dirty="0" smtClean="0"/>
              <a:t> Gospel</a:t>
            </a:r>
          </a:p>
          <a:p>
            <a:pPr marL="0" indent="0">
              <a:buNone/>
            </a:pPr>
            <a:r>
              <a:rPr lang="en-US" sz="4000" b="1" dirty="0" smtClean="0"/>
              <a:t>So, then, Who Wrote the Book of “John”?</a:t>
            </a:r>
            <a:endParaRPr lang="en-US" sz="4000" b="1" dirty="0"/>
          </a:p>
        </p:txBody>
      </p:sp>
    </p:spTree>
    <p:extLst>
      <p:ext uri="{BB962C8B-B14F-4D97-AF65-F5344CB8AC3E}">
        <p14:creationId xmlns:p14="http://schemas.microsoft.com/office/powerpoint/2010/main" val="1290786680"/>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227667" y="876303"/>
            <a:ext cx="9779000" cy="5807525"/>
          </a:xfrm>
        </p:spPr>
        <p:txBody>
          <a:bodyPr>
            <a:normAutofit/>
          </a:bodyPr>
          <a:lstStyle/>
          <a:p>
            <a:pPr algn="ctr">
              <a:buNone/>
            </a:pPr>
            <a:r>
              <a:rPr lang="en-US" sz="4800" b="1" dirty="0"/>
              <a:t>What Do We Know About the</a:t>
            </a:r>
          </a:p>
          <a:p>
            <a:pPr algn="ctr">
              <a:buNone/>
            </a:pPr>
            <a:r>
              <a:rPr lang="en-US" sz="4800" b="1" dirty="0"/>
              <a:t>“Disciple Whom </a:t>
            </a:r>
            <a:r>
              <a:rPr lang="en-US" sz="4800" b="1" dirty="0" err="1" smtClean="0"/>
              <a:t>Yahusha</a:t>
            </a:r>
            <a:r>
              <a:rPr lang="en-US" sz="4800" b="1" dirty="0" smtClean="0"/>
              <a:t> </a:t>
            </a:r>
            <a:r>
              <a:rPr lang="en-US" sz="4800" b="1" dirty="0"/>
              <a:t>Loved”?</a:t>
            </a:r>
            <a:endParaRPr lang="en-US" sz="2400" b="1" dirty="0"/>
          </a:p>
        </p:txBody>
      </p:sp>
    </p:spTree>
    <p:extLst>
      <p:ext uri="{BB962C8B-B14F-4D97-AF65-F5344CB8AC3E}">
        <p14:creationId xmlns:p14="http://schemas.microsoft.com/office/powerpoint/2010/main" val="1442495380"/>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87828" y="876303"/>
            <a:ext cx="10787744" cy="5720440"/>
          </a:xfrm>
        </p:spPr>
        <p:txBody>
          <a:bodyPr>
            <a:normAutofit/>
          </a:bodyPr>
          <a:lstStyle/>
          <a:p>
            <a:pPr marL="0" indent="0">
              <a:buNone/>
            </a:pPr>
            <a:r>
              <a:rPr lang="en-US" sz="4000" b="1" dirty="0" smtClean="0"/>
              <a:t>4</a:t>
            </a:r>
            <a:r>
              <a:rPr lang="en-US" sz="4000" b="1" baseline="30000" dirty="0" smtClean="0"/>
              <a:t>th</a:t>
            </a:r>
            <a:r>
              <a:rPr lang="en-US" sz="4000" b="1" dirty="0" smtClean="0"/>
              <a:t> </a:t>
            </a:r>
            <a:r>
              <a:rPr lang="en-US" sz="4000" b="1" dirty="0"/>
              <a:t>gospel 13:21-28 </a:t>
            </a:r>
            <a:r>
              <a:rPr lang="en-US" sz="4000" b="1" dirty="0" smtClean="0"/>
              <a:t>(reclined with </a:t>
            </a:r>
            <a:r>
              <a:rPr lang="en-US" sz="4000" b="1" dirty="0" err="1" smtClean="0"/>
              <a:t>Yahusha</a:t>
            </a:r>
            <a:r>
              <a:rPr lang="en-US" sz="4000" b="1" dirty="0" smtClean="0"/>
              <a:t> </a:t>
            </a:r>
            <a:r>
              <a:rPr lang="en-US" sz="4000" b="1" dirty="0"/>
              <a:t>at the supper</a:t>
            </a:r>
            <a:r>
              <a:rPr lang="en-US" sz="4000" b="1" dirty="0" smtClean="0"/>
              <a:t>)</a:t>
            </a:r>
          </a:p>
          <a:p>
            <a:pPr marL="0" indent="0">
              <a:buNone/>
            </a:pPr>
            <a:r>
              <a:rPr lang="en-US" sz="4000" b="1" dirty="0" smtClean="0"/>
              <a:t>4</a:t>
            </a:r>
            <a:r>
              <a:rPr lang="en-US" sz="4000" b="1" baseline="30000" dirty="0" smtClean="0"/>
              <a:t>th</a:t>
            </a:r>
            <a:r>
              <a:rPr lang="en-US" sz="4000" b="1" dirty="0" smtClean="0"/>
              <a:t> </a:t>
            </a:r>
            <a:r>
              <a:rPr lang="en-US" sz="4000" b="1" dirty="0"/>
              <a:t>gospel 19:25-27 (with </a:t>
            </a:r>
            <a:r>
              <a:rPr lang="en-US" sz="4000" b="1" dirty="0" err="1" smtClean="0"/>
              <a:t>Yahusha</a:t>
            </a:r>
            <a:r>
              <a:rPr lang="en-US" sz="4000" b="1" dirty="0" smtClean="0"/>
              <a:t> </a:t>
            </a:r>
            <a:r>
              <a:rPr lang="en-US" sz="4000" b="1" dirty="0"/>
              <a:t>at the cross</a:t>
            </a:r>
            <a:r>
              <a:rPr lang="en-US" sz="4000" b="1" dirty="0" smtClean="0"/>
              <a:t>)</a:t>
            </a:r>
          </a:p>
          <a:p>
            <a:pPr marL="0" indent="0">
              <a:buNone/>
            </a:pPr>
            <a:r>
              <a:rPr lang="en-US" sz="4000" b="1" dirty="0" smtClean="0"/>
              <a:t>4</a:t>
            </a:r>
            <a:r>
              <a:rPr lang="en-US" sz="4000" b="1" baseline="30000" dirty="0" smtClean="0"/>
              <a:t>th  </a:t>
            </a:r>
            <a:r>
              <a:rPr lang="en-US" sz="4000" b="1" dirty="0" smtClean="0"/>
              <a:t>gospel 20:1-10 </a:t>
            </a:r>
            <a:r>
              <a:rPr lang="en-US" sz="4000" b="1" dirty="0"/>
              <a:t>(first man at </a:t>
            </a:r>
            <a:r>
              <a:rPr lang="en-US" sz="4000" b="1" dirty="0" err="1" smtClean="0"/>
              <a:t>Yahusha’s</a:t>
            </a:r>
            <a:r>
              <a:rPr lang="en-US" sz="4000" b="1" dirty="0" smtClean="0"/>
              <a:t> </a:t>
            </a:r>
            <a:r>
              <a:rPr lang="en-US" sz="4000" b="1" dirty="0"/>
              <a:t>tomb &amp; first to believe</a:t>
            </a:r>
            <a:r>
              <a:rPr lang="en-US" sz="4000" b="1" dirty="0" smtClean="0"/>
              <a:t>)</a:t>
            </a:r>
          </a:p>
          <a:p>
            <a:pPr marL="0" indent="0">
              <a:buNone/>
            </a:pPr>
            <a:r>
              <a:rPr lang="en-US" sz="4000" b="1" dirty="0" smtClean="0"/>
              <a:t>4</a:t>
            </a:r>
            <a:r>
              <a:rPr lang="en-US" sz="4000" b="1" baseline="30000" dirty="0" smtClean="0"/>
              <a:t>th</a:t>
            </a:r>
            <a:r>
              <a:rPr lang="en-US" sz="4000" b="1" dirty="0" smtClean="0"/>
              <a:t> gospel 21:2-7 (gone fishing </a:t>
            </a:r>
            <a:r>
              <a:rPr lang="en-US" sz="4000" b="1" dirty="0"/>
              <a:t>&amp; first to identify </a:t>
            </a:r>
            <a:r>
              <a:rPr lang="en-US" sz="4000" b="1" dirty="0" err="1" smtClean="0"/>
              <a:t>Yahusha</a:t>
            </a:r>
            <a:r>
              <a:rPr lang="en-US" sz="4000" b="1" dirty="0" smtClean="0"/>
              <a:t> </a:t>
            </a:r>
            <a:r>
              <a:rPr lang="en-US" sz="4000" b="1" dirty="0" smtClean="0"/>
              <a:t>)</a:t>
            </a:r>
          </a:p>
          <a:p>
            <a:pPr marL="0" indent="0">
              <a:buNone/>
            </a:pPr>
            <a:r>
              <a:rPr lang="en-US" sz="4000" b="1" dirty="0" smtClean="0"/>
              <a:t>4</a:t>
            </a:r>
            <a:r>
              <a:rPr lang="en-US" sz="4000" b="1" baseline="30000" dirty="0" smtClean="0"/>
              <a:t>th</a:t>
            </a:r>
            <a:r>
              <a:rPr lang="en-US" sz="4000" b="1" dirty="0" smtClean="0"/>
              <a:t> </a:t>
            </a:r>
            <a:r>
              <a:rPr lang="en-US" sz="4000" b="1" dirty="0"/>
              <a:t>gospel 21:2-24 </a:t>
            </a:r>
            <a:r>
              <a:rPr lang="en-US" sz="4000" b="1" dirty="0" smtClean="0"/>
              <a:t>( </a:t>
            </a:r>
            <a:r>
              <a:rPr lang="en-US" sz="4000" b="1" dirty="0"/>
              <a:t>author of this gospel)</a:t>
            </a:r>
            <a:endParaRPr lang="en-US" sz="4000" b="1" dirty="0">
              <a:effectLst/>
            </a:endParaRPr>
          </a:p>
        </p:txBody>
      </p:sp>
    </p:spTree>
    <p:extLst>
      <p:ext uri="{BB962C8B-B14F-4D97-AF65-F5344CB8AC3E}">
        <p14:creationId xmlns:p14="http://schemas.microsoft.com/office/powerpoint/2010/main" val="673687070"/>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22515" y="152401"/>
            <a:ext cx="10484152" cy="6379028"/>
          </a:xfrm>
        </p:spPr>
        <p:txBody>
          <a:bodyPr>
            <a:noAutofit/>
          </a:bodyPr>
          <a:lstStyle/>
          <a:p>
            <a:pPr marL="0" indent="0">
              <a:buNone/>
            </a:pPr>
            <a:r>
              <a:rPr lang="en-US" sz="3733" b="1" dirty="0"/>
              <a:t>He is at the supper </a:t>
            </a:r>
            <a:r>
              <a:rPr lang="en-US" sz="3733" b="1" dirty="0" err="1" smtClean="0"/>
              <a:t>Yahusha</a:t>
            </a:r>
            <a:r>
              <a:rPr lang="en-US" sz="3733" b="1" dirty="0" smtClean="0"/>
              <a:t> </a:t>
            </a:r>
            <a:r>
              <a:rPr lang="en-US" sz="3733" b="1" dirty="0"/>
              <a:t>had with his disciples just before his betrayal.  </a:t>
            </a:r>
            <a:r>
              <a:rPr lang="en-US" sz="3733" b="1" dirty="0" err="1" smtClean="0"/>
              <a:t>Yahusha</a:t>
            </a:r>
            <a:r>
              <a:rPr lang="en-US" sz="3733" b="1" dirty="0" smtClean="0"/>
              <a:t> </a:t>
            </a:r>
            <a:r>
              <a:rPr lang="en-US" sz="3733" b="1" dirty="0"/>
              <a:t>had just washed his disciples feet and was revealing to them that one of them was going to betray him.</a:t>
            </a:r>
          </a:p>
          <a:p>
            <a:pPr marL="0" indent="0">
              <a:buNone/>
            </a:pPr>
            <a:r>
              <a:rPr lang="en-US" sz="3733" b="1" dirty="0"/>
              <a:t>His disciples stared at one another, at a loss to know which of them he meant.  </a:t>
            </a:r>
            <a:r>
              <a:rPr lang="en-US" sz="3733" b="1" dirty="0"/>
              <a:t>One of them, </a:t>
            </a:r>
            <a:r>
              <a:rPr lang="en-US" sz="3733" b="1" u="sng" dirty="0"/>
              <a:t>the disciple whom </a:t>
            </a:r>
            <a:r>
              <a:rPr lang="en-US" sz="3733" b="1" u="sng" dirty="0" err="1" smtClean="0"/>
              <a:t>Yahusha</a:t>
            </a:r>
            <a:r>
              <a:rPr lang="en-US" sz="3733" b="1" u="sng" dirty="0" smtClean="0"/>
              <a:t> </a:t>
            </a:r>
            <a:r>
              <a:rPr lang="en-US" sz="3733" b="1" u="sng" dirty="0"/>
              <a:t>loved</a:t>
            </a:r>
            <a:r>
              <a:rPr lang="en-US" sz="3733" b="1" dirty="0"/>
              <a:t>, was reclining </a:t>
            </a:r>
            <a:r>
              <a:rPr lang="en-US" sz="3733" b="1" dirty="0"/>
              <a:t>against the chest of </a:t>
            </a:r>
            <a:r>
              <a:rPr lang="en-US" sz="3733" b="1" dirty="0" err="1" smtClean="0"/>
              <a:t>Yahusha</a:t>
            </a:r>
            <a:r>
              <a:rPr lang="en-US" sz="3733" b="1" dirty="0" smtClean="0"/>
              <a:t>.</a:t>
            </a:r>
            <a:r>
              <a:rPr lang="en-US" sz="3733" b="1" dirty="0"/>
              <a:t>  </a:t>
            </a:r>
            <a:r>
              <a:rPr lang="en-US" sz="3733" b="1" dirty="0"/>
              <a:t>Shimon </a:t>
            </a:r>
            <a:r>
              <a:rPr lang="en-US" sz="3733" b="1" dirty="0" err="1"/>
              <a:t>Kepha</a:t>
            </a:r>
            <a:r>
              <a:rPr lang="en-US" sz="3733" b="1" dirty="0"/>
              <a:t> motioned to this disciple and said, "Ask him which one he means."  Leaning back against </a:t>
            </a:r>
            <a:r>
              <a:rPr lang="en-US" sz="3733" b="1" dirty="0"/>
              <a:t>the chest of </a:t>
            </a:r>
            <a:r>
              <a:rPr lang="en-US" sz="3733" b="1" dirty="0" err="1" smtClean="0"/>
              <a:t>Yahusha</a:t>
            </a:r>
            <a:r>
              <a:rPr lang="en-US" sz="3733" b="1" dirty="0" smtClean="0"/>
              <a:t>, </a:t>
            </a:r>
            <a:r>
              <a:rPr lang="en-US" sz="3733" b="1" dirty="0"/>
              <a:t>he asked him, "Master, who is it?" (4th Gospel 13:22-25)</a:t>
            </a:r>
            <a:endParaRPr lang="en-US" sz="3200" b="1" dirty="0"/>
          </a:p>
        </p:txBody>
      </p:sp>
    </p:spTree>
    <p:extLst>
      <p:ext uri="{BB962C8B-B14F-4D97-AF65-F5344CB8AC3E}">
        <p14:creationId xmlns:p14="http://schemas.microsoft.com/office/powerpoint/2010/main" val="3834094474"/>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0486" y="478972"/>
            <a:ext cx="10386181" cy="6052456"/>
          </a:xfrm>
        </p:spPr>
        <p:txBody>
          <a:bodyPr>
            <a:noAutofit/>
          </a:bodyPr>
          <a:lstStyle/>
          <a:p>
            <a:pPr>
              <a:buNone/>
            </a:pPr>
            <a:r>
              <a:rPr lang="en-US" sz="4000" b="1" dirty="0"/>
              <a:t>Near the cross of </a:t>
            </a:r>
            <a:r>
              <a:rPr lang="en-US" sz="4000" b="1" dirty="0" err="1" smtClean="0"/>
              <a:t>Yahusha</a:t>
            </a:r>
            <a:r>
              <a:rPr lang="en-US" sz="4000" b="1" dirty="0" smtClean="0"/>
              <a:t> </a:t>
            </a:r>
            <a:r>
              <a:rPr lang="en-US" sz="4000" b="1" dirty="0"/>
              <a:t>stood his mother, his mother's sister, </a:t>
            </a:r>
            <a:r>
              <a:rPr lang="en-US" sz="4000" b="1" dirty="0" err="1"/>
              <a:t>Miryam</a:t>
            </a:r>
            <a:r>
              <a:rPr lang="en-US" sz="4000" b="1" dirty="0"/>
              <a:t> the wife of </a:t>
            </a:r>
            <a:r>
              <a:rPr lang="en-US" sz="4000" b="1" dirty="0" err="1"/>
              <a:t>Clopas</a:t>
            </a:r>
            <a:r>
              <a:rPr lang="en-US" sz="4000" b="1" dirty="0"/>
              <a:t>, and </a:t>
            </a:r>
            <a:r>
              <a:rPr lang="en-US" sz="4000" b="1" dirty="0" err="1"/>
              <a:t>Miryam</a:t>
            </a:r>
            <a:r>
              <a:rPr lang="en-US" sz="4000" b="1" dirty="0"/>
              <a:t> Magdalene.  When </a:t>
            </a:r>
            <a:r>
              <a:rPr lang="en-US" sz="4000" b="1" dirty="0" err="1" smtClean="0"/>
              <a:t>Yahusha</a:t>
            </a:r>
            <a:r>
              <a:rPr lang="en-US" sz="4000" b="1" dirty="0" smtClean="0"/>
              <a:t> </a:t>
            </a:r>
            <a:r>
              <a:rPr lang="en-US" sz="4000" b="1" dirty="0"/>
              <a:t>saw his mother there, and </a:t>
            </a:r>
            <a:r>
              <a:rPr lang="en-US" sz="4000" b="1" u="sng" dirty="0"/>
              <a:t>the disciple whom he loved standing nearby</a:t>
            </a:r>
            <a:r>
              <a:rPr lang="en-US" sz="4000" b="1" dirty="0"/>
              <a:t>, he said to his mother, "Dear woman, here is your son," and to </a:t>
            </a:r>
            <a:r>
              <a:rPr lang="en-US" sz="4000" b="1" u="sng" dirty="0"/>
              <a:t>the disciple</a:t>
            </a:r>
            <a:r>
              <a:rPr lang="en-US" sz="4000" b="1" dirty="0"/>
              <a:t>, "Here is your mother." From that time on, </a:t>
            </a:r>
            <a:r>
              <a:rPr lang="en-US" sz="4000" b="1" u="sng" dirty="0"/>
              <a:t>this disciple</a:t>
            </a:r>
            <a:r>
              <a:rPr lang="en-US" sz="4000" b="1" dirty="0"/>
              <a:t> took her into his home.  (4th Gospel 19:25-27)</a:t>
            </a:r>
          </a:p>
        </p:txBody>
      </p:sp>
    </p:spTree>
    <p:extLst>
      <p:ext uri="{BB962C8B-B14F-4D97-AF65-F5344CB8AC3E}">
        <p14:creationId xmlns:p14="http://schemas.microsoft.com/office/powerpoint/2010/main" val="429995501"/>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09600" y="478972"/>
            <a:ext cx="10885715" cy="6052456"/>
          </a:xfrm>
        </p:spPr>
        <p:txBody>
          <a:bodyPr>
            <a:noAutofit/>
          </a:bodyPr>
          <a:lstStyle/>
          <a:p>
            <a:pPr>
              <a:buNone/>
            </a:pPr>
            <a:r>
              <a:rPr lang="en-US" sz="4000" b="1" dirty="0"/>
              <a:t>Early on the first day of the week, while it was still dark, </a:t>
            </a:r>
            <a:r>
              <a:rPr lang="en-US" sz="4000" b="1" dirty="0" err="1"/>
              <a:t>Miryam</a:t>
            </a:r>
            <a:r>
              <a:rPr lang="en-US" sz="4000" b="1" dirty="0"/>
              <a:t> Magdalene went to the tomb and saw that the stone had been removed from the entrance.  So she came running to Shimon </a:t>
            </a:r>
            <a:r>
              <a:rPr lang="en-US" sz="4000" b="1" dirty="0" err="1"/>
              <a:t>Kepha</a:t>
            </a:r>
            <a:r>
              <a:rPr lang="en-US" sz="4000" b="1" dirty="0"/>
              <a:t> and </a:t>
            </a:r>
            <a:r>
              <a:rPr lang="en-US" sz="4000" b="1" u="sng" dirty="0"/>
              <a:t>the other disciple, the one </a:t>
            </a:r>
            <a:r>
              <a:rPr lang="en-US" sz="4000" b="1" u="sng" dirty="0" err="1" smtClean="0"/>
              <a:t>Yahusha</a:t>
            </a:r>
            <a:r>
              <a:rPr lang="en-US" sz="4000" b="1" u="sng" dirty="0" smtClean="0"/>
              <a:t> </a:t>
            </a:r>
            <a:r>
              <a:rPr lang="en-US" sz="4000" b="1" u="sng" dirty="0"/>
              <a:t>loved</a:t>
            </a:r>
            <a:r>
              <a:rPr lang="en-US" sz="4000" b="1" dirty="0"/>
              <a:t>, and said, "They have taken the Master out of the tomb, and we don't know where they have put him!"  So </a:t>
            </a:r>
            <a:r>
              <a:rPr lang="en-US" sz="4000" b="1" dirty="0" err="1"/>
              <a:t>Kepha</a:t>
            </a:r>
            <a:r>
              <a:rPr lang="en-US" sz="4000" b="1" dirty="0"/>
              <a:t> and </a:t>
            </a:r>
            <a:r>
              <a:rPr lang="en-US" sz="4000" b="1" u="sng" dirty="0"/>
              <a:t>the other disciple</a:t>
            </a:r>
            <a:r>
              <a:rPr lang="en-US" sz="4000" b="1" dirty="0"/>
              <a:t> started for the tomb.  Both were running, </a:t>
            </a:r>
            <a:r>
              <a:rPr lang="en-US" sz="4000" b="1" u="sng" dirty="0"/>
              <a:t>but the other disciple outran </a:t>
            </a:r>
            <a:r>
              <a:rPr lang="en-US" sz="4000" b="1" u="sng" dirty="0" err="1"/>
              <a:t>Kepha</a:t>
            </a:r>
            <a:r>
              <a:rPr lang="en-US" sz="4000" b="1" dirty="0"/>
              <a:t> and reached the tomb first. (4th Gospel 20:1-4)</a:t>
            </a:r>
          </a:p>
        </p:txBody>
      </p:sp>
    </p:spTree>
    <p:extLst>
      <p:ext uri="{BB962C8B-B14F-4D97-AF65-F5344CB8AC3E}">
        <p14:creationId xmlns:p14="http://schemas.microsoft.com/office/powerpoint/2010/main" val="1908368936"/>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09600" y="478972"/>
            <a:ext cx="10885715" cy="6052456"/>
          </a:xfrm>
        </p:spPr>
        <p:txBody>
          <a:bodyPr>
            <a:normAutofit/>
          </a:bodyPr>
          <a:lstStyle/>
          <a:p>
            <a:pPr marL="0" indent="0">
              <a:buNone/>
            </a:pPr>
            <a:r>
              <a:rPr lang="en-US" sz="4000" b="1" dirty="0"/>
              <a:t>Shimon </a:t>
            </a:r>
            <a:r>
              <a:rPr lang="en-US" sz="4000" b="1" dirty="0" err="1"/>
              <a:t>Kepha</a:t>
            </a:r>
            <a:r>
              <a:rPr lang="en-US" sz="4000" b="1" dirty="0"/>
              <a:t>, Thomas (called </a:t>
            </a:r>
            <a:r>
              <a:rPr lang="en-US" sz="4000" b="1" dirty="0" err="1"/>
              <a:t>Didymus</a:t>
            </a:r>
            <a:r>
              <a:rPr lang="en-US" sz="4000" b="1" dirty="0"/>
              <a:t>), Nathanael from Cana in Galilee, the sons of Zebedee, and </a:t>
            </a:r>
            <a:r>
              <a:rPr lang="en-US" sz="4000" b="1" u="sng" dirty="0"/>
              <a:t>two other disciples</a:t>
            </a:r>
            <a:r>
              <a:rPr lang="en-US" sz="4000" b="1" dirty="0"/>
              <a:t> were together</a:t>
            </a:r>
            <a:r>
              <a:rPr lang="en-US" sz="4000" b="1" dirty="0"/>
              <a:t>. "</a:t>
            </a:r>
            <a:r>
              <a:rPr lang="en-US" sz="4000" b="1" dirty="0"/>
              <a:t>I'm going out to fish," Shimon </a:t>
            </a:r>
            <a:r>
              <a:rPr lang="en-US" sz="4000" b="1" dirty="0" err="1"/>
              <a:t>Kepha</a:t>
            </a:r>
            <a:r>
              <a:rPr lang="en-US" sz="4000" b="1" dirty="0"/>
              <a:t> told them, and they said, "We'll go with you." So they went out and got into the boat, but that night they caught nothing</a:t>
            </a:r>
            <a:r>
              <a:rPr lang="en-US" sz="4000" b="1" dirty="0"/>
              <a:t>.  </a:t>
            </a:r>
            <a:r>
              <a:rPr lang="en-US" sz="4000" b="1" dirty="0"/>
              <a:t>Early in the morning, </a:t>
            </a:r>
            <a:r>
              <a:rPr lang="en-US" sz="4000" b="1" dirty="0" err="1" smtClean="0"/>
              <a:t>Yahusha</a:t>
            </a:r>
            <a:r>
              <a:rPr lang="en-US" sz="4000" b="1" dirty="0" smtClean="0"/>
              <a:t> </a:t>
            </a:r>
            <a:r>
              <a:rPr lang="en-US" sz="4000" b="1" dirty="0"/>
              <a:t>stood on the shore, but the disciples did not realize that it was </a:t>
            </a:r>
            <a:r>
              <a:rPr lang="en-US" sz="4000" b="1" dirty="0" err="1" smtClean="0"/>
              <a:t>Yahusha</a:t>
            </a:r>
            <a:r>
              <a:rPr lang="en-US" sz="4000" b="1" dirty="0" smtClean="0"/>
              <a:t>.  </a:t>
            </a:r>
            <a:r>
              <a:rPr lang="en-US" sz="4000" b="1" dirty="0"/>
              <a:t>He called out to them, "Friends, haven't you any fish</a:t>
            </a:r>
            <a:r>
              <a:rPr lang="en-US" sz="4000" b="1" dirty="0"/>
              <a:t>?"</a:t>
            </a:r>
            <a:endParaRPr lang="en-US" sz="4000" b="1" dirty="0"/>
          </a:p>
        </p:txBody>
      </p:sp>
    </p:spTree>
    <p:extLst>
      <p:ext uri="{BB962C8B-B14F-4D97-AF65-F5344CB8AC3E}">
        <p14:creationId xmlns:p14="http://schemas.microsoft.com/office/powerpoint/2010/main" val="3640819234"/>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09600" y="250372"/>
            <a:ext cx="10885715" cy="6281056"/>
          </a:xfrm>
        </p:spPr>
        <p:txBody>
          <a:bodyPr>
            <a:noAutofit/>
          </a:bodyPr>
          <a:lstStyle/>
          <a:p>
            <a:pPr marL="0" indent="0">
              <a:buNone/>
            </a:pPr>
            <a:r>
              <a:rPr lang="en-US" sz="4000" b="1" dirty="0" smtClean="0"/>
              <a:t>"</a:t>
            </a:r>
            <a:r>
              <a:rPr lang="en-US" sz="4000" b="1" dirty="0"/>
              <a:t>No," they answered</a:t>
            </a:r>
            <a:r>
              <a:rPr lang="en-US" sz="4000" b="1" dirty="0" smtClean="0"/>
              <a:t>.  </a:t>
            </a:r>
            <a:r>
              <a:rPr lang="en-US" sz="4000" b="1" dirty="0"/>
              <a:t>He said, "Throw your net on the right side of the boat and you will find some." When they did, they were unable to haul the net in because of the large number of fish</a:t>
            </a:r>
            <a:r>
              <a:rPr lang="en-US" sz="4000" b="1" dirty="0" smtClean="0"/>
              <a:t>.  </a:t>
            </a:r>
            <a:r>
              <a:rPr lang="en-US" sz="4000" b="1" dirty="0"/>
              <a:t>Then </a:t>
            </a:r>
            <a:r>
              <a:rPr lang="en-US" sz="4000" b="1" u="sng" dirty="0"/>
              <a:t>the disciple whom </a:t>
            </a:r>
            <a:r>
              <a:rPr lang="en-US" sz="4000" b="1" u="sng" dirty="0" err="1" smtClean="0"/>
              <a:t>Yahusha</a:t>
            </a:r>
            <a:r>
              <a:rPr lang="en-US" sz="4000" b="1" u="sng" dirty="0" smtClean="0"/>
              <a:t> </a:t>
            </a:r>
            <a:r>
              <a:rPr lang="en-US" sz="4000" b="1" u="sng" dirty="0"/>
              <a:t>loved</a:t>
            </a:r>
            <a:r>
              <a:rPr lang="en-US" sz="4000" b="1" dirty="0"/>
              <a:t> said to </a:t>
            </a:r>
            <a:r>
              <a:rPr lang="en-US" sz="4000" b="1" dirty="0" err="1"/>
              <a:t>Kepha</a:t>
            </a:r>
            <a:r>
              <a:rPr lang="en-US" sz="4000" b="1" dirty="0"/>
              <a:t>, "It is the Master!" As soon as Shimon </a:t>
            </a:r>
            <a:r>
              <a:rPr lang="en-US" sz="4000" b="1" dirty="0" err="1"/>
              <a:t>Kepha</a:t>
            </a:r>
            <a:r>
              <a:rPr lang="en-US" sz="4000" b="1" dirty="0"/>
              <a:t> heard him say, "It is the Master," he wrapped his outer garment around him (for he had taken it off) and jumped into the water</a:t>
            </a:r>
            <a:r>
              <a:rPr lang="en-US" sz="4000" b="1" dirty="0" smtClean="0"/>
              <a:t>.  (</a:t>
            </a:r>
            <a:r>
              <a:rPr lang="en-US" sz="4000" b="1" dirty="0"/>
              <a:t>4th Gospel </a:t>
            </a:r>
            <a:r>
              <a:rPr lang="en-US" sz="4000" b="1" dirty="0" smtClean="0"/>
              <a:t>21:2-7)</a:t>
            </a:r>
            <a:endParaRPr lang="en-US" sz="4000" b="1" dirty="0"/>
          </a:p>
        </p:txBody>
      </p:sp>
    </p:spTree>
    <p:extLst>
      <p:ext uri="{BB962C8B-B14F-4D97-AF65-F5344CB8AC3E}">
        <p14:creationId xmlns:p14="http://schemas.microsoft.com/office/powerpoint/2010/main" val="1125848599"/>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70115" y="402772"/>
            <a:ext cx="11125200" cy="6193971"/>
          </a:xfrm>
        </p:spPr>
        <p:txBody>
          <a:bodyPr>
            <a:normAutofit fontScale="70000" lnSpcReduction="20000"/>
          </a:bodyPr>
          <a:lstStyle/>
          <a:p>
            <a:pPr algn="ctr">
              <a:buNone/>
            </a:pPr>
            <a:r>
              <a:rPr lang="en-US" sz="6133" b="1" dirty="0"/>
              <a:t>The Disciple Whom </a:t>
            </a:r>
            <a:r>
              <a:rPr lang="en-US" sz="6133" b="1" dirty="0" err="1" smtClean="0"/>
              <a:t>Yahusha</a:t>
            </a:r>
            <a:r>
              <a:rPr lang="en-US" sz="6133" b="1" dirty="0" smtClean="0"/>
              <a:t> </a:t>
            </a:r>
            <a:r>
              <a:rPr lang="en-US" sz="6133" b="1" dirty="0"/>
              <a:t>Loved</a:t>
            </a:r>
          </a:p>
          <a:p>
            <a:pPr algn="ctr">
              <a:buNone/>
            </a:pPr>
            <a:r>
              <a:rPr lang="en-US" sz="5100" b="1" dirty="0" err="1"/>
              <a:t>Kepha</a:t>
            </a:r>
            <a:r>
              <a:rPr lang="en-US" sz="5100" b="1" dirty="0"/>
              <a:t> turned and saw that </a:t>
            </a:r>
            <a:r>
              <a:rPr lang="en-US" sz="5100" b="1" u="sng" dirty="0"/>
              <a:t>the disciple whom </a:t>
            </a:r>
            <a:r>
              <a:rPr lang="en-US" sz="5100" b="1" u="sng" dirty="0" err="1" smtClean="0"/>
              <a:t>Yahusha</a:t>
            </a:r>
            <a:r>
              <a:rPr lang="en-US" sz="5100" b="1" u="sng" dirty="0" smtClean="0"/>
              <a:t> </a:t>
            </a:r>
            <a:r>
              <a:rPr lang="en-US" sz="5100" b="1" u="sng" dirty="0"/>
              <a:t>loved</a:t>
            </a:r>
            <a:r>
              <a:rPr lang="en-US" sz="5100" b="1" dirty="0"/>
              <a:t> was following them. (This was the one who had leaned back against </a:t>
            </a:r>
            <a:r>
              <a:rPr lang="en-US" sz="5100" b="1" dirty="0" err="1" smtClean="0"/>
              <a:t>Yahusha</a:t>
            </a:r>
            <a:r>
              <a:rPr lang="en-US" sz="5100" b="1" dirty="0" smtClean="0"/>
              <a:t> </a:t>
            </a:r>
            <a:r>
              <a:rPr lang="en-US" sz="5100" b="1" dirty="0"/>
              <a:t>at the supper and had said, "Master, who is going to betray you?")  When </a:t>
            </a:r>
            <a:r>
              <a:rPr lang="en-US" sz="5100" b="1" dirty="0" err="1"/>
              <a:t>Kepha</a:t>
            </a:r>
            <a:r>
              <a:rPr lang="en-US" sz="5100" b="1" dirty="0"/>
              <a:t> saw him, he asked, "Master, what about him?"  </a:t>
            </a:r>
            <a:r>
              <a:rPr lang="en-US" sz="5100" b="1" dirty="0" err="1" smtClean="0"/>
              <a:t>Yahusha</a:t>
            </a:r>
            <a:r>
              <a:rPr lang="en-US" sz="5100" b="1" dirty="0" smtClean="0"/>
              <a:t> </a:t>
            </a:r>
            <a:r>
              <a:rPr lang="en-US" sz="5100" b="1" dirty="0"/>
              <a:t>answered, "If I want him to remain alive until I return, what is that to you? </a:t>
            </a:r>
            <a:r>
              <a:rPr lang="en-US" sz="5100" b="1" dirty="0"/>
              <a:t>You must follow me."  Because of this, the rumor spread among the brothers that this disciple would not die.  </a:t>
            </a:r>
            <a:r>
              <a:rPr lang="en-US" sz="5100" b="1" dirty="0"/>
              <a:t>But </a:t>
            </a:r>
            <a:r>
              <a:rPr lang="en-US" sz="5100" b="1" dirty="0" err="1" smtClean="0"/>
              <a:t>Yahusha</a:t>
            </a:r>
            <a:r>
              <a:rPr lang="en-US" sz="5100" b="1" dirty="0" smtClean="0"/>
              <a:t> </a:t>
            </a:r>
            <a:r>
              <a:rPr lang="en-US" sz="5100" b="1" dirty="0"/>
              <a:t>did not say that he would not die; he only said, "If I want him to remain alive until I return, what is that to you?"  </a:t>
            </a:r>
            <a:r>
              <a:rPr lang="en-US" sz="5100" b="1" u="sng" dirty="0"/>
              <a:t>This is the disciple who testifies to these things and who wrote them down</a:t>
            </a:r>
            <a:r>
              <a:rPr lang="en-US" sz="5100" b="1" dirty="0"/>
              <a:t>.  </a:t>
            </a:r>
            <a:r>
              <a:rPr lang="en-US" sz="5100" b="1" dirty="0"/>
              <a:t>We know that his testimony is true. (4th Gospel 21:20-24)</a:t>
            </a:r>
          </a:p>
        </p:txBody>
      </p:sp>
    </p:spTree>
    <p:extLst>
      <p:ext uri="{BB962C8B-B14F-4D97-AF65-F5344CB8AC3E}">
        <p14:creationId xmlns:p14="http://schemas.microsoft.com/office/powerpoint/2010/main" val="96762640"/>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22513" y="800103"/>
            <a:ext cx="10787744" cy="5720440"/>
          </a:xfrm>
        </p:spPr>
        <p:txBody>
          <a:bodyPr>
            <a:normAutofit fontScale="92500" lnSpcReduction="10000"/>
          </a:bodyPr>
          <a:lstStyle/>
          <a:p>
            <a:pPr marL="0" indent="0" algn="ctr">
              <a:buNone/>
            </a:pPr>
            <a:r>
              <a:rPr lang="en-US" sz="4300" b="1" dirty="0"/>
              <a:t>By the Designation “other disciple” “another disciple” “the disciple” “that disciple”</a:t>
            </a:r>
          </a:p>
          <a:p>
            <a:pPr marL="0" indent="0">
              <a:buNone/>
            </a:pPr>
            <a:r>
              <a:rPr lang="en-US" sz="4300" b="1" dirty="0"/>
              <a:t>1:36-40 (John’s disciples who followed </a:t>
            </a:r>
            <a:r>
              <a:rPr lang="en-US" sz="4300" b="1" dirty="0" err="1"/>
              <a:t>Yahusha</a:t>
            </a:r>
            <a:r>
              <a:rPr lang="en-US" sz="4300" b="1" dirty="0"/>
              <a:t>)</a:t>
            </a:r>
          </a:p>
          <a:p>
            <a:pPr marL="0" indent="0">
              <a:buNone/>
            </a:pPr>
            <a:r>
              <a:rPr lang="en-US" sz="4300" b="1" dirty="0" smtClean="0"/>
              <a:t>18:15 </a:t>
            </a:r>
            <a:r>
              <a:rPr lang="en-US" sz="4300" b="1" dirty="0"/>
              <a:t>(stood nearby </a:t>
            </a:r>
            <a:r>
              <a:rPr lang="en-US" sz="4300" b="1" dirty="0" err="1" smtClean="0"/>
              <a:t>Yahusha</a:t>
            </a:r>
            <a:r>
              <a:rPr lang="en-US" sz="4300" b="1" dirty="0" smtClean="0"/>
              <a:t> </a:t>
            </a:r>
            <a:r>
              <a:rPr lang="en-US" sz="4300" b="1" dirty="0"/>
              <a:t>at his trial</a:t>
            </a:r>
            <a:r>
              <a:rPr lang="en-US" sz="4300" b="1" dirty="0"/>
              <a:t>)</a:t>
            </a:r>
          </a:p>
          <a:p>
            <a:pPr marL="0" indent="0">
              <a:buNone/>
            </a:pPr>
            <a:r>
              <a:rPr lang="en-US" sz="4300" b="1" dirty="0"/>
              <a:t>19:26-27 (stood near the cross)</a:t>
            </a:r>
            <a:endParaRPr lang="en-US" sz="4300" b="1" dirty="0"/>
          </a:p>
          <a:p>
            <a:pPr marL="0" indent="0">
              <a:buNone/>
            </a:pPr>
            <a:r>
              <a:rPr lang="en-US" sz="4300" b="1" dirty="0"/>
              <a:t>20:2,3,4,8 (running to the tomb)</a:t>
            </a:r>
          </a:p>
          <a:p>
            <a:pPr marL="0" indent="0">
              <a:buNone/>
            </a:pPr>
            <a:r>
              <a:rPr lang="en-US" sz="4300" b="1" dirty="0"/>
              <a:t>21:1, 23,24 (other disciple going fishing)</a:t>
            </a:r>
          </a:p>
          <a:p>
            <a:pPr marL="0" indent="0">
              <a:buNone/>
            </a:pPr>
            <a:r>
              <a:rPr lang="en-US" sz="5333" dirty="0">
                <a:solidFill>
                  <a:schemeClr val="bg1"/>
                </a:solidFill>
              </a:rPr>
              <a:t/>
            </a:r>
            <a:br>
              <a:rPr lang="en-US" sz="5333" dirty="0">
                <a:solidFill>
                  <a:schemeClr val="bg1"/>
                </a:solidFill>
              </a:rPr>
            </a:br>
            <a:endParaRPr lang="en-US" sz="5333" dirty="0">
              <a:solidFill>
                <a:schemeClr val="bg1"/>
              </a:solidFill>
            </a:endParaRPr>
          </a:p>
        </p:txBody>
      </p:sp>
    </p:spTree>
    <p:extLst>
      <p:ext uri="{BB962C8B-B14F-4D97-AF65-F5344CB8AC3E}">
        <p14:creationId xmlns:p14="http://schemas.microsoft.com/office/powerpoint/2010/main" val="787728445"/>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44285" y="478972"/>
            <a:ext cx="10885715" cy="6052456"/>
          </a:xfrm>
        </p:spPr>
        <p:txBody>
          <a:bodyPr>
            <a:normAutofit/>
          </a:bodyPr>
          <a:lstStyle/>
          <a:p>
            <a:pPr algn="ctr">
              <a:buNone/>
            </a:pPr>
            <a:r>
              <a:rPr lang="en-US" sz="4000" b="1" dirty="0"/>
              <a:t>Shimon </a:t>
            </a:r>
            <a:r>
              <a:rPr lang="en-US" sz="4000" b="1" dirty="0" err="1"/>
              <a:t>Kepha</a:t>
            </a:r>
            <a:r>
              <a:rPr lang="en-US" sz="4000" b="1" dirty="0"/>
              <a:t> and </a:t>
            </a:r>
            <a:r>
              <a:rPr lang="en-US" sz="4000" b="1" u="sng" dirty="0"/>
              <a:t>another disciple</a:t>
            </a:r>
            <a:r>
              <a:rPr lang="en-US" sz="4000" b="1" dirty="0"/>
              <a:t> were following </a:t>
            </a:r>
            <a:r>
              <a:rPr lang="en-US" sz="4000" b="1" dirty="0" err="1" smtClean="0"/>
              <a:t>Yahusha</a:t>
            </a:r>
            <a:r>
              <a:rPr lang="en-US" sz="4000" b="1" dirty="0" smtClean="0"/>
              <a:t>. </a:t>
            </a:r>
            <a:r>
              <a:rPr lang="en-US" sz="4000" b="1" dirty="0"/>
              <a:t>Because </a:t>
            </a:r>
            <a:r>
              <a:rPr lang="en-US" sz="4000" b="1" u="sng" dirty="0"/>
              <a:t>this disciple was known to the high priest, he went with </a:t>
            </a:r>
            <a:r>
              <a:rPr lang="en-US" sz="4000" b="1" u="sng" dirty="0" err="1" smtClean="0"/>
              <a:t>Yahusha</a:t>
            </a:r>
            <a:r>
              <a:rPr lang="en-US" sz="4000" b="1" u="sng" dirty="0" smtClean="0"/>
              <a:t> </a:t>
            </a:r>
            <a:r>
              <a:rPr lang="en-US" sz="4000" b="1" u="sng" dirty="0"/>
              <a:t>into the high priest's courtyard</a:t>
            </a:r>
            <a:r>
              <a:rPr lang="en-US" sz="4000" b="1" dirty="0"/>
              <a:t>, but </a:t>
            </a:r>
            <a:r>
              <a:rPr lang="en-US" sz="4000" b="1" dirty="0" err="1"/>
              <a:t>Kepha</a:t>
            </a:r>
            <a:r>
              <a:rPr lang="en-US" sz="4000" b="1" dirty="0"/>
              <a:t> had to wait outside at the door. The </a:t>
            </a:r>
            <a:r>
              <a:rPr lang="en-US" sz="4000" b="1" u="sng" dirty="0"/>
              <a:t>other disciple</a:t>
            </a:r>
            <a:r>
              <a:rPr lang="en-US" sz="4000" b="1" dirty="0"/>
              <a:t>, who was known to the high priest, came back, spoke to the girl on duty there and brought </a:t>
            </a:r>
            <a:r>
              <a:rPr lang="en-US" sz="4000" b="1" dirty="0" err="1"/>
              <a:t>Kepha</a:t>
            </a:r>
            <a:r>
              <a:rPr lang="en-US" sz="4000" b="1" dirty="0"/>
              <a:t> in. (4th Gospel 18:15-16)</a:t>
            </a:r>
          </a:p>
        </p:txBody>
      </p:sp>
    </p:spTree>
    <p:extLst>
      <p:ext uri="{BB962C8B-B14F-4D97-AF65-F5344CB8AC3E}">
        <p14:creationId xmlns:p14="http://schemas.microsoft.com/office/powerpoint/2010/main" val="4139767231"/>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62000" y="478972"/>
            <a:ext cx="10244667" cy="6052456"/>
          </a:xfrm>
        </p:spPr>
        <p:txBody>
          <a:bodyPr>
            <a:normAutofit/>
          </a:bodyPr>
          <a:lstStyle/>
          <a:p>
            <a:pPr algn="ctr">
              <a:buNone/>
            </a:pPr>
            <a:r>
              <a:rPr lang="en-US" sz="4400" b="1" dirty="0" smtClean="0"/>
              <a:t>Who is the disciple that </a:t>
            </a:r>
            <a:r>
              <a:rPr lang="en-US" sz="4400" b="1" dirty="0" err="1" smtClean="0"/>
              <a:t>Yahusha</a:t>
            </a:r>
            <a:r>
              <a:rPr lang="en-US" sz="4400" b="1" dirty="0" smtClean="0"/>
              <a:t> </a:t>
            </a:r>
            <a:r>
              <a:rPr lang="en-US" sz="4400" b="1" dirty="0" smtClean="0"/>
              <a:t>loved???</a:t>
            </a:r>
          </a:p>
          <a:p>
            <a:pPr>
              <a:buNone/>
            </a:pPr>
            <a:r>
              <a:rPr lang="en-US" sz="4000" b="1" dirty="0" smtClean="0"/>
              <a:t>Is he identified by name in the 4</a:t>
            </a:r>
            <a:r>
              <a:rPr lang="en-US" sz="4000" b="1" baseline="30000" dirty="0" smtClean="0"/>
              <a:t>th</a:t>
            </a:r>
            <a:r>
              <a:rPr lang="en-US" sz="4000" b="1" dirty="0" smtClean="0"/>
              <a:t> Gospel?</a:t>
            </a:r>
          </a:p>
          <a:p>
            <a:pPr>
              <a:buNone/>
            </a:pPr>
            <a:r>
              <a:rPr lang="en-US" sz="4000" b="1" dirty="0"/>
              <a:t>How Many People are Identified in the 4 Gospels as Being Loved By </a:t>
            </a:r>
            <a:r>
              <a:rPr lang="en-US" sz="4000" b="1" dirty="0" err="1" smtClean="0"/>
              <a:t>Yahusha</a:t>
            </a:r>
            <a:r>
              <a:rPr lang="en-US" sz="4000" b="1" dirty="0" smtClean="0"/>
              <a:t>?</a:t>
            </a:r>
            <a:endParaRPr lang="en-US" sz="4000" b="1" dirty="0"/>
          </a:p>
          <a:p>
            <a:pPr>
              <a:buNone/>
            </a:pPr>
            <a:r>
              <a:rPr lang="en-US" sz="4000" b="1" dirty="0"/>
              <a:t>1 in the First Three Gospels (a man</a:t>
            </a:r>
            <a:r>
              <a:rPr lang="en-US" sz="4000" b="1" dirty="0" smtClean="0"/>
              <a:t>)</a:t>
            </a:r>
          </a:p>
          <a:p>
            <a:pPr>
              <a:buNone/>
            </a:pPr>
            <a:r>
              <a:rPr lang="en-US" sz="4000" b="1" dirty="0" smtClean="0"/>
              <a:t>1 </a:t>
            </a:r>
            <a:r>
              <a:rPr lang="en-US" sz="4000" b="1" dirty="0" smtClean="0"/>
              <a:t>in </a:t>
            </a:r>
            <a:r>
              <a:rPr lang="en-US" sz="4000" b="1" dirty="0" smtClean="0"/>
              <a:t>the 4</a:t>
            </a:r>
            <a:r>
              <a:rPr lang="en-US" sz="4000" b="1" baseline="30000" dirty="0" smtClean="0"/>
              <a:t>th</a:t>
            </a:r>
            <a:r>
              <a:rPr lang="en-US" sz="4000" b="1" dirty="0" smtClean="0"/>
              <a:t> Gospel </a:t>
            </a:r>
            <a:r>
              <a:rPr lang="en-US" sz="4000" b="1" dirty="0" smtClean="0"/>
              <a:t>(a man and </a:t>
            </a:r>
            <a:r>
              <a:rPr lang="en-US" sz="4000" b="1" dirty="0" smtClean="0"/>
              <a:t>two women)</a:t>
            </a:r>
            <a:endParaRPr lang="en-US" sz="4000" b="1" dirty="0"/>
          </a:p>
          <a:p>
            <a:pPr algn="ctr">
              <a:buNone/>
            </a:pPr>
            <a:endParaRPr lang="en-US" dirty="0">
              <a:solidFill>
                <a:schemeClr val="bg1"/>
              </a:solidFill>
            </a:endParaRPr>
          </a:p>
        </p:txBody>
      </p:sp>
    </p:spTree>
    <p:extLst>
      <p:ext uri="{BB962C8B-B14F-4D97-AF65-F5344CB8AC3E}">
        <p14:creationId xmlns:p14="http://schemas.microsoft.com/office/powerpoint/2010/main" val="3591677963"/>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8085" y="587828"/>
            <a:ext cx="11005457" cy="6008915"/>
          </a:xfrm>
        </p:spPr>
        <p:txBody>
          <a:bodyPr>
            <a:normAutofit/>
          </a:bodyPr>
          <a:lstStyle/>
          <a:p>
            <a:pPr algn="ctr">
              <a:buNone/>
            </a:pPr>
            <a:r>
              <a:rPr lang="en-US" sz="4400" b="1" dirty="0"/>
              <a:t>The Rich Young Ruler</a:t>
            </a:r>
          </a:p>
          <a:p>
            <a:pPr algn="ctr">
              <a:buNone/>
            </a:pPr>
            <a:r>
              <a:rPr lang="en-US" sz="4000" b="1" dirty="0"/>
              <a:t>As </a:t>
            </a:r>
            <a:r>
              <a:rPr lang="en-US" sz="4000" b="1" dirty="0" err="1" smtClean="0"/>
              <a:t>Yahusha</a:t>
            </a:r>
            <a:r>
              <a:rPr lang="en-US" sz="4000" b="1" dirty="0" smtClean="0"/>
              <a:t> </a:t>
            </a:r>
            <a:r>
              <a:rPr lang="en-US" sz="4000" b="1" dirty="0"/>
              <a:t>started on his way, a man ran up to him and fell on his knees before him. "Good teacher," he asked, "what must I do to inherit eternal life?"  "Why do you call me good?" </a:t>
            </a:r>
            <a:r>
              <a:rPr lang="en-US" sz="4000" b="1" dirty="0" err="1" smtClean="0"/>
              <a:t>Yahusha</a:t>
            </a:r>
            <a:r>
              <a:rPr lang="en-US" sz="4000" b="1" dirty="0" smtClean="0"/>
              <a:t> </a:t>
            </a:r>
            <a:r>
              <a:rPr lang="en-US" sz="4000" b="1" dirty="0"/>
              <a:t>answered. </a:t>
            </a:r>
            <a:r>
              <a:rPr lang="en-US" sz="4000" b="1" dirty="0"/>
              <a:t>"No one is good-- except </a:t>
            </a:r>
            <a:r>
              <a:rPr lang="en-US" sz="4000" b="1" dirty="0" err="1"/>
              <a:t>Elohim</a:t>
            </a:r>
            <a:r>
              <a:rPr lang="en-US" sz="4000" b="1" dirty="0"/>
              <a:t> alone.  You know the commandments: 'Do not murder, do not commit adultery, do not steal, do not give false testimony, do not defraud, honor your father and mother.'"  </a:t>
            </a:r>
            <a:r>
              <a:rPr lang="en-US" sz="4000" b="1" dirty="0"/>
              <a:t>(</a:t>
            </a:r>
            <a:r>
              <a:rPr lang="en-US" sz="4000" b="1" dirty="0"/>
              <a:t>Mark 10:17-22)</a:t>
            </a:r>
          </a:p>
          <a:p>
            <a:pPr algn="ctr">
              <a:buNone/>
            </a:pPr>
            <a:endParaRPr lang="en-US" sz="4800" dirty="0"/>
          </a:p>
        </p:txBody>
      </p:sp>
    </p:spTree>
    <p:extLst>
      <p:ext uri="{BB962C8B-B14F-4D97-AF65-F5344CB8AC3E}">
        <p14:creationId xmlns:p14="http://schemas.microsoft.com/office/powerpoint/2010/main" val="563327451"/>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8085" y="587828"/>
            <a:ext cx="11005457" cy="6008915"/>
          </a:xfrm>
        </p:spPr>
        <p:txBody>
          <a:bodyPr>
            <a:normAutofit/>
          </a:bodyPr>
          <a:lstStyle/>
          <a:p>
            <a:pPr algn="ctr">
              <a:buNone/>
            </a:pPr>
            <a:r>
              <a:rPr lang="en-US" sz="4400" b="1" dirty="0"/>
              <a:t>The Rich Young Ruler</a:t>
            </a:r>
          </a:p>
          <a:p>
            <a:pPr algn="ctr">
              <a:buNone/>
            </a:pPr>
            <a:r>
              <a:rPr lang="en-US" sz="4000" b="1" dirty="0"/>
              <a:t>"</a:t>
            </a:r>
            <a:r>
              <a:rPr lang="en-US" sz="4000" b="1" dirty="0"/>
              <a:t>Teacher," he declared, "all these I have kept since I was a boy."  </a:t>
            </a:r>
            <a:r>
              <a:rPr lang="en-US" sz="4000" b="1" u="sng" dirty="0" err="1" smtClean="0"/>
              <a:t>Yahusha</a:t>
            </a:r>
            <a:r>
              <a:rPr lang="en-US" sz="4000" b="1" u="sng" dirty="0" smtClean="0"/>
              <a:t> </a:t>
            </a:r>
            <a:r>
              <a:rPr lang="en-US" sz="4000" b="1" u="sng" dirty="0"/>
              <a:t>looked at him and loved </a:t>
            </a:r>
            <a:r>
              <a:rPr lang="en-US" sz="4000" b="1" u="sng" dirty="0"/>
              <a:t>(agape) him</a:t>
            </a:r>
            <a:r>
              <a:rPr lang="en-US" sz="4000" b="1" dirty="0"/>
              <a:t>. </a:t>
            </a:r>
            <a:r>
              <a:rPr lang="en-US" sz="4000" b="1" dirty="0"/>
              <a:t>"One thing you lack," he said. "Go, sell everything you have and give to the poor, and you will have treasure in heaven. Then come, follow me."  At this the man's face fell. He went away sad, because he had great wealth.  (Mark 10:17-22)</a:t>
            </a:r>
          </a:p>
          <a:p>
            <a:pPr algn="ctr">
              <a:buNone/>
            </a:pPr>
            <a:endParaRPr lang="en-US" sz="4800" dirty="0"/>
          </a:p>
        </p:txBody>
      </p:sp>
    </p:spTree>
    <p:extLst>
      <p:ext uri="{BB962C8B-B14F-4D97-AF65-F5344CB8AC3E}">
        <p14:creationId xmlns:p14="http://schemas.microsoft.com/office/powerpoint/2010/main" val="1756054876"/>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8085" y="587828"/>
            <a:ext cx="11005457" cy="6008915"/>
          </a:xfrm>
        </p:spPr>
        <p:txBody>
          <a:bodyPr>
            <a:normAutofit/>
          </a:bodyPr>
          <a:lstStyle/>
          <a:p>
            <a:pPr algn="ctr">
              <a:buNone/>
            </a:pPr>
            <a:r>
              <a:rPr lang="en-US" sz="4400" b="1" dirty="0"/>
              <a:t>Who is The Rich Young Ruler?</a:t>
            </a:r>
            <a:endParaRPr lang="en-US" sz="5333" b="1" dirty="0"/>
          </a:p>
          <a:p>
            <a:pPr>
              <a:buNone/>
            </a:pPr>
            <a:r>
              <a:rPr lang="en-US" sz="4000" b="1" dirty="0" smtClean="0"/>
              <a:t>Matthew tells us he was young and rich</a:t>
            </a:r>
          </a:p>
          <a:p>
            <a:pPr>
              <a:buNone/>
            </a:pPr>
            <a:r>
              <a:rPr lang="en-US" sz="4000" b="1" dirty="0" smtClean="0"/>
              <a:t>Luke tells us he was a ruler and wealthy</a:t>
            </a:r>
          </a:p>
          <a:p>
            <a:pPr>
              <a:buNone/>
            </a:pPr>
            <a:r>
              <a:rPr lang="en-US" sz="4000" b="1" dirty="0" smtClean="0"/>
              <a:t>Mark - he was rich and </a:t>
            </a:r>
            <a:r>
              <a:rPr lang="en-US" sz="4000" b="1" dirty="0" err="1" smtClean="0"/>
              <a:t>Yahusha</a:t>
            </a:r>
            <a:r>
              <a:rPr lang="en-US" sz="4000" b="1" dirty="0" smtClean="0"/>
              <a:t> </a:t>
            </a:r>
            <a:r>
              <a:rPr lang="en-US" sz="4000" b="1" dirty="0" smtClean="0"/>
              <a:t>loved him</a:t>
            </a:r>
          </a:p>
          <a:p>
            <a:pPr>
              <a:buNone/>
            </a:pPr>
            <a:r>
              <a:rPr lang="en-US" sz="4000" b="1" dirty="0" smtClean="0"/>
              <a:t>He was Jewish – he kept the commands since he was a boy</a:t>
            </a:r>
          </a:p>
          <a:p>
            <a:pPr>
              <a:buNone/>
            </a:pPr>
            <a:r>
              <a:rPr lang="en-US" sz="4000" b="1" dirty="0" smtClean="0"/>
              <a:t>Could the rich young ruler be the same man as the one identified in the 4</a:t>
            </a:r>
            <a:r>
              <a:rPr lang="en-US" sz="4000" b="1" baseline="30000" dirty="0" smtClean="0"/>
              <a:t>th</a:t>
            </a:r>
            <a:r>
              <a:rPr lang="en-US" sz="4000" b="1" dirty="0" smtClean="0"/>
              <a:t> Gospel as one whom </a:t>
            </a:r>
            <a:r>
              <a:rPr lang="en-US" sz="4000" b="1" dirty="0" err="1" smtClean="0"/>
              <a:t>Yahusha</a:t>
            </a:r>
            <a:r>
              <a:rPr lang="en-US" sz="4000" b="1" dirty="0" smtClean="0"/>
              <a:t> </a:t>
            </a:r>
            <a:r>
              <a:rPr lang="en-US" sz="4000" b="1" dirty="0" smtClean="0"/>
              <a:t>loved?</a:t>
            </a:r>
            <a:endParaRPr lang="en-US" sz="4000" b="1" dirty="0"/>
          </a:p>
        </p:txBody>
      </p:sp>
    </p:spTree>
    <p:extLst>
      <p:ext uri="{BB962C8B-B14F-4D97-AF65-F5344CB8AC3E}">
        <p14:creationId xmlns:p14="http://schemas.microsoft.com/office/powerpoint/2010/main" val="3926206409"/>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62000" y="478972"/>
            <a:ext cx="10244667" cy="6052456"/>
          </a:xfrm>
        </p:spPr>
        <p:txBody>
          <a:bodyPr>
            <a:normAutofit/>
          </a:bodyPr>
          <a:lstStyle/>
          <a:p>
            <a:pPr algn="ctr">
              <a:buNone/>
            </a:pPr>
            <a:r>
              <a:rPr lang="en-US" sz="4000" b="1" dirty="0" smtClean="0"/>
              <a:t>The 4</a:t>
            </a:r>
            <a:r>
              <a:rPr lang="en-US" sz="4000" b="1" baseline="30000" dirty="0" smtClean="0"/>
              <a:t>th</a:t>
            </a:r>
            <a:r>
              <a:rPr lang="en-US" sz="4000" b="1" dirty="0" smtClean="0"/>
              <a:t> Gospel identifies </a:t>
            </a:r>
            <a:r>
              <a:rPr lang="en-US" sz="4000" b="1" u="sng" dirty="0" smtClean="0"/>
              <a:t>by name only one man whom </a:t>
            </a:r>
            <a:r>
              <a:rPr lang="en-US" sz="4000" b="1" u="sng" dirty="0" err="1" smtClean="0"/>
              <a:t>Yahusha</a:t>
            </a:r>
            <a:r>
              <a:rPr lang="en-US" sz="4000" b="1" u="sng" dirty="0" smtClean="0"/>
              <a:t> </a:t>
            </a:r>
            <a:r>
              <a:rPr lang="en-US" sz="4000" b="1" u="sng" dirty="0" smtClean="0"/>
              <a:t>loved</a:t>
            </a:r>
            <a:r>
              <a:rPr lang="en-US" sz="4000" b="1" dirty="0" smtClean="0"/>
              <a:t>!</a:t>
            </a:r>
          </a:p>
          <a:p>
            <a:pPr algn="ctr">
              <a:buNone/>
            </a:pPr>
            <a:r>
              <a:rPr lang="en-US" sz="4000" b="1" dirty="0" smtClean="0"/>
              <a:t>Who is it?</a:t>
            </a:r>
          </a:p>
          <a:p>
            <a:pPr algn="ctr">
              <a:buNone/>
            </a:pPr>
            <a:r>
              <a:rPr lang="en-US" sz="4000" b="1" dirty="0" smtClean="0"/>
              <a:t>(drum roll please)</a:t>
            </a:r>
          </a:p>
        </p:txBody>
      </p:sp>
    </p:spTree>
    <p:extLst>
      <p:ext uri="{BB962C8B-B14F-4D97-AF65-F5344CB8AC3E}">
        <p14:creationId xmlns:p14="http://schemas.microsoft.com/office/powerpoint/2010/main" val="4245468707"/>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00743" y="500742"/>
            <a:ext cx="10755085" cy="6357257"/>
          </a:xfrm>
        </p:spPr>
        <p:txBody>
          <a:bodyPr>
            <a:normAutofit/>
          </a:bodyPr>
          <a:lstStyle/>
          <a:p>
            <a:pPr>
              <a:buNone/>
            </a:pPr>
            <a:r>
              <a:rPr lang="en-US" sz="4000" b="1" dirty="0"/>
              <a:t>Now </a:t>
            </a:r>
            <a:r>
              <a:rPr lang="en-US" sz="4000" b="1" u="sng" dirty="0"/>
              <a:t>a man named Lazarus </a:t>
            </a:r>
            <a:r>
              <a:rPr lang="en-US" sz="4000" b="1" u="sng" dirty="0"/>
              <a:t>(</a:t>
            </a:r>
            <a:r>
              <a:rPr lang="en-US" sz="4000" b="1" u="sng" dirty="0" err="1"/>
              <a:t>El‛azar</a:t>
            </a:r>
            <a:r>
              <a:rPr lang="en-US" sz="4000" b="1" u="sng" dirty="0"/>
              <a:t>)</a:t>
            </a:r>
            <a:r>
              <a:rPr lang="en-US" sz="4000" b="1" dirty="0"/>
              <a:t> was </a:t>
            </a:r>
            <a:r>
              <a:rPr lang="en-US" sz="4000" b="1" dirty="0"/>
              <a:t>sick. He was from Bethany, the village of </a:t>
            </a:r>
            <a:r>
              <a:rPr lang="en-US" sz="4000" b="1" dirty="0" err="1"/>
              <a:t>Miryam</a:t>
            </a:r>
            <a:r>
              <a:rPr lang="en-US" sz="4000" b="1" dirty="0"/>
              <a:t> and her sister Martha.  This </a:t>
            </a:r>
            <a:r>
              <a:rPr lang="en-US" sz="4000" b="1" dirty="0" err="1"/>
              <a:t>Miryam</a:t>
            </a:r>
            <a:r>
              <a:rPr lang="en-US" sz="4000" b="1" dirty="0"/>
              <a:t>, whose brother Lazarus now lay sick, was the same one who poured perfume on the Master and wiped his feet with her hair.  </a:t>
            </a:r>
            <a:endParaRPr lang="en-US" sz="4000" b="1" dirty="0"/>
          </a:p>
          <a:p>
            <a:pPr>
              <a:buNone/>
            </a:pPr>
            <a:r>
              <a:rPr lang="en-US" sz="4000" b="1" dirty="0"/>
              <a:t>So </a:t>
            </a:r>
            <a:r>
              <a:rPr lang="en-US" sz="4000" b="1" dirty="0"/>
              <a:t>the sisters sent word to </a:t>
            </a:r>
            <a:r>
              <a:rPr lang="en-US" sz="4000" b="1" dirty="0" err="1" smtClean="0"/>
              <a:t>Yahusha</a:t>
            </a:r>
            <a:r>
              <a:rPr lang="en-US" sz="4000" b="1" dirty="0" smtClean="0"/>
              <a:t>, </a:t>
            </a:r>
            <a:r>
              <a:rPr lang="en-US" sz="4000" b="1" dirty="0"/>
              <a:t>"Master, </a:t>
            </a:r>
            <a:r>
              <a:rPr lang="en-US" sz="4000" b="1" u="sng" dirty="0"/>
              <a:t>the one you love is sick</a:t>
            </a:r>
            <a:r>
              <a:rPr lang="en-US" sz="4000" b="1" dirty="0"/>
              <a:t>."  (4th Gospel 11:1-3)</a:t>
            </a:r>
          </a:p>
        </p:txBody>
      </p:sp>
    </p:spTree>
    <p:extLst>
      <p:ext uri="{BB962C8B-B14F-4D97-AF65-F5344CB8AC3E}">
        <p14:creationId xmlns:p14="http://schemas.microsoft.com/office/powerpoint/2010/main" val="85392803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00743" y="500742"/>
            <a:ext cx="10755085" cy="6357257"/>
          </a:xfrm>
        </p:spPr>
        <p:txBody>
          <a:bodyPr>
            <a:normAutofit fontScale="55000" lnSpcReduction="20000"/>
          </a:bodyPr>
          <a:lstStyle/>
          <a:p>
            <a:pPr algn="ctr">
              <a:buNone/>
            </a:pPr>
            <a:r>
              <a:rPr lang="en-US" sz="8000" b="1" dirty="0"/>
              <a:t>Lazarus</a:t>
            </a:r>
          </a:p>
          <a:p>
            <a:pPr algn="ctr">
              <a:buNone/>
            </a:pPr>
            <a:r>
              <a:rPr lang="en-US" sz="7300" b="1" dirty="0"/>
              <a:t>His name comes from the Greek word </a:t>
            </a:r>
            <a:r>
              <a:rPr lang="en-US" sz="7300" b="1" dirty="0" err="1">
                <a:latin typeface="Bwgrkn" panose="00000400000000000000" pitchFamily="2" charset="0"/>
              </a:rPr>
              <a:t>La,zaroj</a:t>
            </a:r>
            <a:r>
              <a:rPr lang="en-US" sz="7300" b="1" dirty="0"/>
              <a:t>, </a:t>
            </a:r>
            <a:r>
              <a:rPr lang="en-US" sz="7300" b="1" i="1" dirty="0" err="1"/>
              <a:t>Lazaros</a:t>
            </a:r>
            <a:r>
              <a:rPr lang="en-US" sz="7300" b="1" dirty="0"/>
              <a:t>, which corresponds to the Hebrew </a:t>
            </a:r>
            <a:r>
              <a:rPr lang="en-US" sz="7300" b="1" dirty="0" err="1">
                <a:latin typeface="Bwhebb" panose="00000400000000000000" pitchFamily="2" charset="0"/>
              </a:rPr>
              <a:t>rz</a:t>
            </a:r>
            <a:r>
              <a:rPr lang="en-US" sz="7300" b="1" dirty="0">
                <a:latin typeface="Bwhebb" panose="00000400000000000000" pitchFamily="2" charset="0"/>
              </a:rPr>
              <a:t>"[.l; </a:t>
            </a:r>
            <a:r>
              <a:rPr lang="en-US" sz="7300" b="1" dirty="0"/>
              <a:t>[pronounced </a:t>
            </a:r>
            <a:r>
              <a:rPr lang="en-US" sz="7300" b="1" i="1" dirty="0"/>
              <a:t>Lazar]</a:t>
            </a:r>
            <a:r>
              <a:rPr lang="en-US" sz="7300" b="1" dirty="0"/>
              <a:t>, apparently the same as </a:t>
            </a:r>
            <a:r>
              <a:rPr lang="en-US" sz="7300" b="1" dirty="0" err="1">
                <a:latin typeface="Bwhebb" panose="00000400000000000000" pitchFamily="2" charset="0"/>
              </a:rPr>
              <a:t>rz</a:t>
            </a:r>
            <a:r>
              <a:rPr lang="en-US" sz="7300" b="1" dirty="0">
                <a:latin typeface="Bwhebb" panose="00000400000000000000" pitchFamily="2" charset="0"/>
              </a:rPr>
              <a:t>"['</a:t>
            </a:r>
            <a:r>
              <a:rPr lang="en-US" sz="7300" b="1" dirty="0" err="1">
                <a:latin typeface="Bwhebb" panose="00000400000000000000" pitchFamily="2" charset="0"/>
              </a:rPr>
              <a:t>l.a</a:t>
            </a:r>
            <a:r>
              <a:rPr lang="en-US" sz="7300" b="1" dirty="0">
                <a:latin typeface="Bwhebb" panose="00000400000000000000" pitchFamily="2" charset="0"/>
              </a:rPr>
              <a:t>,, </a:t>
            </a:r>
            <a:r>
              <a:rPr lang="en-US" sz="7300" b="1" dirty="0"/>
              <a:t>(</a:t>
            </a:r>
            <a:r>
              <a:rPr lang="en-US" sz="7300" b="1" i="1" dirty="0" err="1"/>
              <a:t>El‛azar</a:t>
            </a:r>
            <a:r>
              <a:rPr lang="en-US" sz="7300" b="1" dirty="0"/>
              <a:t> or more commonly </a:t>
            </a:r>
            <a:r>
              <a:rPr lang="en-US" sz="7300" b="1" i="1" dirty="0" err="1"/>
              <a:t>Eleazar</a:t>
            </a:r>
            <a:r>
              <a:rPr lang="en-US" sz="7300" b="1" dirty="0"/>
              <a:t>) which means "whom Elohim helps."  </a:t>
            </a:r>
            <a:endParaRPr lang="en-US" sz="7300" b="1" dirty="0"/>
          </a:p>
          <a:p>
            <a:pPr algn="ctr">
              <a:buNone/>
            </a:pPr>
            <a:r>
              <a:rPr lang="en-US" sz="7300" b="1" dirty="0"/>
              <a:t>This </a:t>
            </a:r>
            <a:r>
              <a:rPr lang="en-US" sz="7300" b="1" dirty="0"/>
              <a:t>Lazarus is the one whom the writer of the 4th Gospel identifies </a:t>
            </a:r>
            <a:r>
              <a:rPr lang="en-US" sz="7300" b="1" i="1" u="sng" dirty="0"/>
              <a:t>by name</a:t>
            </a:r>
            <a:r>
              <a:rPr lang="en-US" sz="7300" b="1" dirty="0"/>
              <a:t> as the one whom </a:t>
            </a:r>
            <a:r>
              <a:rPr lang="en-US" sz="7300" b="1" dirty="0" err="1" smtClean="0"/>
              <a:t>Yahusha</a:t>
            </a:r>
            <a:r>
              <a:rPr lang="en-US" sz="7300" b="1" dirty="0" smtClean="0"/>
              <a:t> </a:t>
            </a:r>
            <a:r>
              <a:rPr lang="en-US" sz="7300" b="1" dirty="0"/>
              <a:t>loved!  There is no other </a:t>
            </a:r>
            <a:r>
              <a:rPr lang="en-US" sz="7300" b="1" dirty="0"/>
              <a:t>man </a:t>
            </a:r>
            <a:r>
              <a:rPr lang="en-US" sz="7300" b="1" dirty="0"/>
              <a:t>mentioned in the 4th Gospel about whom is says that </a:t>
            </a:r>
            <a:r>
              <a:rPr lang="en-US" sz="7300" b="1" dirty="0" err="1" smtClean="0"/>
              <a:t>Yahusha</a:t>
            </a:r>
            <a:r>
              <a:rPr lang="en-US" sz="7300" b="1" dirty="0" smtClean="0"/>
              <a:t> </a:t>
            </a:r>
            <a:r>
              <a:rPr lang="en-US" sz="7300" b="1" dirty="0"/>
              <a:t>loved him.  </a:t>
            </a:r>
            <a:endParaRPr lang="en-US" sz="7300" b="1" dirty="0"/>
          </a:p>
        </p:txBody>
      </p:sp>
    </p:spTree>
    <p:extLst>
      <p:ext uri="{BB962C8B-B14F-4D97-AF65-F5344CB8AC3E}">
        <p14:creationId xmlns:p14="http://schemas.microsoft.com/office/powerpoint/2010/main" val="3804722008"/>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96686" y="876303"/>
            <a:ext cx="10309981" cy="5578925"/>
          </a:xfrm>
        </p:spPr>
        <p:txBody>
          <a:bodyPr>
            <a:normAutofit/>
          </a:bodyPr>
          <a:lstStyle/>
          <a:p>
            <a:pPr marL="0" indent="0">
              <a:buNone/>
            </a:pPr>
            <a:r>
              <a:rPr lang="en-US" sz="4000" b="1" dirty="0"/>
              <a:t>Two verses later </a:t>
            </a:r>
            <a:r>
              <a:rPr lang="en-US" sz="4000" b="1" dirty="0"/>
              <a:t>we are again told that </a:t>
            </a:r>
            <a:r>
              <a:rPr lang="en-US" sz="4000" b="1" dirty="0" err="1" smtClean="0"/>
              <a:t>Yahusha</a:t>
            </a:r>
            <a:r>
              <a:rPr lang="en-US" sz="4000" b="1" dirty="0" smtClean="0"/>
              <a:t> </a:t>
            </a:r>
            <a:r>
              <a:rPr lang="en-US" sz="4000" b="1" dirty="0"/>
              <a:t>loved Lazarus:</a:t>
            </a:r>
            <a:endParaRPr lang="en-US" sz="4000" b="1" dirty="0"/>
          </a:p>
          <a:p>
            <a:pPr marL="0" indent="0">
              <a:buNone/>
            </a:pPr>
            <a:r>
              <a:rPr lang="en-US" sz="4000" b="1" dirty="0"/>
              <a:t>When he heard this, </a:t>
            </a:r>
            <a:r>
              <a:rPr lang="en-US" sz="4000" b="1" dirty="0" err="1" smtClean="0"/>
              <a:t>Yahusha</a:t>
            </a:r>
            <a:r>
              <a:rPr lang="en-US" sz="4000" b="1" dirty="0" smtClean="0"/>
              <a:t> </a:t>
            </a:r>
            <a:r>
              <a:rPr lang="en-US" sz="4000" b="1" dirty="0"/>
              <a:t>said, "This sickness will not end in death.  No, it is for Elohim's glory so that Elohim's Son may be glorified through it."  </a:t>
            </a:r>
            <a:r>
              <a:rPr lang="en-US" sz="4000" b="1" u="sng" dirty="0" err="1" smtClean="0"/>
              <a:t>Yahusha</a:t>
            </a:r>
            <a:r>
              <a:rPr lang="en-US" sz="4000" b="1" u="sng" dirty="0" smtClean="0"/>
              <a:t> </a:t>
            </a:r>
            <a:r>
              <a:rPr lang="en-US" sz="4000" b="1" u="sng" dirty="0"/>
              <a:t>loved Martha and her sister and </a:t>
            </a:r>
            <a:r>
              <a:rPr lang="en-US" sz="4000" b="1" u="sng" dirty="0"/>
              <a:t>Lazarus</a:t>
            </a:r>
            <a:r>
              <a:rPr lang="en-US" sz="4000" b="1" dirty="0"/>
              <a:t>.</a:t>
            </a:r>
            <a:r>
              <a:rPr lang="en-US" sz="4000" b="1" dirty="0"/>
              <a:t>  </a:t>
            </a:r>
            <a:r>
              <a:rPr lang="en-US" sz="4000" b="1" dirty="0"/>
              <a:t>(4th Gospel 11:4-5</a:t>
            </a:r>
            <a:r>
              <a:rPr lang="en-US" sz="4000" b="1" dirty="0"/>
              <a:t>)</a:t>
            </a:r>
          </a:p>
          <a:p>
            <a:pPr marL="0" indent="0">
              <a:buNone/>
            </a:pPr>
            <a:r>
              <a:rPr lang="en-US" sz="4000" b="1" dirty="0"/>
              <a:t>Why did he say it again?  </a:t>
            </a:r>
            <a:r>
              <a:rPr lang="en-US" sz="4000" b="1" dirty="0"/>
              <a:t>Is </a:t>
            </a:r>
            <a:r>
              <a:rPr lang="en-US" sz="4000" b="1" dirty="0" err="1" smtClean="0"/>
              <a:t>Yahusha’s</a:t>
            </a:r>
            <a:r>
              <a:rPr lang="en-US" sz="4000" b="1" dirty="0" smtClean="0"/>
              <a:t> </a:t>
            </a:r>
            <a:r>
              <a:rPr lang="en-US" sz="4000" b="1" dirty="0"/>
              <a:t>love for </a:t>
            </a:r>
            <a:r>
              <a:rPr lang="en-US" sz="4000" b="1" dirty="0"/>
              <a:t>Lazarus </a:t>
            </a:r>
            <a:r>
              <a:rPr lang="en-US" sz="4000" b="1" dirty="0"/>
              <a:t>germane to the story?</a:t>
            </a:r>
            <a:endParaRPr lang="en-US" sz="4800" b="1" dirty="0"/>
          </a:p>
        </p:txBody>
      </p:sp>
    </p:spTree>
    <p:extLst>
      <p:ext uri="{BB962C8B-B14F-4D97-AF65-F5344CB8AC3E}">
        <p14:creationId xmlns:p14="http://schemas.microsoft.com/office/powerpoint/2010/main" val="1647558460"/>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98715" y="876304"/>
            <a:ext cx="10407952" cy="5676897"/>
          </a:xfrm>
        </p:spPr>
        <p:txBody>
          <a:bodyPr>
            <a:normAutofit/>
          </a:bodyPr>
          <a:lstStyle/>
          <a:p>
            <a:pPr marL="0" indent="0">
              <a:buNone/>
            </a:pPr>
            <a:r>
              <a:rPr lang="en-US" sz="4000" b="1" dirty="0"/>
              <a:t>As the story unfolds, </a:t>
            </a:r>
            <a:r>
              <a:rPr lang="en-US" sz="4000" b="1" dirty="0" err="1" smtClean="0"/>
              <a:t>Yahusha</a:t>
            </a:r>
            <a:r>
              <a:rPr lang="en-US" sz="4000" b="1" dirty="0" smtClean="0"/>
              <a:t> </a:t>
            </a:r>
            <a:r>
              <a:rPr lang="en-US" sz="4000" b="1" dirty="0"/>
              <a:t>tells his disciples that they are headed back to </a:t>
            </a:r>
            <a:r>
              <a:rPr lang="en-US" sz="4000" b="1" dirty="0" err="1"/>
              <a:t>Yehudah</a:t>
            </a:r>
            <a:r>
              <a:rPr lang="en-US" sz="4000" b="1" dirty="0"/>
              <a:t>, to the town of Bethany to see their friend </a:t>
            </a:r>
            <a:r>
              <a:rPr lang="en-US" sz="4000" b="1" dirty="0" smtClean="0"/>
              <a:t>Lazarus:</a:t>
            </a:r>
            <a:endParaRPr lang="en-US" sz="4000" b="1" dirty="0"/>
          </a:p>
          <a:p>
            <a:pPr marL="0" indent="0">
              <a:buNone/>
            </a:pPr>
            <a:r>
              <a:rPr lang="en-US" sz="4000" b="1" dirty="0"/>
              <a:t>After he had said this, he went on to tell them, "Our </a:t>
            </a:r>
            <a:r>
              <a:rPr lang="en-US" sz="4000" b="1" u="sng" dirty="0"/>
              <a:t>friend</a:t>
            </a:r>
            <a:r>
              <a:rPr lang="en-US" sz="4000" b="1" dirty="0"/>
              <a:t> Lazarus has fallen asleep; but I am going there to wake him up."  (4th Gospel 11:11)</a:t>
            </a:r>
          </a:p>
        </p:txBody>
      </p:sp>
    </p:spTree>
    <p:extLst>
      <p:ext uri="{BB962C8B-B14F-4D97-AF65-F5344CB8AC3E}">
        <p14:creationId xmlns:p14="http://schemas.microsoft.com/office/powerpoint/2010/main" val="3567730567"/>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70115" y="876303"/>
            <a:ext cx="11103428" cy="6079669"/>
          </a:xfrm>
        </p:spPr>
        <p:txBody>
          <a:bodyPr>
            <a:normAutofit/>
          </a:bodyPr>
          <a:lstStyle/>
          <a:p>
            <a:pPr algn="ctr">
              <a:buNone/>
            </a:pPr>
            <a:r>
              <a:rPr lang="en-US" sz="4000" b="1" dirty="0" smtClean="0"/>
              <a:t>“Friend”</a:t>
            </a:r>
          </a:p>
          <a:p>
            <a:pPr algn="ctr">
              <a:buNone/>
            </a:pPr>
            <a:r>
              <a:rPr lang="en-US" sz="4000" b="1" dirty="0" smtClean="0"/>
              <a:t>Greek  </a:t>
            </a:r>
            <a:r>
              <a:rPr lang="en-US" sz="4000" b="1" dirty="0">
                <a:latin typeface="Bwgrkn" panose="00000400000000000000" pitchFamily="2" charset="0"/>
              </a:rPr>
              <a:t>o` </a:t>
            </a:r>
            <a:r>
              <a:rPr lang="en-US" sz="4000" b="1" dirty="0" err="1">
                <a:latin typeface="Bwgrkn" panose="00000400000000000000" pitchFamily="2" charset="0"/>
              </a:rPr>
              <a:t>fi,loj</a:t>
            </a:r>
            <a:r>
              <a:rPr lang="en-US" sz="4000" b="1" dirty="0">
                <a:latin typeface="Bwgrkn" panose="00000400000000000000" pitchFamily="2" charset="0"/>
              </a:rPr>
              <a:t> </a:t>
            </a:r>
            <a:r>
              <a:rPr lang="en-US" sz="4000" b="1" dirty="0" smtClean="0"/>
              <a:t>(ha </a:t>
            </a:r>
            <a:r>
              <a:rPr lang="en-US" sz="4000" b="1" dirty="0" err="1" smtClean="0"/>
              <a:t>philos</a:t>
            </a:r>
            <a:r>
              <a:rPr lang="en-US" sz="4000" b="1" dirty="0" smtClean="0"/>
              <a:t>) from </a:t>
            </a:r>
            <a:r>
              <a:rPr lang="en-US" sz="4000" b="1" i="1" dirty="0" err="1" smtClean="0"/>
              <a:t>phileo</a:t>
            </a:r>
            <a:r>
              <a:rPr lang="en-US" sz="4000" b="1" dirty="0" smtClean="0"/>
              <a:t> which means “to love.”</a:t>
            </a:r>
          </a:p>
          <a:p>
            <a:pPr algn="ctr">
              <a:buNone/>
            </a:pPr>
            <a:r>
              <a:rPr lang="en-US" sz="4000" b="1" dirty="0" smtClean="0"/>
              <a:t>A “friend” is “one who is loved.”</a:t>
            </a:r>
          </a:p>
          <a:p>
            <a:pPr algn="ctr">
              <a:buNone/>
            </a:pPr>
            <a:r>
              <a:rPr lang="en-US" sz="4000" b="1" dirty="0" smtClean="0"/>
              <a:t>This is now the third time the story refers to Lazarus (</a:t>
            </a:r>
            <a:r>
              <a:rPr lang="en-US" sz="4000" b="1" dirty="0" err="1" smtClean="0"/>
              <a:t>El’azar</a:t>
            </a:r>
            <a:r>
              <a:rPr lang="en-US" sz="4000" b="1" dirty="0" smtClean="0"/>
              <a:t>) as the one whom </a:t>
            </a:r>
            <a:r>
              <a:rPr lang="en-US" sz="4000" b="1" dirty="0" err="1" smtClean="0"/>
              <a:t>Yahusha</a:t>
            </a:r>
            <a:r>
              <a:rPr lang="en-US" sz="4000" b="1" dirty="0" smtClean="0"/>
              <a:t> </a:t>
            </a:r>
            <a:r>
              <a:rPr lang="en-US" sz="4000" b="1" dirty="0" smtClean="0"/>
              <a:t>loves.</a:t>
            </a:r>
            <a:endParaRPr lang="en-US" sz="4000" b="1" dirty="0"/>
          </a:p>
        </p:txBody>
      </p:sp>
    </p:spTree>
    <p:extLst>
      <p:ext uri="{BB962C8B-B14F-4D97-AF65-F5344CB8AC3E}">
        <p14:creationId xmlns:p14="http://schemas.microsoft.com/office/powerpoint/2010/main" val="1071576915"/>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62000" y="359228"/>
            <a:ext cx="10244667" cy="6389915"/>
          </a:xfrm>
        </p:spPr>
        <p:txBody>
          <a:bodyPr>
            <a:normAutofit/>
          </a:bodyPr>
          <a:lstStyle/>
          <a:p>
            <a:pPr algn="ctr">
              <a:buNone/>
            </a:pPr>
            <a:r>
              <a:rPr lang="en-US" sz="4400" b="1" dirty="0" smtClean="0"/>
              <a:t>4</a:t>
            </a:r>
            <a:r>
              <a:rPr lang="en-US" sz="4400" b="1" baseline="30000" dirty="0" smtClean="0"/>
              <a:t>th</a:t>
            </a:r>
            <a:r>
              <a:rPr lang="en-US" sz="4400" b="1" dirty="0" smtClean="0"/>
              <a:t> Gospel 11:33-35a</a:t>
            </a:r>
            <a:endParaRPr lang="en-US" sz="4400" b="1" dirty="0"/>
          </a:p>
          <a:p>
            <a:pPr marL="0" indent="0">
              <a:buNone/>
            </a:pPr>
            <a:r>
              <a:rPr lang="en-US" sz="4000" b="1" dirty="0" smtClean="0"/>
              <a:t>When </a:t>
            </a:r>
            <a:r>
              <a:rPr lang="en-US" sz="4000" b="1" dirty="0" err="1" smtClean="0"/>
              <a:t>Yahusha</a:t>
            </a:r>
            <a:r>
              <a:rPr lang="en-US" sz="4000" b="1" dirty="0" smtClean="0"/>
              <a:t> </a:t>
            </a:r>
            <a:r>
              <a:rPr lang="en-US" sz="4000" b="1" dirty="0"/>
              <a:t>saw her weeping, and the </a:t>
            </a:r>
            <a:r>
              <a:rPr lang="en-US" sz="4000" b="1" dirty="0" err="1"/>
              <a:t>Yehudim</a:t>
            </a:r>
            <a:r>
              <a:rPr lang="en-US" sz="4000" b="1" dirty="0"/>
              <a:t> who had come along with her also weeping, he was deeply moved in spirit and </a:t>
            </a:r>
            <a:r>
              <a:rPr lang="en-US" sz="4000" b="1" dirty="0" smtClean="0"/>
              <a:t>troubled.  </a:t>
            </a:r>
            <a:r>
              <a:rPr lang="en-US" sz="4000" b="1" dirty="0"/>
              <a:t>"Where have you laid him?" he asked. "Come and see, Master," they replied</a:t>
            </a:r>
            <a:r>
              <a:rPr lang="en-US" sz="4000" b="1" dirty="0" smtClean="0"/>
              <a:t>. </a:t>
            </a:r>
            <a:r>
              <a:rPr lang="en-US" sz="4000" b="1" dirty="0" err="1" smtClean="0"/>
              <a:t>Yahusha</a:t>
            </a:r>
            <a:r>
              <a:rPr lang="en-US" sz="4000" b="1" dirty="0" smtClean="0"/>
              <a:t> </a:t>
            </a:r>
            <a:r>
              <a:rPr lang="en-US" sz="4000" b="1" dirty="0"/>
              <a:t>wept.</a:t>
            </a:r>
          </a:p>
        </p:txBody>
      </p:sp>
    </p:spTree>
    <p:extLst>
      <p:ext uri="{BB962C8B-B14F-4D97-AF65-F5344CB8AC3E}">
        <p14:creationId xmlns:p14="http://schemas.microsoft.com/office/powerpoint/2010/main" val="108293171"/>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62000" y="359228"/>
            <a:ext cx="10244667" cy="6389915"/>
          </a:xfrm>
        </p:spPr>
        <p:txBody>
          <a:bodyPr>
            <a:noAutofit/>
          </a:bodyPr>
          <a:lstStyle/>
          <a:p>
            <a:pPr marL="0" indent="0">
              <a:buNone/>
            </a:pPr>
            <a:r>
              <a:rPr lang="en-US" sz="4000" b="1" dirty="0" err="1" smtClean="0"/>
              <a:t>Yahusha</a:t>
            </a:r>
            <a:r>
              <a:rPr lang="en-US" sz="4000" b="1" dirty="0" smtClean="0"/>
              <a:t> </a:t>
            </a:r>
            <a:r>
              <a:rPr lang="en-US" sz="4000" b="1" dirty="0"/>
              <a:t>wept.  Then the </a:t>
            </a:r>
            <a:r>
              <a:rPr lang="en-US" sz="4000" b="1" dirty="0" err="1"/>
              <a:t>Yehudim</a:t>
            </a:r>
            <a:r>
              <a:rPr lang="en-US" sz="4000" b="1" dirty="0"/>
              <a:t> said, "</a:t>
            </a:r>
            <a:r>
              <a:rPr lang="en-US" sz="4000" b="1" u="sng" dirty="0"/>
              <a:t>See how he loved him</a:t>
            </a:r>
            <a:r>
              <a:rPr lang="en-US" sz="4000" b="1" dirty="0"/>
              <a:t>!"  (11:35-36)</a:t>
            </a:r>
          </a:p>
          <a:p>
            <a:pPr marL="0" indent="0">
              <a:buNone/>
            </a:pPr>
            <a:r>
              <a:rPr lang="en-US" sz="4000" b="1" dirty="0"/>
              <a:t>This is an amazing statement.  Some translations render this, "</a:t>
            </a:r>
            <a:r>
              <a:rPr lang="en-US" sz="4000" b="1" u="sng" dirty="0"/>
              <a:t>Behold, how he loved him</a:t>
            </a:r>
            <a:r>
              <a:rPr lang="en-US" sz="4000" b="1" dirty="0"/>
              <a:t>."  To paraphrase, the text is </a:t>
            </a:r>
            <a:r>
              <a:rPr lang="en-US" sz="4000" b="1" dirty="0" smtClean="0"/>
              <a:t>saying that even the Jews took note of </a:t>
            </a:r>
            <a:r>
              <a:rPr lang="en-US" sz="4000" b="1" dirty="0" err="1" smtClean="0"/>
              <a:t>Yahusha’s</a:t>
            </a:r>
            <a:r>
              <a:rPr lang="en-US" sz="4000" b="1" dirty="0" smtClean="0"/>
              <a:t> </a:t>
            </a:r>
            <a:r>
              <a:rPr lang="en-US" sz="4000" b="1" dirty="0" smtClean="0"/>
              <a:t>love for Lazarus. </a:t>
            </a:r>
            <a:r>
              <a:rPr lang="en-US" sz="4000" b="1" dirty="0"/>
              <a:t>"</a:t>
            </a:r>
            <a:r>
              <a:rPr lang="en-US" sz="4000" b="1" u="sng" dirty="0"/>
              <a:t>Stop and take notice how much </a:t>
            </a:r>
            <a:r>
              <a:rPr lang="en-US" sz="4000" b="1" u="sng" dirty="0" err="1" smtClean="0"/>
              <a:t>Yahusha</a:t>
            </a:r>
            <a:r>
              <a:rPr lang="en-US" sz="4000" b="1" u="sng" dirty="0" smtClean="0"/>
              <a:t> </a:t>
            </a:r>
            <a:r>
              <a:rPr lang="en-US" sz="4000" b="1" u="sng" dirty="0"/>
              <a:t>loved Lazarus </a:t>
            </a:r>
            <a:r>
              <a:rPr lang="en-US" sz="4000" b="1" dirty="0" smtClean="0"/>
              <a:t>"!</a:t>
            </a:r>
          </a:p>
        </p:txBody>
      </p:sp>
    </p:spTree>
    <p:extLst>
      <p:ext uri="{BB962C8B-B14F-4D97-AF65-F5344CB8AC3E}">
        <p14:creationId xmlns:p14="http://schemas.microsoft.com/office/powerpoint/2010/main" val="3158560951"/>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62000" y="359228"/>
            <a:ext cx="10244667" cy="6389915"/>
          </a:xfrm>
        </p:spPr>
        <p:txBody>
          <a:bodyPr>
            <a:normAutofit/>
          </a:bodyPr>
          <a:lstStyle/>
          <a:p>
            <a:pPr marL="0" indent="0">
              <a:buNone/>
            </a:pPr>
            <a:r>
              <a:rPr lang="en-US" sz="4000" b="1" u="sng" dirty="0"/>
              <a:t>This is the 4</a:t>
            </a:r>
            <a:r>
              <a:rPr lang="en-US" sz="4000" b="1" u="sng" baseline="30000" dirty="0"/>
              <a:t>th</a:t>
            </a:r>
            <a:r>
              <a:rPr lang="en-US" sz="4000" b="1" u="sng" dirty="0"/>
              <a:t> time Lazarus is identified BY NAME as the one whom </a:t>
            </a:r>
            <a:r>
              <a:rPr lang="en-US" sz="4000" b="1" u="sng" dirty="0" err="1" smtClean="0"/>
              <a:t>Yahusha</a:t>
            </a:r>
            <a:r>
              <a:rPr lang="en-US" sz="4000" b="1" u="sng" dirty="0" smtClean="0"/>
              <a:t> </a:t>
            </a:r>
            <a:r>
              <a:rPr lang="en-US" sz="4000" b="1" u="sng" dirty="0"/>
              <a:t>loved</a:t>
            </a:r>
            <a:r>
              <a:rPr lang="en-US" sz="4000" b="1" dirty="0"/>
              <a:t>!!</a:t>
            </a:r>
          </a:p>
          <a:p>
            <a:pPr marL="0" indent="0">
              <a:buNone/>
            </a:pPr>
            <a:r>
              <a:rPr lang="en-US" sz="4000" b="1" dirty="0" smtClean="0"/>
              <a:t>How many witnesses does the Torah require to establish a thing?</a:t>
            </a:r>
          </a:p>
          <a:p>
            <a:pPr marL="0" indent="0">
              <a:buNone/>
            </a:pPr>
            <a:r>
              <a:rPr lang="en-US" sz="4000" b="1" dirty="0" smtClean="0"/>
              <a:t>Deuteronomy 19:15  </a:t>
            </a:r>
            <a:r>
              <a:rPr lang="en-US" sz="4000" b="1" dirty="0"/>
              <a:t>A matter must be established by the testimony of two or three witnesses</a:t>
            </a:r>
            <a:r>
              <a:rPr lang="en-US" sz="4000" b="1" dirty="0" smtClean="0"/>
              <a:t>.</a:t>
            </a:r>
            <a:endParaRPr lang="en-US" sz="4000" b="1" dirty="0"/>
          </a:p>
        </p:txBody>
      </p:sp>
    </p:spTree>
    <p:extLst>
      <p:ext uri="{BB962C8B-B14F-4D97-AF65-F5344CB8AC3E}">
        <p14:creationId xmlns:p14="http://schemas.microsoft.com/office/powerpoint/2010/main" val="3241145191"/>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62000" y="359228"/>
            <a:ext cx="10668000" cy="6389915"/>
          </a:xfrm>
        </p:spPr>
        <p:txBody>
          <a:bodyPr>
            <a:normAutofit/>
          </a:bodyPr>
          <a:lstStyle/>
          <a:p>
            <a:pPr marL="0" indent="0">
              <a:buNone/>
            </a:pPr>
            <a:r>
              <a:rPr lang="en-US" sz="4000" b="1" dirty="0"/>
              <a:t>Here are 4 (</a:t>
            </a:r>
            <a:r>
              <a:rPr lang="en-US" sz="4000" b="1" u="sng" dirty="0"/>
              <a:t>four</a:t>
            </a:r>
            <a:r>
              <a:rPr lang="en-US" sz="4000" b="1" dirty="0"/>
              <a:t>) witnesses that </a:t>
            </a:r>
            <a:r>
              <a:rPr lang="en-US" sz="4000" b="1" dirty="0" err="1" smtClean="0"/>
              <a:t>Yahusha</a:t>
            </a:r>
            <a:r>
              <a:rPr lang="en-US" sz="4000" b="1" dirty="0" smtClean="0"/>
              <a:t> </a:t>
            </a:r>
            <a:r>
              <a:rPr lang="en-US" sz="4000" b="1" dirty="0"/>
              <a:t>loved </a:t>
            </a:r>
            <a:r>
              <a:rPr lang="en-US" sz="4000" b="1" dirty="0" smtClean="0"/>
              <a:t>Lazarus.</a:t>
            </a:r>
          </a:p>
          <a:p>
            <a:pPr marL="0" indent="0">
              <a:buNone/>
            </a:pPr>
            <a:r>
              <a:rPr lang="en-US" sz="4000" b="1" dirty="0" smtClean="0"/>
              <a:t>1     Mary </a:t>
            </a:r>
            <a:r>
              <a:rPr lang="en-US" sz="4000" b="1" dirty="0"/>
              <a:t>and Martha - So the sisters sent word to </a:t>
            </a:r>
            <a:r>
              <a:rPr lang="en-US" sz="4000" b="1" dirty="0" err="1" smtClean="0"/>
              <a:t>Yahusha</a:t>
            </a:r>
            <a:r>
              <a:rPr lang="en-US" sz="4000" b="1" dirty="0" smtClean="0"/>
              <a:t>, </a:t>
            </a:r>
            <a:r>
              <a:rPr lang="en-US" sz="4000" b="1" dirty="0"/>
              <a:t>"Master, the one you </a:t>
            </a:r>
            <a:r>
              <a:rPr lang="en-US" sz="4000" b="1" dirty="0" smtClean="0"/>
              <a:t>(</a:t>
            </a:r>
            <a:r>
              <a:rPr lang="en-US" sz="4000" b="1" i="1" dirty="0" err="1" smtClean="0"/>
              <a:t>phile</a:t>
            </a:r>
            <a:r>
              <a:rPr lang="en-US" sz="4000" b="1" i="1" dirty="0" smtClean="0"/>
              <a:t>-o</a:t>
            </a:r>
            <a:r>
              <a:rPr lang="en-US" sz="4000" b="1" dirty="0" smtClean="0"/>
              <a:t>) love </a:t>
            </a:r>
            <a:r>
              <a:rPr lang="en-US" sz="4000" b="1" dirty="0"/>
              <a:t>is sick."  (4th Gospel 11:3)</a:t>
            </a:r>
          </a:p>
          <a:p>
            <a:pPr marL="0" indent="0">
              <a:buNone/>
            </a:pPr>
            <a:r>
              <a:rPr lang="en-US" sz="4000" b="1" dirty="0" smtClean="0"/>
              <a:t>2     The Writer of the 4</a:t>
            </a:r>
            <a:r>
              <a:rPr lang="en-US" sz="4000" b="1" baseline="30000" dirty="0" smtClean="0"/>
              <a:t>th</a:t>
            </a:r>
            <a:r>
              <a:rPr lang="en-US" sz="4000" b="1" dirty="0" smtClean="0"/>
              <a:t> Gospel (Lazarus) - </a:t>
            </a:r>
            <a:r>
              <a:rPr lang="en-US" sz="4000" b="1" u="sng" dirty="0" err="1" smtClean="0"/>
              <a:t>Yahusha</a:t>
            </a:r>
            <a:r>
              <a:rPr lang="en-US" sz="4000" b="1" u="sng" dirty="0" smtClean="0"/>
              <a:t> </a:t>
            </a:r>
            <a:r>
              <a:rPr lang="en-US" sz="4000" b="1" u="sng" dirty="0" smtClean="0"/>
              <a:t>(</a:t>
            </a:r>
            <a:r>
              <a:rPr lang="en-US" sz="4000" b="1" i="1" u="sng" dirty="0" err="1" smtClean="0"/>
              <a:t>agapa</a:t>
            </a:r>
            <a:r>
              <a:rPr lang="en-US" sz="4000" b="1" i="1" u="sng" dirty="0" smtClean="0"/>
              <a:t>-</a:t>
            </a:r>
            <a:r>
              <a:rPr lang="en-US" sz="4000" b="1" u="sng" dirty="0" smtClean="0"/>
              <a:t>o) loved </a:t>
            </a:r>
            <a:r>
              <a:rPr lang="en-US" sz="4000" b="1" u="sng" dirty="0"/>
              <a:t>Martha and her sister and Lazarus</a:t>
            </a:r>
            <a:r>
              <a:rPr lang="en-US" sz="4000" b="1" dirty="0"/>
              <a:t> .  (4th Gospel </a:t>
            </a:r>
            <a:r>
              <a:rPr lang="en-US" sz="4000" b="1" dirty="0" smtClean="0"/>
              <a:t>11:5)</a:t>
            </a:r>
          </a:p>
          <a:p>
            <a:pPr marL="0" indent="0">
              <a:buNone/>
            </a:pPr>
            <a:endParaRPr lang="en-US" dirty="0">
              <a:solidFill>
                <a:schemeClr val="bg1"/>
              </a:solidFill>
            </a:endParaRPr>
          </a:p>
        </p:txBody>
      </p:sp>
    </p:spTree>
    <p:extLst>
      <p:ext uri="{BB962C8B-B14F-4D97-AF65-F5344CB8AC3E}">
        <p14:creationId xmlns:p14="http://schemas.microsoft.com/office/powerpoint/2010/main" val="1702774496"/>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61999" y="359228"/>
            <a:ext cx="10613572" cy="6389915"/>
          </a:xfrm>
        </p:spPr>
        <p:txBody>
          <a:bodyPr>
            <a:normAutofit/>
          </a:bodyPr>
          <a:lstStyle/>
          <a:p>
            <a:pPr marL="0" indent="0">
              <a:buNone/>
            </a:pPr>
            <a:r>
              <a:rPr lang="en-US" sz="4000" b="1" dirty="0" smtClean="0"/>
              <a:t>3     </a:t>
            </a:r>
            <a:r>
              <a:rPr lang="en-US" sz="4000" b="1" dirty="0" err="1" smtClean="0"/>
              <a:t>Yahusha</a:t>
            </a:r>
            <a:r>
              <a:rPr lang="en-US" sz="4000" b="1" dirty="0" smtClean="0"/>
              <a:t> </a:t>
            </a:r>
            <a:r>
              <a:rPr lang="en-US" sz="4000" b="1" dirty="0"/>
              <a:t>- "Our </a:t>
            </a:r>
            <a:r>
              <a:rPr lang="en-US" sz="4000" b="1" dirty="0" smtClean="0"/>
              <a:t>(</a:t>
            </a:r>
            <a:r>
              <a:rPr lang="en-US" sz="4000" b="1" i="1" dirty="0" err="1" smtClean="0"/>
              <a:t>philos</a:t>
            </a:r>
            <a:r>
              <a:rPr lang="en-US" sz="4000" b="1" dirty="0" smtClean="0"/>
              <a:t>) </a:t>
            </a:r>
            <a:r>
              <a:rPr lang="en-US" sz="4000" b="1" u="sng" dirty="0" smtClean="0"/>
              <a:t>friend</a:t>
            </a:r>
            <a:r>
              <a:rPr lang="en-US" sz="4000" b="1" dirty="0" smtClean="0"/>
              <a:t> (loved one) Lazarus </a:t>
            </a:r>
            <a:r>
              <a:rPr lang="en-US" sz="4000" b="1" dirty="0"/>
              <a:t>has fallen asleep; but I am going there to wake him up."  (4th Gospel 11:11) </a:t>
            </a:r>
          </a:p>
          <a:p>
            <a:pPr marL="0" indent="0">
              <a:buNone/>
            </a:pPr>
            <a:r>
              <a:rPr lang="en-US" sz="4000" b="1" dirty="0" smtClean="0"/>
              <a:t>4     The Jews </a:t>
            </a:r>
            <a:r>
              <a:rPr lang="en-US" sz="4000" b="1" dirty="0"/>
              <a:t>- </a:t>
            </a:r>
            <a:r>
              <a:rPr lang="en-US" sz="4000" b="1" dirty="0" err="1" smtClean="0"/>
              <a:t>Yahusha</a:t>
            </a:r>
            <a:r>
              <a:rPr lang="en-US" sz="4000" b="1" dirty="0" smtClean="0"/>
              <a:t> </a:t>
            </a:r>
            <a:r>
              <a:rPr lang="en-US" sz="4000" b="1" dirty="0"/>
              <a:t>wept.  Then the </a:t>
            </a:r>
            <a:r>
              <a:rPr lang="en-US" sz="4000" b="1" dirty="0" err="1"/>
              <a:t>Yehudim</a:t>
            </a:r>
            <a:r>
              <a:rPr lang="en-US" sz="4000" b="1" dirty="0"/>
              <a:t> said, "</a:t>
            </a:r>
            <a:r>
              <a:rPr lang="en-US" sz="4000" b="1" u="sng" dirty="0"/>
              <a:t>See how he </a:t>
            </a:r>
            <a:r>
              <a:rPr lang="en-US" sz="4000" b="1" u="sng" dirty="0" smtClean="0"/>
              <a:t>(</a:t>
            </a:r>
            <a:r>
              <a:rPr lang="en-US" sz="4000" b="1" i="1" u="sng" dirty="0" err="1" smtClean="0"/>
              <a:t>phile</a:t>
            </a:r>
            <a:r>
              <a:rPr lang="en-US" sz="4000" b="1" i="1" u="sng" dirty="0" smtClean="0"/>
              <a:t>-o</a:t>
            </a:r>
            <a:r>
              <a:rPr lang="en-US" sz="4000" b="1" u="sng" dirty="0" smtClean="0"/>
              <a:t>) loved </a:t>
            </a:r>
            <a:r>
              <a:rPr lang="en-US" sz="4000" b="1" u="sng" dirty="0"/>
              <a:t>him</a:t>
            </a:r>
            <a:r>
              <a:rPr lang="en-US" sz="4000" b="1" dirty="0"/>
              <a:t>!"  (11:35-36</a:t>
            </a:r>
            <a:r>
              <a:rPr lang="en-US" sz="4000" b="1" dirty="0" smtClean="0"/>
              <a:t>)</a:t>
            </a:r>
          </a:p>
          <a:p>
            <a:pPr marL="0" indent="0">
              <a:buNone/>
            </a:pPr>
            <a:r>
              <a:rPr lang="en-US" sz="4000" b="1" dirty="0" smtClean="0"/>
              <a:t>These 4 witnesses legally establish this fact that </a:t>
            </a:r>
            <a:r>
              <a:rPr lang="en-US" sz="4000" b="1" u="sng" dirty="0" err="1" smtClean="0"/>
              <a:t>Yahusha</a:t>
            </a:r>
            <a:r>
              <a:rPr lang="en-US" sz="4000" b="1" u="sng" dirty="0" smtClean="0"/>
              <a:t> </a:t>
            </a:r>
            <a:r>
              <a:rPr lang="en-US" sz="4000" b="1" u="sng" dirty="0" smtClean="0"/>
              <a:t>loved Lazarus</a:t>
            </a:r>
            <a:r>
              <a:rPr lang="en-US" sz="4000" b="1" dirty="0" smtClean="0"/>
              <a:t>.</a:t>
            </a:r>
            <a:endParaRPr lang="en-US" sz="4000" b="1" dirty="0"/>
          </a:p>
        </p:txBody>
      </p:sp>
    </p:spTree>
    <p:extLst>
      <p:ext uri="{BB962C8B-B14F-4D97-AF65-F5344CB8AC3E}">
        <p14:creationId xmlns:p14="http://schemas.microsoft.com/office/powerpoint/2010/main" val="926132347"/>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13657" y="598714"/>
            <a:ext cx="11038115" cy="5910943"/>
          </a:xfrm>
        </p:spPr>
        <p:txBody>
          <a:bodyPr>
            <a:noAutofit/>
          </a:bodyPr>
          <a:lstStyle/>
          <a:p>
            <a:pPr marL="0" indent="0">
              <a:buNone/>
            </a:pPr>
            <a:r>
              <a:rPr lang="en-US" sz="4000" b="1" dirty="0"/>
              <a:t>So </a:t>
            </a:r>
            <a:r>
              <a:rPr lang="en-US" sz="4000" b="1" dirty="0"/>
              <a:t>from that day on they plotted to take his life</a:t>
            </a:r>
            <a:r>
              <a:rPr lang="en-US" sz="4000" b="1" dirty="0"/>
              <a:t>. </a:t>
            </a:r>
            <a:r>
              <a:rPr lang="en-US" sz="4000" b="1" dirty="0"/>
              <a:t>Therefore </a:t>
            </a:r>
            <a:r>
              <a:rPr lang="en-US" sz="4000" b="1" dirty="0" err="1" smtClean="0"/>
              <a:t>Yahusha</a:t>
            </a:r>
            <a:r>
              <a:rPr lang="en-US" sz="4000" b="1" dirty="0" smtClean="0"/>
              <a:t> </a:t>
            </a:r>
            <a:r>
              <a:rPr lang="en-US" sz="4000" b="1" dirty="0"/>
              <a:t>no longer moved about publicly among the </a:t>
            </a:r>
            <a:r>
              <a:rPr lang="en-US" sz="4000" b="1" dirty="0" err="1"/>
              <a:t>Yehudim</a:t>
            </a:r>
            <a:r>
              <a:rPr lang="en-US" sz="4000" b="1" dirty="0"/>
              <a:t>. Instead he withdrew to a region near the desert, to a village called Ephraim, where he stayed with his disciples</a:t>
            </a:r>
            <a:r>
              <a:rPr lang="en-US" sz="4000" b="1" dirty="0"/>
              <a:t>. (11:53-54)</a:t>
            </a:r>
            <a:endParaRPr lang="en-US" sz="4000" b="1" dirty="0"/>
          </a:p>
          <a:p>
            <a:pPr marL="0" indent="0">
              <a:buNone/>
            </a:pPr>
            <a:r>
              <a:rPr lang="en-US" sz="4000" b="1" dirty="0" smtClean="0"/>
              <a:t>Six </a:t>
            </a:r>
            <a:r>
              <a:rPr lang="en-US" sz="4000" b="1" dirty="0"/>
              <a:t>days before the Pesach, </a:t>
            </a:r>
            <a:r>
              <a:rPr lang="en-US" sz="4000" b="1" dirty="0" err="1" smtClean="0"/>
              <a:t>Yahusha</a:t>
            </a:r>
            <a:r>
              <a:rPr lang="en-US" sz="4000" b="1" dirty="0" smtClean="0"/>
              <a:t> </a:t>
            </a:r>
            <a:r>
              <a:rPr lang="en-US" sz="4000" b="1" dirty="0"/>
              <a:t>arrived at Bethany, </a:t>
            </a:r>
            <a:r>
              <a:rPr lang="en-US" sz="4000" b="1" u="sng" dirty="0"/>
              <a:t>where Lazarus lived</a:t>
            </a:r>
            <a:r>
              <a:rPr lang="en-US" sz="4000" b="1" dirty="0"/>
              <a:t>, whom </a:t>
            </a:r>
            <a:r>
              <a:rPr lang="en-US" sz="4000" b="1" dirty="0" err="1" smtClean="0"/>
              <a:t>Yahusha</a:t>
            </a:r>
            <a:r>
              <a:rPr lang="en-US" sz="4000" b="1" dirty="0" smtClean="0"/>
              <a:t> </a:t>
            </a:r>
            <a:r>
              <a:rPr lang="en-US" sz="4000" b="1" dirty="0"/>
              <a:t>had raised from the dead.  Here a dinner was given in </a:t>
            </a:r>
            <a:r>
              <a:rPr lang="en-US" sz="4000" b="1" dirty="0" err="1" smtClean="0"/>
              <a:t>Yahusha's</a:t>
            </a:r>
            <a:r>
              <a:rPr lang="en-US" sz="4000" b="1" dirty="0" smtClean="0"/>
              <a:t> </a:t>
            </a:r>
            <a:r>
              <a:rPr lang="en-US" sz="4000" b="1" dirty="0"/>
              <a:t>honor.  Martha served, while </a:t>
            </a:r>
            <a:r>
              <a:rPr lang="en-US" sz="4000" b="1" u="sng" dirty="0"/>
              <a:t>Lazarus</a:t>
            </a:r>
            <a:r>
              <a:rPr lang="en-US" sz="4000" b="1" u="sng" dirty="0"/>
              <a:t> </a:t>
            </a:r>
            <a:r>
              <a:rPr lang="en-US" sz="4000" b="1" u="sng" dirty="0"/>
              <a:t>was among those reclining at the table with him</a:t>
            </a:r>
            <a:r>
              <a:rPr lang="en-US" sz="4000" b="1" dirty="0"/>
              <a:t>. </a:t>
            </a:r>
            <a:r>
              <a:rPr lang="en-US" sz="4000" b="1" dirty="0" smtClean="0"/>
              <a:t>(</a:t>
            </a:r>
            <a:r>
              <a:rPr lang="en-US" sz="4000" b="1" dirty="0"/>
              <a:t>12:1-2)</a:t>
            </a:r>
          </a:p>
        </p:txBody>
      </p:sp>
    </p:spTree>
    <p:extLst>
      <p:ext uri="{BB962C8B-B14F-4D97-AF65-F5344CB8AC3E}">
        <p14:creationId xmlns:p14="http://schemas.microsoft.com/office/powerpoint/2010/main" val="3593712911"/>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55173" y="876303"/>
            <a:ext cx="10451495" cy="5633355"/>
          </a:xfrm>
        </p:spPr>
        <p:txBody>
          <a:bodyPr>
            <a:normAutofit/>
          </a:bodyPr>
          <a:lstStyle/>
          <a:p>
            <a:pPr marL="0" indent="0">
              <a:buNone/>
            </a:pPr>
            <a:r>
              <a:rPr lang="en-US" sz="4000" b="1" dirty="0"/>
              <a:t>Meanwhile a large crowd of </a:t>
            </a:r>
            <a:r>
              <a:rPr lang="en-US" sz="4000" b="1" dirty="0" err="1"/>
              <a:t>Yehudim</a:t>
            </a:r>
            <a:r>
              <a:rPr lang="en-US" sz="4000" b="1" dirty="0"/>
              <a:t> found out that </a:t>
            </a:r>
            <a:r>
              <a:rPr lang="en-US" sz="4000" b="1" dirty="0" err="1" smtClean="0"/>
              <a:t>Yahusha</a:t>
            </a:r>
            <a:r>
              <a:rPr lang="en-US" sz="4000" b="1" dirty="0" smtClean="0"/>
              <a:t> </a:t>
            </a:r>
            <a:r>
              <a:rPr lang="en-US" sz="4000" b="1" dirty="0"/>
              <a:t>was there and came, not only because of him but </a:t>
            </a:r>
            <a:r>
              <a:rPr lang="en-US" sz="4000" b="1" u="sng" dirty="0"/>
              <a:t>also to see Lazarus </a:t>
            </a:r>
            <a:r>
              <a:rPr lang="en-US" sz="4000" b="1" dirty="0"/>
              <a:t>, whom he had raised from the dead.  So the chief priests made plans </a:t>
            </a:r>
            <a:r>
              <a:rPr lang="en-US" sz="4000" b="1" u="sng" dirty="0"/>
              <a:t>to kill Lazarus as well</a:t>
            </a:r>
            <a:r>
              <a:rPr lang="en-US" sz="4000" b="1" dirty="0"/>
              <a:t>, for on account of him many of the </a:t>
            </a:r>
            <a:r>
              <a:rPr lang="en-US" sz="4000" b="1" dirty="0" err="1"/>
              <a:t>Yehudim</a:t>
            </a:r>
            <a:r>
              <a:rPr lang="en-US" sz="4000" b="1" dirty="0"/>
              <a:t> were going over to </a:t>
            </a:r>
            <a:r>
              <a:rPr lang="en-US" sz="4000" b="1" dirty="0" err="1" smtClean="0"/>
              <a:t>Yahusha</a:t>
            </a:r>
            <a:r>
              <a:rPr lang="en-US" sz="4000" b="1" dirty="0" smtClean="0"/>
              <a:t> </a:t>
            </a:r>
            <a:r>
              <a:rPr lang="en-US" sz="4000" b="1" dirty="0"/>
              <a:t>and putting their faith in him.  (12:9-11</a:t>
            </a:r>
            <a:r>
              <a:rPr lang="en-US" sz="4000" b="1" dirty="0" smtClean="0"/>
              <a:t>)</a:t>
            </a:r>
            <a:endParaRPr lang="en-US" sz="4000" b="1" dirty="0"/>
          </a:p>
        </p:txBody>
      </p:sp>
    </p:spTree>
    <p:extLst>
      <p:ext uri="{BB962C8B-B14F-4D97-AF65-F5344CB8AC3E}">
        <p14:creationId xmlns:p14="http://schemas.microsoft.com/office/powerpoint/2010/main" val="257632653"/>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64029" y="250373"/>
            <a:ext cx="10342639" cy="6444343"/>
          </a:xfrm>
        </p:spPr>
        <p:txBody>
          <a:bodyPr>
            <a:normAutofit/>
          </a:bodyPr>
          <a:lstStyle/>
          <a:p>
            <a:pPr marL="0" indent="0">
              <a:buNone/>
            </a:pPr>
            <a:r>
              <a:rPr lang="en-US" sz="4000" b="1" dirty="0"/>
              <a:t>The fame of Lazarus on account of his being raised from the dead was becoming widespread:</a:t>
            </a:r>
          </a:p>
          <a:p>
            <a:pPr marL="0" indent="0">
              <a:buNone/>
            </a:pPr>
            <a:r>
              <a:rPr lang="en-US" sz="4000" b="1" dirty="0"/>
              <a:t>Now the crowd that was with him </a:t>
            </a:r>
            <a:r>
              <a:rPr lang="en-US" sz="4000" b="1" u="sng" dirty="0"/>
              <a:t>when he called Lazarus from the tomb</a:t>
            </a:r>
            <a:r>
              <a:rPr lang="en-US" sz="4000" b="1" dirty="0"/>
              <a:t> and raised him from the dead continued to spread the word.  Many people, because they had heard that he had given this miraculous sign, went out to meet him. (12:17-18)</a:t>
            </a:r>
            <a:endParaRPr lang="en-US" sz="4000" b="1" dirty="0"/>
          </a:p>
        </p:txBody>
      </p:sp>
    </p:spTree>
    <p:extLst>
      <p:ext uri="{BB962C8B-B14F-4D97-AF65-F5344CB8AC3E}">
        <p14:creationId xmlns:p14="http://schemas.microsoft.com/office/powerpoint/2010/main" val="1704535378"/>
      </p:ext>
    </p:extLst>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02773" y="876303"/>
            <a:ext cx="11255828" cy="5774869"/>
          </a:xfrm>
        </p:spPr>
        <p:txBody>
          <a:bodyPr>
            <a:normAutofit fontScale="85000" lnSpcReduction="20000"/>
          </a:bodyPr>
          <a:lstStyle/>
          <a:p>
            <a:pPr marL="0" indent="0">
              <a:buNone/>
            </a:pPr>
            <a:r>
              <a:rPr lang="en-US" sz="4800" b="1" dirty="0"/>
              <a:t>The final mention of Lazarus </a:t>
            </a:r>
            <a:r>
              <a:rPr lang="en-US" sz="4800" b="1" u="sng" dirty="0"/>
              <a:t>by name</a:t>
            </a:r>
            <a:r>
              <a:rPr lang="en-US" sz="4800" b="1" dirty="0"/>
              <a:t> is in 12:17 of the 4th Gospel.  </a:t>
            </a:r>
            <a:r>
              <a:rPr lang="en-US" sz="4800" b="1" dirty="0"/>
              <a:t>Lazarus appears in chapter 11 where he is the subject whom </a:t>
            </a:r>
            <a:r>
              <a:rPr lang="en-US" sz="4800" b="1" dirty="0" err="1" smtClean="0"/>
              <a:t>Yahusha</a:t>
            </a:r>
            <a:r>
              <a:rPr lang="en-US" sz="4800" b="1" dirty="0" smtClean="0"/>
              <a:t> </a:t>
            </a:r>
            <a:r>
              <a:rPr lang="en-US" sz="4800" b="1" dirty="0"/>
              <a:t>raised from the dead and the one who is emphatically named as the "one whom </a:t>
            </a:r>
            <a:r>
              <a:rPr lang="en-US" sz="4800" b="1" dirty="0" err="1" smtClean="0"/>
              <a:t>Yahusha</a:t>
            </a:r>
            <a:r>
              <a:rPr lang="en-US" sz="4800" b="1" dirty="0" smtClean="0"/>
              <a:t> </a:t>
            </a:r>
            <a:r>
              <a:rPr lang="en-US" sz="4800" b="1" dirty="0"/>
              <a:t>loved"</a:t>
            </a:r>
            <a:r>
              <a:rPr lang="en-US" sz="4800" b="1" dirty="0"/>
              <a:t> </a:t>
            </a:r>
            <a:r>
              <a:rPr lang="en-US" sz="4800" b="1" dirty="0"/>
              <a:t>(4 times).</a:t>
            </a:r>
          </a:p>
          <a:p>
            <a:pPr marL="0" indent="0">
              <a:buNone/>
            </a:pPr>
            <a:r>
              <a:rPr lang="en-US" sz="4800" b="1" dirty="0"/>
              <a:t>His </a:t>
            </a:r>
            <a:r>
              <a:rPr lang="en-US" sz="4800" b="1" dirty="0"/>
              <a:t>name is placed into the record of the 4th Gospel a total of 13 times in chapters 11 and </a:t>
            </a:r>
            <a:r>
              <a:rPr lang="en-US" sz="4800" b="1" dirty="0"/>
              <a:t>12 (11:1,2,5,6,11,14,17,43; 12:1,2,9,10,17)</a:t>
            </a:r>
            <a:r>
              <a:rPr lang="en-US" sz="4800" b="1" dirty="0"/>
              <a:t>  </a:t>
            </a:r>
            <a:endParaRPr lang="en-US" sz="4800" b="1" dirty="0"/>
          </a:p>
          <a:p>
            <a:pPr marL="0" indent="0">
              <a:buNone/>
            </a:pPr>
            <a:r>
              <a:rPr lang="en-US" sz="4800" b="1" dirty="0"/>
              <a:t>And </a:t>
            </a:r>
            <a:r>
              <a:rPr lang="en-US" sz="4800" b="1" dirty="0"/>
              <a:t>then after chapter 12, </a:t>
            </a:r>
            <a:r>
              <a:rPr lang="en-US" sz="4800" b="1" dirty="0"/>
              <a:t>Lazarus </a:t>
            </a:r>
            <a:r>
              <a:rPr lang="en-US" sz="4800" b="1" i="1" dirty="0"/>
              <a:t>seems</a:t>
            </a:r>
            <a:r>
              <a:rPr lang="en-US" sz="4800" b="1" dirty="0"/>
              <a:t> to disappear.  Where did he go?  What happened to him?</a:t>
            </a:r>
            <a:endParaRPr lang="en-US" sz="5333" b="1" dirty="0"/>
          </a:p>
        </p:txBody>
      </p:sp>
    </p:spTree>
    <p:extLst>
      <p:ext uri="{BB962C8B-B14F-4D97-AF65-F5344CB8AC3E}">
        <p14:creationId xmlns:p14="http://schemas.microsoft.com/office/powerpoint/2010/main" val="3391162637"/>
      </p:ext>
    </p:extLst>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199" y="511629"/>
            <a:ext cx="10994572" cy="6117772"/>
          </a:xfrm>
        </p:spPr>
        <p:txBody>
          <a:bodyPr>
            <a:normAutofit fontScale="47500" lnSpcReduction="20000"/>
          </a:bodyPr>
          <a:lstStyle/>
          <a:p>
            <a:pPr>
              <a:buNone/>
            </a:pPr>
            <a:r>
              <a:rPr lang="en-US" sz="8000" b="1" dirty="0"/>
              <a:t>Lazarus, </a:t>
            </a:r>
            <a:r>
              <a:rPr lang="en-US" sz="8000" b="1" dirty="0"/>
              <a:t>who was </a:t>
            </a:r>
            <a:r>
              <a:rPr lang="en-US" sz="8000" b="1" dirty="0"/>
              <a:t>emphatically identified as being </a:t>
            </a:r>
            <a:r>
              <a:rPr lang="en-US" sz="8000" b="1" u="sng" dirty="0"/>
              <a:t>loved </a:t>
            </a:r>
            <a:r>
              <a:rPr lang="en-US" sz="8000" b="1" u="sng" dirty="0"/>
              <a:t>by </a:t>
            </a:r>
            <a:r>
              <a:rPr lang="en-US" sz="8000" b="1" u="sng" dirty="0" err="1" smtClean="0"/>
              <a:t>Yahusha</a:t>
            </a:r>
            <a:r>
              <a:rPr lang="en-US" sz="8000" b="1" dirty="0" smtClean="0"/>
              <a:t>, </a:t>
            </a:r>
            <a:r>
              <a:rPr lang="en-US" sz="8000" b="1" dirty="0"/>
              <a:t>seems to disappear from the narrative after </a:t>
            </a:r>
            <a:r>
              <a:rPr lang="en-US" sz="8000" b="1" dirty="0"/>
              <a:t>his fantastic resurrection as recorded in chapter 11 and 12.  </a:t>
            </a:r>
            <a:r>
              <a:rPr lang="en-US" sz="8000" b="1" dirty="0"/>
              <a:t>He is not mentioned by name again.</a:t>
            </a:r>
          </a:p>
          <a:p>
            <a:pPr>
              <a:buNone/>
            </a:pPr>
            <a:r>
              <a:rPr lang="en-US" sz="8000" b="1" dirty="0"/>
              <a:t>Then </a:t>
            </a:r>
            <a:r>
              <a:rPr lang="en-US" sz="8000" b="1" dirty="0"/>
              <a:t>one who is designated by the title "the disciple whom </a:t>
            </a:r>
            <a:r>
              <a:rPr lang="en-US" sz="8000" b="1" dirty="0" err="1" smtClean="0"/>
              <a:t>Yahusha</a:t>
            </a:r>
            <a:r>
              <a:rPr lang="en-US" sz="8000" b="1" dirty="0" smtClean="0"/>
              <a:t> </a:t>
            </a:r>
            <a:r>
              <a:rPr lang="en-US" sz="8000" b="1" dirty="0"/>
              <a:t>loved" </a:t>
            </a:r>
            <a:r>
              <a:rPr lang="en-US" sz="8000" b="1" i="1" u="sng" dirty="0"/>
              <a:t>mysteriously</a:t>
            </a:r>
            <a:r>
              <a:rPr lang="en-US" sz="8000" b="1" dirty="0"/>
              <a:t> appears out of nowhere in chapter 13 and finds himself imbedded into the </a:t>
            </a:r>
            <a:r>
              <a:rPr lang="en-US" sz="8000" b="1" dirty="0"/>
              <a:t>narrative (actually places himself there) </a:t>
            </a:r>
            <a:r>
              <a:rPr lang="en-US" sz="8000" b="1" dirty="0"/>
              <a:t>all the way to the end of the </a:t>
            </a:r>
            <a:r>
              <a:rPr lang="en-US" sz="8000" b="1" dirty="0"/>
              <a:t>4</a:t>
            </a:r>
            <a:r>
              <a:rPr lang="en-US" sz="8000" b="1" baseline="30000" dirty="0"/>
              <a:t>th</a:t>
            </a:r>
            <a:r>
              <a:rPr lang="en-US" sz="8000" b="1" dirty="0"/>
              <a:t> Gospel</a:t>
            </a:r>
            <a:r>
              <a:rPr lang="en-US" sz="8000" b="1" dirty="0"/>
              <a:t>.  </a:t>
            </a:r>
            <a:endParaRPr lang="en-US" sz="8000" b="1" dirty="0"/>
          </a:p>
          <a:p>
            <a:pPr>
              <a:buNone/>
            </a:pPr>
            <a:r>
              <a:rPr lang="en-US" sz="8000" b="1" dirty="0"/>
              <a:t>Finally, </a:t>
            </a:r>
            <a:r>
              <a:rPr lang="en-US" sz="8000" b="1" dirty="0"/>
              <a:t>the writer's </a:t>
            </a:r>
            <a:r>
              <a:rPr lang="en-US" sz="8000" b="1" dirty="0"/>
              <a:t>last </a:t>
            </a:r>
            <a:r>
              <a:rPr lang="en-US" sz="8000" b="1" dirty="0"/>
              <a:t>commentary is to identify himself with this "disciple whom </a:t>
            </a:r>
            <a:r>
              <a:rPr lang="en-US" sz="8000" b="1" dirty="0" err="1" smtClean="0"/>
              <a:t>Yahusha</a:t>
            </a:r>
            <a:r>
              <a:rPr lang="en-US" sz="8000" b="1" dirty="0" smtClean="0"/>
              <a:t> </a:t>
            </a:r>
            <a:r>
              <a:rPr lang="en-US" sz="8000" b="1" dirty="0"/>
              <a:t>loved."</a:t>
            </a:r>
            <a:endParaRPr lang="en-US" sz="7733" b="1" dirty="0"/>
          </a:p>
        </p:txBody>
      </p:sp>
    </p:spTree>
    <p:extLst>
      <p:ext uri="{BB962C8B-B14F-4D97-AF65-F5344CB8AC3E}">
        <p14:creationId xmlns:p14="http://schemas.microsoft.com/office/powerpoint/2010/main" val="343006126"/>
      </p:ext>
    </p:extLst>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22516" y="228599"/>
            <a:ext cx="10484152" cy="6531429"/>
          </a:xfrm>
        </p:spPr>
        <p:txBody>
          <a:bodyPr>
            <a:noAutofit/>
          </a:bodyPr>
          <a:lstStyle/>
          <a:p>
            <a:pPr algn="ctr">
              <a:buNone/>
            </a:pPr>
            <a:r>
              <a:rPr lang="en-US" sz="4000" b="1" dirty="0" smtClean="0"/>
              <a:t>Is it possible that Lazarus was also present in the events recorded in the 4</a:t>
            </a:r>
            <a:r>
              <a:rPr lang="en-US" sz="4000" b="1" baseline="30000" dirty="0" smtClean="0"/>
              <a:t>th</a:t>
            </a:r>
            <a:r>
              <a:rPr lang="en-US" sz="4000" b="1" dirty="0" smtClean="0"/>
              <a:t> Gospel before the raising of Lazarus in chapter 11?</a:t>
            </a:r>
          </a:p>
          <a:p>
            <a:pPr algn="ctr">
              <a:buNone/>
            </a:pPr>
            <a:r>
              <a:rPr lang="en-US" sz="4000" b="1" dirty="0" smtClean="0"/>
              <a:t>What about the disciples of John (chapter 1:35-41) who left John to become disciples of </a:t>
            </a:r>
            <a:r>
              <a:rPr lang="en-US" sz="4000" b="1" dirty="0" err="1" smtClean="0"/>
              <a:t>Yahusha</a:t>
            </a:r>
            <a:r>
              <a:rPr lang="en-US" sz="4000" b="1" dirty="0" smtClean="0"/>
              <a:t>?</a:t>
            </a:r>
            <a:endParaRPr lang="en-US" sz="4000" b="1" dirty="0" smtClean="0"/>
          </a:p>
          <a:p>
            <a:pPr algn="ctr">
              <a:buNone/>
            </a:pPr>
            <a:r>
              <a:rPr lang="en-US" sz="4000" b="1" dirty="0" smtClean="0"/>
              <a:t>Also, Bethany (1:28)</a:t>
            </a:r>
          </a:p>
          <a:p>
            <a:pPr algn="ctr">
              <a:buNone/>
            </a:pPr>
            <a:r>
              <a:rPr lang="en-US" sz="4000" b="1" dirty="0"/>
              <a:t>What about the Rich Young </a:t>
            </a:r>
            <a:r>
              <a:rPr lang="en-US" sz="4000" b="1" dirty="0" smtClean="0"/>
              <a:t>Ruler</a:t>
            </a:r>
            <a:endParaRPr lang="en-US" sz="4000" b="1" dirty="0"/>
          </a:p>
        </p:txBody>
      </p:sp>
    </p:spTree>
    <p:extLst>
      <p:ext uri="{BB962C8B-B14F-4D97-AF65-F5344CB8AC3E}">
        <p14:creationId xmlns:p14="http://schemas.microsoft.com/office/powerpoint/2010/main" val="1271208674"/>
      </p:ext>
    </p:extLst>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22516" y="228599"/>
            <a:ext cx="10484152" cy="6531429"/>
          </a:xfrm>
        </p:spPr>
        <p:txBody>
          <a:bodyPr>
            <a:noAutofit/>
          </a:bodyPr>
          <a:lstStyle/>
          <a:p>
            <a:pPr algn="ctr">
              <a:buNone/>
            </a:pPr>
            <a:r>
              <a:rPr lang="en-US" sz="4000" b="1" dirty="0" smtClean="0"/>
              <a:t>What about the great emphasis on the Resurrection as found in the 4</a:t>
            </a:r>
            <a:r>
              <a:rPr lang="en-US" sz="4000" b="1" baseline="30000" dirty="0" smtClean="0"/>
              <a:t>th</a:t>
            </a:r>
            <a:r>
              <a:rPr lang="en-US" sz="4000" b="1" dirty="0" smtClean="0"/>
              <a:t> Gospel?</a:t>
            </a:r>
          </a:p>
          <a:p>
            <a:pPr algn="ctr">
              <a:buNone/>
            </a:pPr>
            <a:r>
              <a:rPr lang="en-US" sz="4000" b="1" dirty="0" smtClean="0"/>
              <a:t>4</a:t>
            </a:r>
            <a:r>
              <a:rPr lang="en-US" sz="4000" b="1" baseline="30000" dirty="0" smtClean="0"/>
              <a:t>th</a:t>
            </a:r>
            <a:r>
              <a:rPr lang="en-US" sz="4000" b="1" dirty="0" smtClean="0"/>
              <a:t> Gospel 3:16 (</a:t>
            </a:r>
            <a:r>
              <a:rPr lang="en-US" sz="4000" b="1" i="1" dirty="0" smtClean="0"/>
              <a:t>perish</a:t>
            </a:r>
            <a:r>
              <a:rPr lang="en-US" sz="4000" b="1" dirty="0" smtClean="0"/>
              <a:t>, not </a:t>
            </a:r>
            <a:r>
              <a:rPr lang="en-US" sz="4000" b="1" i="1" dirty="0" smtClean="0"/>
              <a:t>die</a:t>
            </a:r>
            <a:r>
              <a:rPr lang="en-US" sz="4000" b="1" dirty="0" smtClean="0"/>
              <a:t>)</a:t>
            </a:r>
          </a:p>
          <a:p>
            <a:pPr algn="ctr">
              <a:buNone/>
            </a:pPr>
            <a:r>
              <a:rPr lang="en-US" sz="4000" b="1" dirty="0" smtClean="0"/>
              <a:t>4:36;  5:21-28;  6:39-47, 54-58</a:t>
            </a:r>
          </a:p>
          <a:p>
            <a:pPr algn="ctr">
              <a:buNone/>
            </a:pPr>
            <a:r>
              <a:rPr lang="en-US" sz="4000" b="1" dirty="0"/>
              <a:t>Chapter </a:t>
            </a:r>
            <a:r>
              <a:rPr lang="en-US" sz="4000" b="1" dirty="0" smtClean="0"/>
              <a:t>11 the resurrection of Lazarus</a:t>
            </a:r>
          </a:p>
          <a:p>
            <a:pPr algn="ctr">
              <a:buNone/>
            </a:pPr>
            <a:r>
              <a:rPr lang="en-US" sz="4000" b="1" dirty="0" smtClean="0"/>
              <a:t>Chapter 20 the resurrection of </a:t>
            </a:r>
            <a:r>
              <a:rPr lang="en-US" sz="4000" b="1" dirty="0" err="1" smtClean="0"/>
              <a:t>Yahusha</a:t>
            </a:r>
            <a:endParaRPr lang="en-US" sz="4000" b="1" dirty="0" smtClean="0"/>
          </a:p>
          <a:p>
            <a:pPr algn="ctr">
              <a:buNone/>
            </a:pPr>
            <a:r>
              <a:rPr lang="en-US" sz="4000" b="1" dirty="0" smtClean="0"/>
              <a:t>Why </a:t>
            </a:r>
            <a:r>
              <a:rPr lang="en-US" sz="4000" b="1" dirty="0"/>
              <a:t>would </a:t>
            </a:r>
            <a:r>
              <a:rPr lang="en-US" sz="4000" b="1" dirty="0" smtClean="0"/>
              <a:t>Lazarus as the author of this book </a:t>
            </a:r>
            <a:r>
              <a:rPr lang="en-US" sz="4000" b="1" dirty="0"/>
              <a:t>be so </a:t>
            </a:r>
            <a:r>
              <a:rPr lang="en-US" sz="4000" b="1" dirty="0" smtClean="0"/>
              <a:t>preoccupied </a:t>
            </a:r>
            <a:r>
              <a:rPr lang="en-US" sz="4000" b="1" dirty="0"/>
              <a:t>with the topic of the Resurrection</a:t>
            </a:r>
            <a:r>
              <a:rPr lang="en-US" sz="4000" b="1" dirty="0" smtClean="0"/>
              <a:t>?</a:t>
            </a:r>
          </a:p>
        </p:txBody>
      </p:sp>
    </p:spTree>
    <p:extLst>
      <p:ext uri="{BB962C8B-B14F-4D97-AF65-F5344CB8AC3E}">
        <p14:creationId xmlns:p14="http://schemas.microsoft.com/office/powerpoint/2010/main" val="3503614106"/>
      </p:ext>
    </p:extLst>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70858" y="228599"/>
            <a:ext cx="10135809" cy="6531429"/>
          </a:xfrm>
        </p:spPr>
        <p:txBody>
          <a:bodyPr>
            <a:noAutofit/>
          </a:bodyPr>
          <a:lstStyle/>
          <a:p>
            <a:pPr algn="ctr">
              <a:buNone/>
            </a:pPr>
            <a:r>
              <a:rPr lang="en-US" sz="4000" b="1" dirty="0" smtClean="0"/>
              <a:t>Let’s Revisit the Events which “the Disciple that </a:t>
            </a:r>
            <a:r>
              <a:rPr lang="en-US" sz="4000" b="1" dirty="0" err="1" smtClean="0"/>
              <a:t>Yahusha</a:t>
            </a:r>
            <a:r>
              <a:rPr lang="en-US" sz="4000" b="1" dirty="0" smtClean="0"/>
              <a:t> </a:t>
            </a:r>
            <a:r>
              <a:rPr lang="en-US" sz="4000" b="1" dirty="0" smtClean="0"/>
              <a:t>Loved” was involved with in light of the identification of Lazarus as the “Disciple whom </a:t>
            </a:r>
            <a:r>
              <a:rPr lang="en-US" sz="4000" b="1" dirty="0" err="1" smtClean="0"/>
              <a:t>Yahusha</a:t>
            </a:r>
            <a:r>
              <a:rPr lang="en-US" sz="4000" b="1" dirty="0" smtClean="0"/>
              <a:t> </a:t>
            </a:r>
            <a:r>
              <a:rPr lang="en-US" sz="4000" b="1" dirty="0" smtClean="0"/>
              <a:t>Loved”…</a:t>
            </a:r>
          </a:p>
        </p:txBody>
      </p:sp>
    </p:spTree>
    <p:extLst>
      <p:ext uri="{BB962C8B-B14F-4D97-AF65-F5344CB8AC3E}">
        <p14:creationId xmlns:p14="http://schemas.microsoft.com/office/powerpoint/2010/main" val="3287014314"/>
      </p:ext>
    </p:extLst>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22515" y="478972"/>
            <a:ext cx="10484152" cy="6052456"/>
          </a:xfrm>
        </p:spPr>
        <p:txBody>
          <a:bodyPr>
            <a:noAutofit/>
          </a:bodyPr>
          <a:lstStyle/>
          <a:p>
            <a:pPr marL="0" indent="0">
              <a:buNone/>
            </a:pPr>
            <a:r>
              <a:rPr lang="en-US" sz="4000" b="1" dirty="0"/>
              <a:t>He is at the supper </a:t>
            </a:r>
            <a:r>
              <a:rPr lang="en-US" sz="4000" b="1" dirty="0" err="1" smtClean="0"/>
              <a:t>Yahusha</a:t>
            </a:r>
            <a:r>
              <a:rPr lang="en-US" sz="4000" b="1" dirty="0" smtClean="0"/>
              <a:t> </a:t>
            </a:r>
            <a:r>
              <a:rPr lang="en-US" sz="4000" b="1" dirty="0"/>
              <a:t>had with his disciples just before his betrayal.  </a:t>
            </a:r>
            <a:r>
              <a:rPr lang="en-US" sz="4000" b="1" dirty="0" err="1" smtClean="0"/>
              <a:t>Yahusha</a:t>
            </a:r>
            <a:r>
              <a:rPr lang="en-US" sz="4000" b="1" dirty="0" smtClean="0"/>
              <a:t> </a:t>
            </a:r>
            <a:r>
              <a:rPr lang="en-US" sz="4000" b="1" dirty="0"/>
              <a:t>had just washed his disciples feet and was revealing to them that one of them was going to betray </a:t>
            </a:r>
            <a:r>
              <a:rPr lang="en-US" sz="4000" b="1" dirty="0" smtClean="0"/>
              <a:t>him.  His </a:t>
            </a:r>
            <a:r>
              <a:rPr lang="en-US" sz="4000" b="1" dirty="0"/>
              <a:t>disciples stared at one another, at a loss to know which of them he meant.  One of them, </a:t>
            </a:r>
            <a:r>
              <a:rPr lang="en-US" sz="4000" b="1" u="sng" dirty="0"/>
              <a:t>the disciple whom </a:t>
            </a:r>
            <a:r>
              <a:rPr lang="en-US" sz="4000" b="1" u="sng" dirty="0" err="1" smtClean="0"/>
              <a:t>Yahusha</a:t>
            </a:r>
            <a:r>
              <a:rPr lang="en-US" sz="4000" b="1" u="sng" dirty="0" smtClean="0"/>
              <a:t> </a:t>
            </a:r>
            <a:r>
              <a:rPr lang="en-US" sz="4000" b="1" u="sng" dirty="0"/>
              <a:t>loved</a:t>
            </a:r>
            <a:r>
              <a:rPr lang="en-US" sz="4000" b="1" dirty="0"/>
              <a:t>, was reclining next to him.  </a:t>
            </a:r>
            <a:r>
              <a:rPr lang="en-US" sz="4000" b="1" dirty="0"/>
              <a:t>Shimon </a:t>
            </a:r>
            <a:r>
              <a:rPr lang="en-US" sz="4000" b="1" dirty="0" err="1"/>
              <a:t>Kepha</a:t>
            </a:r>
            <a:r>
              <a:rPr lang="en-US" sz="4000" b="1" dirty="0"/>
              <a:t> motioned to this disciple and said, "Ask him which </a:t>
            </a:r>
            <a:r>
              <a:rPr lang="en-US" sz="4000" b="1" dirty="0"/>
              <a:t>one he </a:t>
            </a:r>
            <a:r>
              <a:rPr lang="en-US" sz="4000" b="1" dirty="0"/>
              <a:t>means</a:t>
            </a:r>
            <a:r>
              <a:rPr lang="en-US" sz="4000" b="1" dirty="0"/>
              <a:t>.  </a:t>
            </a:r>
            <a:r>
              <a:rPr lang="en-US" sz="4000" b="1" dirty="0"/>
              <a:t>Leaning </a:t>
            </a:r>
            <a:r>
              <a:rPr lang="en-US" sz="4000" b="1" dirty="0"/>
              <a:t>back against </a:t>
            </a:r>
            <a:r>
              <a:rPr lang="en-US" sz="4000" b="1" dirty="0" err="1" smtClean="0"/>
              <a:t>Yahusha</a:t>
            </a:r>
            <a:r>
              <a:rPr lang="en-US" sz="4000" b="1" dirty="0" smtClean="0"/>
              <a:t>, </a:t>
            </a:r>
            <a:r>
              <a:rPr lang="en-US" sz="4000" b="1" dirty="0"/>
              <a:t>he asked him, "Master, who is it?" (4th Gospel 13:22-25</a:t>
            </a:r>
            <a:r>
              <a:rPr lang="en-US" sz="4000" b="1" dirty="0" smtClean="0"/>
              <a:t>)</a:t>
            </a:r>
            <a:endParaRPr lang="en-US" sz="3600" b="1" dirty="0"/>
          </a:p>
        </p:txBody>
      </p:sp>
    </p:spTree>
    <p:extLst>
      <p:ext uri="{BB962C8B-B14F-4D97-AF65-F5344CB8AC3E}">
        <p14:creationId xmlns:p14="http://schemas.microsoft.com/office/powerpoint/2010/main" val="1645928954"/>
      </p:ext>
    </p:extLst>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22513" y="800103"/>
            <a:ext cx="10787744" cy="5720440"/>
          </a:xfrm>
        </p:spPr>
        <p:txBody>
          <a:bodyPr>
            <a:normAutofit/>
          </a:bodyPr>
          <a:lstStyle/>
          <a:p>
            <a:pPr marL="0" indent="0" algn="ctr">
              <a:buNone/>
            </a:pPr>
            <a:r>
              <a:rPr lang="en-US" sz="4800" b="1" dirty="0"/>
              <a:t>By the Designation “other disciple”</a:t>
            </a:r>
          </a:p>
          <a:p>
            <a:pPr marL="0" indent="0">
              <a:buNone/>
            </a:pPr>
            <a:r>
              <a:rPr lang="en-US" sz="4000" b="1" dirty="0" smtClean="0"/>
              <a:t>4</a:t>
            </a:r>
            <a:r>
              <a:rPr lang="en-US" sz="4000" b="1" baseline="30000" dirty="0" smtClean="0"/>
              <a:t>th</a:t>
            </a:r>
            <a:r>
              <a:rPr lang="en-US" sz="4000" b="1" dirty="0" smtClean="0"/>
              <a:t> </a:t>
            </a:r>
            <a:r>
              <a:rPr lang="en-US" sz="4000" b="1" dirty="0"/>
              <a:t>gospel 18:12-18 (stood nearby </a:t>
            </a:r>
            <a:r>
              <a:rPr lang="en-US" sz="4000" b="1" dirty="0" err="1" smtClean="0"/>
              <a:t>Yahusha</a:t>
            </a:r>
            <a:r>
              <a:rPr lang="en-US" sz="4000" b="1" dirty="0" smtClean="0"/>
              <a:t> </a:t>
            </a:r>
            <a:r>
              <a:rPr lang="en-US" sz="4000" b="1" dirty="0"/>
              <a:t>at his trial</a:t>
            </a:r>
            <a:r>
              <a:rPr lang="en-US" sz="4000" b="1" dirty="0" smtClean="0"/>
              <a:t>)</a:t>
            </a:r>
          </a:p>
          <a:p>
            <a:pPr marL="0" indent="0">
              <a:buNone/>
            </a:pPr>
            <a:r>
              <a:rPr lang="en-US" sz="4000" b="1" dirty="0"/>
              <a:t>4</a:t>
            </a:r>
            <a:r>
              <a:rPr lang="en-US" sz="4000" b="1" baseline="30000" dirty="0"/>
              <a:t>th  </a:t>
            </a:r>
            <a:r>
              <a:rPr lang="en-US" sz="4000" b="1" dirty="0"/>
              <a:t>gospel 20:1-4 (first man at </a:t>
            </a:r>
            <a:r>
              <a:rPr lang="en-US" sz="4000" b="1" dirty="0" err="1"/>
              <a:t>Yahusha’s</a:t>
            </a:r>
            <a:r>
              <a:rPr lang="en-US" sz="4000" b="1" dirty="0"/>
              <a:t> tomb &amp; first to believe</a:t>
            </a:r>
            <a:r>
              <a:rPr lang="en-US" sz="4000" b="1" dirty="0" smtClean="0"/>
              <a:t>)</a:t>
            </a:r>
            <a:endParaRPr lang="en-US" sz="4000" b="1" dirty="0"/>
          </a:p>
          <a:p>
            <a:pPr marL="0" indent="0">
              <a:buNone/>
            </a:pPr>
            <a:endParaRPr lang="en-US" sz="5333" dirty="0">
              <a:solidFill>
                <a:schemeClr val="bg1"/>
              </a:solidFill>
            </a:endParaRPr>
          </a:p>
          <a:p>
            <a:pPr marL="0" indent="0">
              <a:buNone/>
            </a:pPr>
            <a:r>
              <a:rPr lang="en-US" sz="5333" dirty="0">
                <a:solidFill>
                  <a:schemeClr val="bg1"/>
                </a:solidFill>
              </a:rPr>
              <a:t/>
            </a:r>
            <a:br>
              <a:rPr lang="en-US" sz="5333" dirty="0">
                <a:solidFill>
                  <a:schemeClr val="bg1"/>
                </a:solidFill>
              </a:rPr>
            </a:br>
            <a:endParaRPr lang="en-US" sz="5333" dirty="0">
              <a:solidFill>
                <a:schemeClr val="bg1"/>
              </a:solidFill>
            </a:endParaRPr>
          </a:p>
        </p:txBody>
      </p:sp>
    </p:spTree>
    <p:extLst>
      <p:ext uri="{BB962C8B-B14F-4D97-AF65-F5344CB8AC3E}">
        <p14:creationId xmlns:p14="http://schemas.microsoft.com/office/powerpoint/2010/main" val="3818778529"/>
      </p:ext>
    </p:extLst>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44285" y="587828"/>
            <a:ext cx="10863943" cy="5987144"/>
          </a:xfrm>
        </p:spPr>
        <p:txBody>
          <a:bodyPr>
            <a:normAutofit/>
          </a:bodyPr>
          <a:lstStyle/>
          <a:p>
            <a:pPr marL="0" indent="0" algn="ctr">
              <a:spcBef>
                <a:spcPts val="0"/>
              </a:spcBef>
              <a:buNone/>
            </a:pPr>
            <a:r>
              <a:rPr lang="en-US" sz="4000" b="1" dirty="0"/>
              <a:t>Shimon </a:t>
            </a:r>
            <a:r>
              <a:rPr lang="en-US" sz="4000" b="1" dirty="0" err="1"/>
              <a:t>Kepha</a:t>
            </a:r>
            <a:r>
              <a:rPr lang="en-US" sz="4000" b="1" dirty="0"/>
              <a:t> and </a:t>
            </a:r>
            <a:r>
              <a:rPr lang="en-US" sz="4000" b="1" u="sng" dirty="0"/>
              <a:t>another disciple</a:t>
            </a:r>
            <a:r>
              <a:rPr lang="en-US" sz="4000" b="1" dirty="0"/>
              <a:t> were following </a:t>
            </a:r>
            <a:r>
              <a:rPr lang="en-US" sz="4000" b="1" dirty="0" err="1" smtClean="0"/>
              <a:t>Yahusha</a:t>
            </a:r>
            <a:r>
              <a:rPr lang="en-US" sz="4000" b="1" dirty="0" smtClean="0"/>
              <a:t>.</a:t>
            </a:r>
            <a:r>
              <a:rPr lang="en-US" sz="4000" b="1" dirty="0"/>
              <a:t>  Because </a:t>
            </a:r>
            <a:r>
              <a:rPr lang="en-US" sz="4000" b="1" u="sng" dirty="0"/>
              <a:t>this disciple was known to the high priest, he went with </a:t>
            </a:r>
            <a:r>
              <a:rPr lang="en-US" sz="4000" b="1" u="sng" dirty="0" err="1" smtClean="0"/>
              <a:t>Yahusha</a:t>
            </a:r>
            <a:r>
              <a:rPr lang="en-US" sz="4000" b="1" u="sng" dirty="0" smtClean="0"/>
              <a:t> </a:t>
            </a:r>
            <a:r>
              <a:rPr lang="en-US" sz="4000" b="1" u="sng" dirty="0"/>
              <a:t>into the high priest's courtyard</a:t>
            </a:r>
            <a:r>
              <a:rPr lang="en-US" sz="4000" b="1" dirty="0"/>
              <a:t>, but </a:t>
            </a:r>
            <a:r>
              <a:rPr lang="en-US" sz="4000" b="1" dirty="0" err="1"/>
              <a:t>Kepha</a:t>
            </a:r>
            <a:r>
              <a:rPr lang="en-US" sz="4000" b="1" dirty="0"/>
              <a:t> had to wait outside at the door. The </a:t>
            </a:r>
            <a:r>
              <a:rPr lang="en-US" sz="4000" b="1" u="sng" dirty="0"/>
              <a:t>other disciple</a:t>
            </a:r>
            <a:r>
              <a:rPr lang="en-US" sz="4000" b="1" dirty="0"/>
              <a:t>, who was known to the high priest, came back, spoke to the girl on duty there and brought </a:t>
            </a:r>
            <a:r>
              <a:rPr lang="en-US" sz="4000" b="1" dirty="0" err="1"/>
              <a:t>Kepha</a:t>
            </a:r>
            <a:r>
              <a:rPr lang="en-US" sz="4000" b="1" dirty="0"/>
              <a:t> in. (4th Gospel 18:15-16).</a:t>
            </a:r>
          </a:p>
        </p:txBody>
      </p:sp>
    </p:spTree>
    <p:extLst>
      <p:ext uri="{BB962C8B-B14F-4D97-AF65-F5344CB8AC3E}">
        <p14:creationId xmlns:p14="http://schemas.microsoft.com/office/powerpoint/2010/main" val="2706573915"/>
      </p:ext>
    </p:extLst>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11628" y="576943"/>
            <a:ext cx="11168744" cy="6172200"/>
          </a:xfrm>
        </p:spPr>
        <p:txBody>
          <a:bodyPr>
            <a:normAutofit/>
          </a:bodyPr>
          <a:lstStyle/>
          <a:p>
            <a:pPr marL="0" indent="0">
              <a:buNone/>
            </a:pPr>
            <a:r>
              <a:rPr lang="en-US" sz="3733" b="1" dirty="0"/>
              <a:t>Then there </a:t>
            </a:r>
            <a:r>
              <a:rPr lang="en-US" sz="3733" b="1" dirty="0"/>
              <a:t>is the testimony of that "other disciple" </a:t>
            </a:r>
            <a:r>
              <a:rPr lang="en-US" sz="3733" b="1" dirty="0"/>
              <a:t>- you know, “the one whom </a:t>
            </a:r>
            <a:r>
              <a:rPr lang="en-US" sz="3733" b="1" dirty="0" err="1" smtClean="0"/>
              <a:t>Yahusha</a:t>
            </a:r>
            <a:r>
              <a:rPr lang="en-US" sz="3733" b="1" dirty="0" smtClean="0"/>
              <a:t> </a:t>
            </a:r>
            <a:r>
              <a:rPr lang="en-US" sz="3733" b="1" dirty="0"/>
              <a:t>loved” outrunning </a:t>
            </a:r>
            <a:r>
              <a:rPr lang="en-US" sz="3733" b="1" dirty="0" err="1"/>
              <a:t>Kepha</a:t>
            </a:r>
            <a:r>
              <a:rPr lang="en-US" sz="3733" b="1" dirty="0"/>
              <a:t>.  It says that he reached the empty tomb first, looked into the tomb and waited outside.  Then Peter went in and saw the empty tomb.  Finally, the "other disciple" went in and is credited in the narrative as having </a:t>
            </a:r>
            <a:r>
              <a:rPr lang="en-US" sz="3733" b="1" dirty="0"/>
              <a:t>looked at the empty grave clothes </a:t>
            </a:r>
            <a:r>
              <a:rPr lang="en-US" sz="3733" b="1" dirty="0"/>
              <a:t>that he "saw and believed."  </a:t>
            </a:r>
            <a:r>
              <a:rPr lang="en-US" sz="3733" b="1" dirty="0"/>
              <a:t>(4</a:t>
            </a:r>
            <a:r>
              <a:rPr lang="en-US" sz="3733" b="1" baseline="30000" dirty="0"/>
              <a:t>th  </a:t>
            </a:r>
            <a:r>
              <a:rPr lang="en-US" sz="3733" b="1" dirty="0"/>
              <a:t>Gospel 20:1-10) </a:t>
            </a:r>
          </a:p>
          <a:p>
            <a:pPr marL="0" indent="0">
              <a:buNone/>
            </a:pPr>
            <a:r>
              <a:rPr lang="en-US" sz="3733" b="1" dirty="0"/>
              <a:t>  </a:t>
            </a:r>
            <a:r>
              <a:rPr lang="en-US" sz="3733" b="1" dirty="0" err="1" smtClean="0"/>
              <a:t>Yahusha</a:t>
            </a:r>
            <a:r>
              <a:rPr lang="en-US" sz="3733" b="1" dirty="0" smtClean="0"/>
              <a:t> </a:t>
            </a:r>
            <a:r>
              <a:rPr lang="en-US" sz="3733" b="1" dirty="0"/>
              <a:t>later scolded all eleven disciples for not believing</a:t>
            </a:r>
            <a:r>
              <a:rPr lang="en-US" sz="3733" b="1" dirty="0"/>
              <a:t>:</a:t>
            </a:r>
            <a:endParaRPr lang="en-US" sz="3733" b="1" dirty="0"/>
          </a:p>
        </p:txBody>
      </p:sp>
    </p:spTree>
    <p:extLst>
      <p:ext uri="{BB962C8B-B14F-4D97-AF65-F5344CB8AC3E}">
        <p14:creationId xmlns:p14="http://schemas.microsoft.com/office/powerpoint/2010/main" val="2463253858"/>
      </p:ext>
    </p:extLst>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46315" y="391886"/>
            <a:ext cx="11212285" cy="6172199"/>
          </a:xfrm>
        </p:spPr>
        <p:txBody>
          <a:bodyPr>
            <a:normAutofit/>
          </a:bodyPr>
          <a:lstStyle/>
          <a:p>
            <a:pPr marL="0" indent="0" algn="ctr">
              <a:buNone/>
            </a:pPr>
            <a:r>
              <a:rPr lang="en-US" sz="4000" b="1" dirty="0"/>
              <a:t>Later </a:t>
            </a:r>
            <a:r>
              <a:rPr lang="en-US" sz="4000" b="1" dirty="0" err="1" smtClean="0"/>
              <a:t>Yahusha</a:t>
            </a:r>
            <a:r>
              <a:rPr lang="en-US" sz="4000" b="1" dirty="0" smtClean="0"/>
              <a:t> </a:t>
            </a:r>
            <a:r>
              <a:rPr lang="en-US" sz="4000" b="1" dirty="0"/>
              <a:t>appeared to the Eleven as they were eating; he rebuked them for their lack of faith and their stubborn refusal to believe those who had seen him after he had risen (Mark 16:14).</a:t>
            </a:r>
          </a:p>
          <a:p>
            <a:pPr marL="0" indent="0" algn="ctr">
              <a:buNone/>
            </a:pPr>
            <a:r>
              <a:rPr lang="en-US" sz="4000" b="1" dirty="0" smtClean="0"/>
              <a:t>So, John could not have been the disciple whom </a:t>
            </a:r>
            <a:r>
              <a:rPr lang="en-US" sz="4000" b="1" dirty="0" err="1" smtClean="0"/>
              <a:t>Yahusha</a:t>
            </a:r>
            <a:r>
              <a:rPr lang="en-US" sz="4000" b="1" dirty="0" smtClean="0"/>
              <a:t> </a:t>
            </a:r>
            <a:r>
              <a:rPr lang="en-US" sz="4000" b="1" dirty="0"/>
              <a:t>loved because </a:t>
            </a:r>
            <a:r>
              <a:rPr lang="en-US" sz="4000" b="1" dirty="0" smtClean="0"/>
              <a:t>the </a:t>
            </a:r>
            <a:r>
              <a:rPr lang="en-US" sz="4000" b="1" dirty="0"/>
              <a:t>testimony of Mark's gospel excludes the apostle John as </a:t>
            </a:r>
            <a:r>
              <a:rPr lang="en-US" sz="4000" b="1" dirty="0" smtClean="0"/>
              <a:t>believing.</a:t>
            </a:r>
          </a:p>
          <a:p>
            <a:pPr marL="0" indent="0" algn="ctr">
              <a:buNone/>
            </a:pPr>
            <a:r>
              <a:rPr lang="en-US" sz="4000" b="1" u="sng" dirty="0" smtClean="0"/>
              <a:t>Why </a:t>
            </a:r>
            <a:r>
              <a:rPr lang="en-US" sz="4000" b="1" u="sng" dirty="0"/>
              <a:t>it is that this one "saw and believed"?</a:t>
            </a:r>
            <a:endParaRPr lang="en-US" sz="4000" b="1" u="sng" dirty="0" smtClean="0"/>
          </a:p>
        </p:txBody>
      </p:sp>
    </p:spTree>
    <p:extLst>
      <p:ext uri="{BB962C8B-B14F-4D97-AF65-F5344CB8AC3E}">
        <p14:creationId xmlns:p14="http://schemas.microsoft.com/office/powerpoint/2010/main" val="3952327384"/>
      </p:ext>
    </p:extLst>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55173" y="337458"/>
            <a:ext cx="11103428" cy="6357257"/>
          </a:xfrm>
        </p:spPr>
        <p:txBody>
          <a:bodyPr>
            <a:normAutofit/>
          </a:bodyPr>
          <a:lstStyle/>
          <a:p>
            <a:pPr marL="0" indent="0" algn="ctr">
              <a:spcBef>
                <a:spcPts val="0"/>
              </a:spcBef>
              <a:buNone/>
            </a:pPr>
            <a:r>
              <a:rPr lang="en-US" sz="4000" b="1" dirty="0" err="1"/>
              <a:t>Kepha</a:t>
            </a:r>
            <a:r>
              <a:rPr lang="en-US" sz="4000" b="1" dirty="0"/>
              <a:t> turned and saw that </a:t>
            </a:r>
            <a:r>
              <a:rPr lang="en-US" sz="4000" b="1" u="sng" dirty="0"/>
              <a:t>the disciple whom </a:t>
            </a:r>
            <a:r>
              <a:rPr lang="en-US" sz="4000" b="1" u="sng" dirty="0" err="1" smtClean="0"/>
              <a:t>Yahusha</a:t>
            </a:r>
            <a:r>
              <a:rPr lang="en-US" sz="4000" b="1" u="sng" dirty="0" smtClean="0"/>
              <a:t> </a:t>
            </a:r>
            <a:r>
              <a:rPr lang="en-US" sz="4000" b="1" u="sng" dirty="0"/>
              <a:t>loved</a:t>
            </a:r>
            <a:r>
              <a:rPr lang="en-US" sz="4000" b="1" dirty="0"/>
              <a:t> was following them. (This was the one who had leaned back against </a:t>
            </a:r>
            <a:r>
              <a:rPr lang="en-US" sz="4000" b="1" dirty="0" err="1" smtClean="0"/>
              <a:t>Yahusha</a:t>
            </a:r>
            <a:r>
              <a:rPr lang="en-US" sz="4000" b="1" dirty="0" smtClean="0"/>
              <a:t> </a:t>
            </a:r>
            <a:r>
              <a:rPr lang="en-US" sz="4000" b="1" dirty="0"/>
              <a:t>at the supper and had said, "Master, who is going to betray you?")  When </a:t>
            </a:r>
            <a:r>
              <a:rPr lang="en-US" sz="4000" b="1" dirty="0" err="1"/>
              <a:t>Kepha</a:t>
            </a:r>
            <a:r>
              <a:rPr lang="en-US" sz="4000" b="1" dirty="0"/>
              <a:t> saw him, he asked, "Master, what about him?"  </a:t>
            </a:r>
            <a:r>
              <a:rPr lang="en-US" sz="4000" b="1" dirty="0" err="1" smtClean="0"/>
              <a:t>Yahusha</a:t>
            </a:r>
            <a:r>
              <a:rPr lang="en-US" sz="4000" b="1" dirty="0" smtClean="0"/>
              <a:t> </a:t>
            </a:r>
            <a:r>
              <a:rPr lang="en-US" sz="4000" b="1" dirty="0"/>
              <a:t>answered, "If I want him to remain alive until I return, what is that to you? You must follow me."  </a:t>
            </a:r>
            <a:r>
              <a:rPr lang="en-US" sz="4000" b="1" dirty="0" smtClean="0"/>
              <a:t>(</a:t>
            </a:r>
            <a:r>
              <a:rPr lang="en-US" sz="4000" b="1" dirty="0"/>
              <a:t>4th Gospel 21:20-24)</a:t>
            </a:r>
          </a:p>
        </p:txBody>
      </p:sp>
    </p:spTree>
    <p:extLst>
      <p:ext uri="{BB962C8B-B14F-4D97-AF65-F5344CB8AC3E}">
        <p14:creationId xmlns:p14="http://schemas.microsoft.com/office/powerpoint/2010/main" val="4169565449"/>
      </p:ext>
    </p:extLst>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55173" y="337458"/>
            <a:ext cx="11103428" cy="6357257"/>
          </a:xfrm>
        </p:spPr>
        <p:txBody>
          <a:bodyPr>
            <a:normAutofit/>
          </a:bodyPr>
          <a:lstStyle/>
          <a:p>
            <a:pPr marL="0" indent="0" algn="ctr">
              <a:spcBef>
                <a:spcPts val="0"/>
              </a:spcBef>
              <a:buNone/>
            </a:pPr>
            <a:r>
              <a:rPr lang="en-US" sz="4000" b="1" dirty="0" smtClean="0"/>
              <a:t>Because </a:t>
            </a:r>
            <a:r>
              <a:rPr lang="en-US" sz="4000" b="1" dirty="0"/>
              <a:t>of this, the rumor spread among the brothers that this disciple would not die.  But </a:t>
            </a:r>
            <a:r>
              <a:rPr lang="en-US" sz="4000" b="1" dirty="0" err="1" smtClean="0"/>
              <a:t>Yahusha</a:t>
            </a:r>
            <a:r>
              <a:rPr lang="en-US" sz="4000" b="1" dirty="0" smtClean="0"/>
              <a:t> </a:t>
            </a:r>
            <a:r>
              <a:rPr lang="en-US" sz="4000" b="1" dirty="0"/>
              <a:t>did not say that he would not die; he only said, "If I want him to remain alive until I return, what is that to you?"  </a:t>
            </a:r>
            <a:r>
              <a:rPr lang="en-US" sz="4000" b="1" u="sng" dirty="0"/>
              <a:t>This is the disciple who testifies to these things and who wrote them down</a:t>
            </a:r>
            <a:r>
              <a:rPr lang="en-US" sz="4000" b="1" dirty="0"/>
              <a:t>.  We know that his testimony is true. (4th Gospel 21:20-24)</a:t>
            </a:r>
          </a:p>
        </p:txBody>
      </p:sp>
    </p:spTree>
    <p:extLst>
      <p:ext uri="{BB962C8B-B14F-4D97-AF65-F5344CB8AC3E}">
        <p14:creationId xmlns:p14="http://schemas.microsoft.com/office/powerpoint/2010/main" val="4159077521"/>
      </p:ext>
    </p:extLst>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55173" y="337458"/>
            <a:ext cx="11103428" cy="6357257"/>
          </a:xfrm>
        </p:spPr>
        <p:txBody>
          <a:bodyPr>
            <a:normAutofit/>
          </a:bodyPr>
          <a:lstStyle/>
          <a:p>
            <a:pPr marL="0" indent="0" algn="ctr">
              <a:spcBef>
                <a:spcPts val="0"/>
              </a:spcBef>
              <a:buNone/>
            </a:pPr>
            <a:r>
              <a:rPr lang="en-US" sz="4000" b="1" dirty="0" smtClean="0"/>
              <a:t>Why did the disciples think that Lazarus would not die?</a:t>
            </a:r>
          </a:p>
          <a:p>
            <a:pPr marL="685783" indent="-685783">
              <a:spcBef>
                <a:spcPts val="0"/>
              </a:spcBef>
              <a:buAutoNum type="arabicPeriod"/>
            </a:pPr>
            <a:r>
              <a:rPr lang="en-US" sz="4000" b="1" dirty="0" smtClean="0"/>
              <a:t>Because he had already died and was raised!</a:t>
            </a:r>
          </a:p>
          <a:p>
            <a:pPr marL="685783" indent="-685783">
              <a:spcBef>
                <a:spcPts val="0"/>
              </a:spcBef>
              <a:buAutoNum type="arabicPeriod"/>
            </a:pPr>
            <a:r>
              <a:rPr lang="en-US" sz="4000" b="1" dirty="0" smtClean="0"/>
              <a:t>Because they had heard </a:t>
            </a:r>
            <a:r>
              <a:rPr lang="en-US" sz="4000" b="1" dirty="0" err="1" smtClean="0"/>
              <a:t>Yahusha’s</a:t>
            </a:r>
            <a:r>
              <a:rPr lang="en-US" sz="4000" b="1" dirty="0" smtClean="0"/>
              <a:t> </a:t>
            </a:r>
            <a:r>
              <a:rPr lang="en-US" sz="4000" b="1" dirty="0" smtClean="0"/>
              <a:t>teaching about resurrection and thought he was speaking of Lazarus (11:25-26)</a:t>
            </a:r>
          </a:p>
          <a:p>
            <a:pPr marL="0" indent="0">
              <a:spcBef>
                <a:spcPts val="0"/>
              </a:spcBef>
              <a:buNone/>
            </a:pPr>
            <a:r>
              <a:rPr lang="en-US" sz="4000" b="1" dirty="0" smtClean="0"/>
              <a:t>Paul explains what </a:t>
            </a:r>
            <a:r>
              <a:rPr lang="en-US" sz="4000" b="1" dirty="0" err="1" smtClean="0"/>
              <a:t>Yahusha</a:t>
            </a:r>
            <a:r>
              <a:rPr lang="en-US" sz="4000" b="1" dirty="0" smtClean="0"/>
              <a:t> </a:t>
            </a:r>
            <a:r>
              <a:rPr lang="en-US" sz="4000" b="1" dirty="0" smtClean="0"/>
              <a:t>meant: 1 Thessalonians 4:15-18</a:t>
            </a:r>
            <a:endParaRPr lang="en-US" sz="4000" b="1" dirty="0"/>
          </a:p>
        </p:txBody>
      </p:sp>
    </p:spTree>
    <p:extLst>
      <p:ext uri="{BB962C8B-B14F-4D97-AF65-F5344CB8AC3E}">
        <p14:creationId xmlns:p14="http://schemas.microsoft.com/office/powerpoint/2010/main" val="3557243762"/>
      </p:ext>
    </p:extLst>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55173" y="337458"/>
            <a:ext cx="11103428" cy="6357257"/>
          </a:xfrm>
        </p:spPr>
        <p:txBody>
          <a:bodyPr>
            <a:normAutofit/>
          </a:bodyPr>
          <a:lstStyle/>
          <a:p>
            <a:pPr marL="0" indent="0" algn="ctr">
              <a:spcBef>
                <a:spcPts val="0"/>
              </a:spcBef>
              <a:buNone/>
            </a:pPr>
            <a:r>
              <a:rPr lang="en-US" sz="4000" b="1" dirty="0" smtClean="0"/>
              <a:t>Conclusion</a:t>
            </a:r>
          </a:p>
          <a:p>
            <a:pPr marL="0" indent="0">
              <a:spcBef>
                <a:spcPts val="0"/>
              </a:spcBef>
              <a:buNone/>
            </a:pPr>
            <a:r>
              <a:rPr lang="en-US" sz="4000" b="1" dirty="0" smtClean="0"/>
              <a:t>Was the author of the 4</a:t>
            </a:r>
            <a:r>
              <a:rPr lang="en-US" sz="4000" b="1" baseline="30000" dirty="0" smtClean="0"/>
              <a:t>th</a:t>
            </a:r>
            <a:r>
              <a:rPr lang="en-US" sz="4000" b="1" dirty="0" smtClean="0"/>
              <a:t> Gospel trying to hide his identity?</a:t>
            </a:r>
          </a:p>
          <a:p>
            <a:pPr marL="0" indent="0">
              <a:spcBef>
                <a:spcPts val="0"/>
              </a:spcBef>
              <a:buNone/>
            </a:pPr>
            <a:r>
              <a:rPr lang="en-US" sz="4000" b="1" dirty="0" smtClean="0"/>
              <a:t>How could millions of sincere believers for some 1900 years have been deceived about the identity of the writer of the 4</a:t>
            </a:r>
            <a:r>
              <a:rPr lang="en-US" sz="4000" b="1" baseline="30000" dirty="0" smtClean="0"/>
              <a:t>th</a:t>
            </a:r>
            <a:r>
              <a:rPr lang="en-US" sz="4000" b="1" dirty="0" smtClean="0"/>
              <a:t> Gospel?</a:t>
            </a:r>
          </a:p>
          <a:p>
            <a:pPr marL="0" indent="0">
              <a:spcBef>
                <a:spcPts val="0"/>
              </a:spcBef>
              <a:buNone/>
            </a:pPr>
            <a:r>
              <a:rPr lang="en-US" sz="4000" b="1" dirty="0" smtClean="0"/>
              <a:t>What does this say about the power of tradition?</a:t>
            </a:r>
          </a:p>
          <a:p>
            <a:pPr marL="0" indent="0">
              <a:spcBef>
                <a:spcPts val="0"/>
              </a:spcBef>
              <a:buNone/>
            </a:pPr>
            <a:r>
              <a:rPr lang="en-US" sz="4000" b="1" dirty="0" smtClean="0"/>
              <a:t>What does this say about the reliability of tradition?</a:t>
            </a:r>
          </a:p>
          <a:p>
            <a:pPr marL="0" indent="0" algn="ctr">
              <a:spcBef>
                <a:spcPts val="0"/>
              </a:spcBef>
              <a:buNone/>
            </a:pPr>
            <a:endParaRPr lang="en-US" dirty="0">
              <a:solidFill>
                <a:schemeClr val="bg1"/>
              </a:solidFill>
            </a:endParaRPr>
          </a:p>
        </p:txBody>
      </p:sp>
    </p:spTree>
    <p:extLst>
      <p:ext uri="{BB962C8B-B14F-4D97-AF65-F5344CB8AC3E}">
        <p14:creationId xmlns:p14="http://schemas.microsoft.com/office/powerpoint/2010/main" val="4216906538"/>
      </p:ext>
    </p:extLst>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55173" y="337458"/>
            <a:ext cx="11103428" cy="6357257"/>
          </a:xfrm>
        </p:spPr>
        <p:txBody>
          <a:bodyPr>
            <a:normAutofit/>
          </a:bodyPr>
          <a:lstStyle/>
          <a:p>
            <a:pPr marL="0" indent="0" algn="ctr">
              <a:spcBef>
                <a:spcPts val="0"/>
              </a:spcBef>
              <a:buNone/>
            </a:pPr>
            <a:r>
              <a:rPr lang="en-US" sz="4000" b="1" dirty="0" smtClean="0"/>
              <a:t>Acknowledgment</a:t>
            </a:r>
          </a:p>
          <a:p>
            <a:pPr marL="0" indent="0">
              <a:spcBef>
                <a:spcPts val="0"/>
              </a:spcBef>
              <a:buNone/>
            </a:pPr>
            <a:r>
              <a:rPr lang="en-US" sz="4000" b="1" dirty="0"/>
              <a:t>I must </a:t>
            </a:r>
            <a:r>
              <a:rPr lang="en-US" sz="4000" b="1" dirty="0" smtClean="0"/>
              <a:t>give credit where credit is due. </a:t>
            </a:r>
          </a:p>
          <a:p>
            <a:pPr marL="0" indent="0">
              <a:spcBef>
                <a:spcPts val="0"/>
              </a:spcBef>
              <a:buNone/>
            </a:pPr>
            <a:r>
              <a:rPr lang="en-US" sz="4000" b="1" dirty="0" smtClean="0"/>
              <a:t>The true </a:t>
            </a:r>
            <a:r>
              <a:rPr lang="en-US" sz="4000" b="1" dirty="0"/>
              <a:t>author of the 4th </a:t>
            </a:r>
            <a:r>
              <a:rPr lang="en-US" sz="4000" b="1" dirty="0" smtClean="0"/>
              <a:t>Gospel was brought to light to me by J</a:t>
            </a:r>
            <a:r>
              <a:rPr lang="en-US" sz="4000" b="1" dirty="0"/>
              <a:t>. </a:t>
            </a:r>
            <a:r>
              <a:rPr lang="en-US" sz="4000" b="1" dirty="0" smtClean="0"/>
              <a:t>Phillips.</a:t>
            </a:r>
          </a:p>
          <a:p>
            <a:pPr marL="0" indent="0">
              <a:spcBef>
                <a:spcPts val="0"/>
              </a:spcBef>
              <a:buNone/>
            </a:pPr>
            <a:r>
              <a:rPr lang="en-US" sz="4000" b="1" i="1" dirty="0" smtClean="0"/>
              <a:t>The </a:t>
            </a:r>
            <a:r>
              <a:rPr lang="en-US" sz="4000" b="1" i="1" dirty="0"/>
              <a:t>Disciple Whom Jesus Loved</a:t>
            </a:r>
            <a:r>
              <a:rPr lang="en-US" sz="4000" b="1" dirty="0"/>
              <a:t>, </a:t>
            </a:r>
            <a:r>
              <a:rPr lang="en-US" sz="4000" b="1" dirty="0" smtClean="0"/>
              <a:t>which can </a:t>
            </a:r>
            <a:r>
              <a:rPr lang="en-US" sz="4000" b="1" dirty="0"/>
              <a:t>be </a:t>
            </a:r>
            <a:r>
              <a:rPr lang="en-US" sz="4000" b="1" dirty="0" smtClean="0"/>
              <a:t>found </a:t>
            </a:r>
            <a:r>
              <a:rPr lang="en-US" sz="4000" b="1" dirty="0"/>
              <a:t>at his </a:t>
            </a:r>
            <a:r>
              <a:rPr lang="en-US" sz="4000" b="1" dirty="0" smtClean="0"/>
              <a:t>website,</a:t>
            </a:r>
            <a:br>
              <a:rPr lang="en-US" sz="4000" b="1" dirty="0" smtClean="0"/>
            </a:br>
            <a:r>
              <a:rPr lang="en-US" sz="4000" b="1" dirty="0" smtClean="0"/>
              <a:t>TheDiscipleWhomJesusLoved.com</a:t>
            </a:r>
            <a:endParaRPr lang="en-US" sz="4000" b="1" dirty="0"/>
          </a:p>
        </p:txBody>
      </p:sp>
    </p:spTree>
    <p:extLst>
      <p:ext uri="{BB962C8B-B14F-4D97-AF65-F5344CB8AC3E}">
        <p14:creationId xmlns:p14="http://schemas.microsoft.com/office/powerpoint/2010/main" val="2140245098"/>
      </p:ext>
    </p:extLst>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55173" y="337458"/>
            <a:ext cx="11103428" cy="6357257"/>
          </a:xfrm>
        </p:spPr>
        <p:txBody>
          <a:bodyPr>
            <a:normAutofit/>
          </a:bodyPr>
          <a:lstStyle/>
          <a:p>
            <a:pPr marL="0" indent="0" algn="ctr">
              <a:spcBef>
                <a:spcPts val="0"/>
              </a:spcBef>
              <a:buNone/>
            </a:pPr>
            <a:r>
              <a:rPr lang="en-US" sz="4000" b="1" dirty="0" smtClean="0"/>
              <a:t>You can read my study article on the Authorship of the 4</a:t>
            </a:r>
            <a:r>
              <a:rPr lang="en-US" sz="4000" b="1" baseline="30000" dirty="0" smtClean="0"/>
              <a:t>th</a:t>
            </a:r>
            <a:r>
              <a:rPr lang="en-US" sz="4000" b="1" dirty="0" smtClean="0"/>
              <a:t> Gospel at my website:</a:t>
            </a:r>
          </a:p>
          <a:p>
            <a:pPr marL="0" indent="0" algn="ctr">
              <a:spcBef>
                <a:spcPts val="0"/>
              </a:spcBef>
              <a:buNone/>
            </a:pPr>
            <a:r>
              <a:rPr lang="en-US" sz="7200" dirty="0"/>
              <a:t>BibleTruth.cc</a:t>
            </a:r>
          </a:p>
          <a:p>
            <a:pPr marL="0" indent="0" algn="ctr">
              <a:spcBef>
                <a:spcPts val="0"/>
              </a:spcBef>
              <a:buNone/>
            </a:pPr>
            <a:r>
              <a:rPr lang="en-US" sz="4000" b="1" dirty="0" smtClean="0"/>
              <a:t>There are many other Torah positive Bible studies on my website as well.</a:t>
            </a:r>
          </a:p>
          <a:p>
            <a:pPr marL="0" indent="0" algn="ctr">
              <a:spcBef>
                <a:spcPts val="0"/>
              </a:spcBef>
              <a:buNone/>
            </a:pPr>
            <a:r>
              <a:rPr lang="en-US" sz="4000" b="1" dirty="0" smtClean="0"/>
              <a:t>All are free to read, to download, to print and to distribute.</a:t>
            </a:r>
            <a:endParaRPr lang="en-US" sz="4000" b="1" dirty="0"/>
          </a:p>
        </p:txBody>
      </p:sp>
    </p:spTree>
    <p:extLst>
      <p:ext uri="{BB962C8B-B14F-4D97-AF65-F5344CB8AC3E}">
        <p14:creationId xmlns:p14="http://schemas.microsoft.com/office/powerpoint/2010/main" val="1862036425"/>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830</TotalTime>
  <Words>4640</Words>
  <Application>Microsoft Office PowerPoint</Application>
  <PresentationFormat>Widescreen</PresentationFormat>
  <Paragraphs>349</Paragraphs>
  <Slides>89</Slides>
  <Notes>89</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89</vt:i4>
      </vt:variant>
    </vt:vector>
  </HeadingPairs>
  <TitlesOfParts>
    <vt:vector size="97" baseType="lpstr">
      <vt:lpstr>Arial</vt:lpstr>
      <vt:lpstr>Bwgrkn</vt:lpstr>
      <vt:lpstr>Bwhebb</vt:lpstr>
      <vt:lpstr>Calibri</vt:lpstr>
      <vt:lpstr>Calibri Light</vt:lpstr>
      <vt:lpstr>Helvetica</vt:lpstr>
      <vt:lpstr>Times New Roman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David M Rogers</dc:creator>
  <cp:lastModifiedBy>David M Rogers</cp:lastModifiedBy>
  <cp:revision>28</cp:revision>
  <dcterms:created xsi:type="dcterms:W3CDTF">2018-11-07T08:55:54Z</dcterms:created>
  <dcterms:modified xsi:type="dcterms:W3CDTF">2018-12-22T01:29:01Z</dcterms:modified>
</cp:coreProperties>
</file>