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4" r:id="rId2"/>
    <p:sldId id="1183" r:id="rId3"/>
    <p:sldId id="1423" r:id="rId4"/>
    <p:sldId id="1425" r:id="rId5"/>
    <p:sldId id="1426" r:id="rId6"/>
    <p:sldId id="1427" r:id="rId7"/>
    <p:sldId id="1429" r:id="rId8"/>
    <p:sldId id="1428" r:id="rId9"/>
    <p:sldId id="1434" r:id="rId10"/>
    <p:sldId id="1435" r:id="rId11"/>
    <p:sldId id="1436" r:id="rId12"/>
    <p:sldId id="1437" r:id="rId13"/>
    <p:sldId id="1447" r:id="rId14"/>
    <p:sldId id="1433" r:id="rId15"/>
    <p:sldId id="1438" r:id="rId16"/>
    <p:sldId id="1432" r:id="rId17"/>
    <p:sldId id="1439" r:id="rId18"/>
    <p:sldId id="1440" r:id="rId19"/>
    <p:sldId id="1448" r:id="rId20"/>
    <p:sldId id="1441" r:id="rId21"/>
    <p:sldId id="1442" r:id="rId22"/>
    <p:sldId id="1431" r:id="rId23"/>
    <p:sldId id="1446" r:id="rId24"/>
    <p:sldId id="1443" r:id="rId25"/>
    <p:sldId id="1444" r:id="rId26"/>
    <p:sldId id="1445" r:id="rId27"/>
    <p:sldId id="1424" r:id="rId28"/>
    <p:sldId id="77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5805" autoAdjust="0"/>
  </p:normalViewPr>
  <p:slideViewPr>
    <p:cSldViewPr snapToGrid="0">
      <p:cViewPr varScale="1">
        <p:scale>
          <a:sx n="76" d="100"/>
          <a:sy n="76" d="100"/>
        </p:scale>
        <p:origin x="114"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2/28/2021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41015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02935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654075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31456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621571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8783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47505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07928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34580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60266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34920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3645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26733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56899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46232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57318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24698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689627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25931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30404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055697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143373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393484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94734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891619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2/28/2021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20700"/>
            <a:ext cx="11489633" cy="6108699"/>
          </a:xfrm>
        </p:spPr>
        <p:txBody>
          <a:bodyPr>
            <a:normAutofit/>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endParaRPr lang="en-US" sz="32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27, 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Who Are We?</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Addressing Our Biblical Identity</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We Are The Tribulation Saints</a:t>
            </a:r>
          </a:p>
          <a:p>
            <a:pPr marL="0" indent="0">
              <a:buNone/>
            </a:pPr>
            <a:r>
              <a:rPr lang="en-US" sz="4000" b="1" dirty="0" smtClean="0"/>
              <a:t>Revelation 12:17 </a:t>
            </a:r>
            <a:r>
              <a:rPr lang="en-US" sz="4000" b="1" dirty="0"/>
              <a:t>So the dragon was enraged with the woman, and went off to make war with the rest of her children, who keep the commandments of Elohim and hold to the testimony of Yahusha</a:t>
            </a:r>
            <a:r>
              <a:rPr lang="en-US" sz="4000" b="1" dirty="0" smtClean="0"/>
              <a:t>.</a:t>
            </a:r>
          </a:p>
          <a:p>
            <a:pPr marL="0" indent="0">
              <a:buNone/>
            </a:pPr>
            <a:r>
              <a:rPr lang="en-US" sz="4000" b="1" dirty="0" smtClean="0"/>
              <a:t>Revelation 14:12  </a:t>
            </a:r>
            <a:r>
              <a:rPr lang="en-US" sz="4000" b="1" dirty="0"/>
              <a:t>Here is the perseverance of the saints who keep the commandments of Elohim and the faith of Yahusha</a:t>
            </a:r>
            <a:r>
              <a:rPr lang="en-US" sz="4000" b="1" dirty="0" smtClean="0"/>
              <a:t>.</a:t>
            </a:r>
            <a:endParaRPr lang="en-US" sz="4000" b="1" dirty="0"/>
          </a:p>
        </p:txBody>
      </p:sp>
    </p:spTree>
    <p:extLst>
      <p:ext uri="{BB962C8B-B14F-4D97-AF65-F5344CB8AC3E}">
        <p14:creationId xmlns:p14="http://schemas.microsoft.com/office/powerpoint/2010/main" val="3589082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Why Keep the Commandments?</a:t>
            </a:r>
          </a:p>
          <a:p>
            <a:pPr marL="0" indent="0">
              <a:buNone/>
            </a:pPr>
            <a:r>
              <a:rPr lang="en-US" sz="4000" b="1" dirty="0" smtClean="0"/>
              <a:t>Because Messiah said his true disciples keep them:</a:t>
            </a:r>
          </a:p>
          <a:p>
            <a:pPr marL="0" indent="0">
              <a:buNone/>
            </a:pPr>
            <a:r>
              <a:rPr lang="en-US" sz="4000" b="1" dirty="0" smtClean="0"/>
              <a:t>4</a:t>
            </a:r>
            <a:r>
              <a:rPr lang="en-US" sz="4000" b="1" baseline="30000" dirty="0" smtClean="0"/>
              <a:t>th</a:t>
            </a:r>
            <a:r>
              <a:rPr lang="en-US" sz="4000" b="1" dirty="0" smtClean="0"/>
              <a:t> Gospel 14:15  </a:t>
            </a:r>
            <a:r>
              <a:rPr lang="en-US" sz="4000" b="1" dirty="0"/>
              <a:t>"If you love Me, you will keep My commandments</a:t>
            </a:r>
            <a:r>
              <a:rPr lang="en-US" sz="4000" b="1" dirty="0" smtClean="0"/>
              <a:t>.</a:t>
            </a:r>
          </a:p>
          <a:p>
            <a:pPr marL="0" indent="0">
              <a:buNone/>
            </a:pPr>
            <a:r>
              <a:rPr lang="en-US" sz="4000" b="1" dirty="0" smtClean="0"/>
              <a:t>4</a:t>
            </a:r>
            <a:r>
              <a:rPr lang="en-US" sz="4000" b="1" baseline="30000" dirty="0" smtClean="0"/>
              <a:t>th</a:t>
            </a:r>
            <a:r>
              <a:rPr lang="en-US" sz="4000" b="1" dirty="0" smtClean="0"/>
              <a:t> Gospel 14:21  </a:t>
            </a:r>
            <a:r>
              <a:rPr lang="en-US" sz="4000" b="1" dirty="0"/>
              <a:t>"He who has My commandments and keeps them is the one who loves Me; and he who loves Me will be loved by My Father, and I will love him and will disclose Myself to him</a:t>
            </a:r>
            <a:r>
              <a:rPr lang="en-US" sz="4000" b="1" dirty="0" smtClean="0"/>
              <a:t>.“</a:t>
            </a:r>
          </a:p>
          <a:p>
            <a:pPr marL="0" indent="0">
              <a:buNone/>
            </a:pPr>
            <a:r>
              <a:rPr lang="en-US" sz="4000" b="1" dirty="0" smtClean="0"/>
              <a:t>4</a:t>
            </a:r>
            <a:r>
              <a:rPr lang="en-US" sz="4000" b="1" baseline="30000" dirty="0" smtClean="0"/>
              <a:t>th</a:t>
            </a:r>
            <a:r>
              <a:rPr lang="en-US" sz="4000" b="1" dirty="0" smtClean="0"/>
              <a:t> Gospel 15:10  </a:t>
            </a:r>
            <a:r>
              <a:rPr lang="en-US" sz="4000" b="1" dirty="0"/>
              <a:t>If you keep My commandments, you will abide in My love; just as I have kept My Father's commandments and abide in His love</a:t>
            </a:r>
            <a:r>
              <a:rPr lang="en-US" sz="4000" b="1" dirty="0" smtClean="0"/>
              <a:t>.</a:t>
            </a:r>
            <a:endParaRPr lang="en-US" sz="4000" b="1" dirty="0"/>
          </a:p>
        </p:txBody>
      </p:sp>
    </p:spTree>
    <p:extLst>
      <p:ext uri="{BB962C8B-B14F-4D97-AF65-F5344CB8AC3E}">
        <p14:creationId xmlns:p14="http://schemas.microsoft.com/office/powerpoint/2010/main" val="35707039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Why Keep the Commandments?</a:t>
            </a:r>
          </a:p>
          <a:p>
            <a:pPr marL="0" indent="0">
              <a:buNone/>
            </a:pPr>
            <a:r>
              <a:rPr lang="en-US" sz="4000" b="1" dirty="0" smtClean="0"/>
              <a:t>Because the New Testament says we need to:</a:t>
            </a:r>
          </a:p>
          <a:p>
            <a:pPr marL="0" indent="0">
              <a:buNone/>
            </a:pPr>
            <a:r>
              <a:rPr lang="en-US" sz="4000" b="1" dirty="0" smtClean="0"/>
              <a:t>1 John 2:3-4  By </a:t>
            </a:r>
            <a:r>
              <a:rPr lang="en-US" sz="4000" b="1" dirty="0"/>
              <a:t>this we know that we have come to know Him, if we keep His </a:t>
            </a:r>
            <a:r>
              <a:rPr lang="en-US" sz="4000" b="1" dirty="0" smtClean="0"/>
              <a:t>commandments. </a:t>
            </a:r>
            <a:r>
              <a:rPr lang="en-US" sz="4000" b="1" dirty="0"/>
              <a:t>The one who says, "I have come to know Him," and does not keep His commandments, is a liar, and the truth is not in him</a:t>
            </a:r>
            <a:r>
              <a:rPr lang="en-US" sz="4000" b="1" dirty="0" smtClean="0"/>
              <a:t>; </a:t>
            </a:r>
            <a:endParaRPr lang="en-US" sz="4000" b="1" dirty="0"/>
          </a:p>
          <a:p>
            <a:pPr marL="0" indent="0">
              <a:buNone/>
            </a:pPr>
            <a:endParaRPr lang="en-US" sz="4000" b="1" dirty="0" smtClean="0"/>
          </a:p>
        </p:txBody>
      </p:sp>
    </p:spTree>
    <p:extLst>
      <p:ext uri="{BB962C8B-B14F-4D97-AF65-F5344CB8AC3E}">
        <p14:creationId xmlns:p14="http://schemas.microsoft.com/office/powerpoint/2010/main" val="3334751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Why Keep the Commandments?</a:t>
            </a:r>
          </a:p>
          <a:p>
            <a:pPr marL="0" indent="0">
              <a:buNone/>
            </a:pPr>
            <a:r>
              <a:rPr lang="en-US" sz="4000" b="1" dirty="0" smtClean="0"/>
              <a:t>Because the New Testament says we need to:</a:t>
            </a:r>
          </a:p>
          <a:p>
            <a:pPr marL="0" indent="0">
              <a:buNone/>
            </a:pPr>
            <a:r>
              <a:rPr lang="en-US" sz="4000" b="1" dirty="0" smtClean="0"/>
              <a:t>1 John 3:21-24  Beloved, if our heart does not condemn us, we have confidence </a:t>
            </a:r>
            <a:r>
              <a:rPr lang="en-US" sz="4000" b="1" dirty="0"/>
              <a:t>before </a:t>
            </a:r>
            <a:r>
              <a:rPr lang="en-US" sz="4000" b="1" dirty="0" smtClean="0"/>
              <a:t>Elohim; </a:t>
            </a:r>
            <a:r>
              <a:rPr lang="en-US" sz="4000" b="1" dirty="0"/>
              <a:t>and whatever we ask we receive from Him, </a:t>
            </a:r>
            <a:r>
              <a:rPr lang="en-US" sz="4000" b="1" u="sng" dirty="0"/>
              <a:t>because we keep His commandments and do the things that are pleasing in His </a:t>
            </a:r>
            <a:r>
              <a:rPr lang="en-US" sz="4000" b="1" u="sng" dirty="0" smtClean="0"/>
              <a:t>sight</a:t>
            </a:r>
            <a:r>
              <a:rPr lang="en-US" sz="4000" b="1" dirty="0" smtClean="0"/>
              <a:t>. </a:t>
            </a:r>
            <a:r>
              <a:rPr lang="en-US" sz="4000" b="1" dirty="0"/>
              <a:t>This is His commandment, that we believe in the name of His Son Yahusha Messiah, and love one another, just as He commanded </a:t>
            </a:r>
            <a:r>
              <a:rPr lang="en-US" sz="4000" b="1" dirty="0" smtClean="0"/>
              <a:t>us. </a:t>
            </a:r>
            <a:r>
              <a:rPr lang="en-US" sz="4000" b="1" u="sng" dirty="0"/>
              <a:t>The one who keeps His commandments abides in Him, and He in him</a:t>
            </a:r>
            <a:r>
              <a:rPr lang="en-US" sz="4000" b="1" dirty="0"/>
              <a:t>. We know by this that He abides in us, by the Spirit whom He has given us.</a:t>
            </a:r>
          </a:p>
          <a:p>
            <a:pPr marL="0" indent="0">
              <a:buNone/>
            </a:pPr>
            <a:endParaRPr lang="en-US" sz="4000" b="1" dirty="0"/>
          </a:p>
          <a:p>
            <a:pPr marL="0" indent="0">
              <a:buNone/>
            </a:pPr>
            <a:endParaRPr lang="en-US" sz="4000" b="1" dirty="0" smtClean="0"/>
          </a:p>
        </p:txBody>
      </p:sp>
    </p:spTree>
    <p:extLst>
      <p:ext uri="{BB962C8B-B14F-4D97-AF65-F5344CB8AC3E}">
        <p14:creationId xmlns:p14="http://schemas.microsoft.com/office/powerpoint/2010/main" val="971258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Why Keep the Commandments?</a:t>
            </a:r>
          </a:p>
          <a:p>
            <a:pPr marL="0" indent="0">
              <a:buNone/>
            </a:pPr>
            <a:r>
              <a:rPr lang="en-US" sz="4000" b="1" dirty="0" smtClean="0"/>
              <a:t>Because the New Testament says we need to:</a:t>
            </a:r>
          </a:p>
          <a:p>
            <a:pPr marL="0" indent="0">
              <a:buNone/>
            </a:pPr>
            <a:r>
              <a:rPr lang="en-US" sz="4000" b="1" dirty="0" smtClean="0"/>
              <a:t>1 John 5:2-3  </a:t>
            </a:r>
            <a:r>
              <a:rPr lang="en-US" sz="4000" b="1" dirty="0"/>
              <a:t>By this we know that we love the children of Elohim, when we love Elohim and observe His commandments</a:t>
            </a:r>
            <a:r>
              <a:rPr lang="en-US" sz="4000" b="1" dirty="0" smtClean="0"/>
              <a:t>. </a:t>
            </a:r>
            <a:r>
              <a:rPr lang="en-US" sz="4000" b="1" dirty="0"/>
              <a:t>For this is the love of Elohim, that we keep His commandments; and His commandments are not burdensome</a:t>
            </a:r>
            <a:r>
              <a:rPr lang="en-US" sz="4000" b="1" dirty="0" smtClean="0"/>
              <a:t>.</a:t>
            </a:r>
            <a:endParaRPr lang="en-US" sz="4000" b="1" dirty="0"/>
          </a:p>
          <a:p>
            <a:pPr marL="0" indent="0">
              <a:buNone/>
            </a:pPr>
            <a:endParaRPr lang="en-US" sz="4000" b="1" dirty="0" smtClean="0"/>
          </a:p>
        </p:txBody>
      </p:sp>
    </p:spTree>
    <p:extLst>
      <p:ext uri="{BB962C8B-B14F-4D97-AF65-F5344CB8AC3E}">
        <p14:creationId xmlns:p14="http://schemas.microsoft.com/office/powerpoint/2010/main" val="3422120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With Whom is the “New Covenant” Made?</a:t>
            </a:r>
          </a:p>
          <a:p>
            <a:pPr marL="0" indent="0">
              <a:buNone/>
            </a:pPr>
            <a:r>
              <a:rPr lang="en-US" sz="4000" b="1" dirty="0" err="1" smtClean="0"/>
              <a:t>Yirmyahu</a:t>
            </a:r>
            <a:r>
              <a:rPr lang="en-US" sz="4000" b="1" dirty="0" smtClean="0"/>
              <a:t> (Jeremiah) 31:31-33  </a:t>
            </a:r>
            <a:r>
              <a:rPr lang="en-US" sz="4000" b="1" dirty="0"/>
              <a:t>"Behold, days are coming," declares Yahuwah, "when </a:t>
            </a:r>
            <a:r>
              <a:rPr lang="en-US" sz="4000" b="1" u="sng" dirty="0"/>
              <a:t>I will make a new covenant with the house of Israel and with the house of </a:t>
            </a:r>
            <a:r>
              <a:rPr lang="en-US" sz="4000" b="1" u="sng" dirty="0" err="1"/>
              <a:t>Yehudah</a:t>
            </a:r>
            <a:r>
              <a:rPr lang="en-US" sz="4000" b="1" dirty="0" smtClean="0"/>
              <a:t>, </a:t>
            </a:r>
            <a:r>
              <a:rPr lang="en-US" sz="4000" b="1" dirty="0"/>
              <a:t>not like the covenant which I made with their fathers in the day I took them by the hand to bring them out of the land of </a:t>
            </a:r>
            <a:r>
              <a:rPr lang="en-US" sz="4000" b="1" dirty="0" err="1"/>
              <a:t>Mitzrayim</a:t>
            </a:r>
            <a:r>
              <a:rPr lang="en-US" sz="4000" b="1" dirty="0"/>
              <a:t>, My covenant which they broke, although I was a husband to them," declares </a:t>
            </a:r>
            <a:r>
              <a:rPr lang="en-US" sz="4000" b="1" dirty="0" smtClean="0"/>
              <a:t>Yahuwah. </a:t>
            </a:r>
            <a:r>
              <a:rPr lang="en-US" sz="4000" b="1" dirty="0"/>
              <a:t>"But this is the covenant which I will make with the house of Israel after those days," declares Yahuwah, "I will put My </a:t>
            </a:r>
            <a:r>
              <a:rPr lang="en-US" sz="4000" b="1" dirty="0" smtClean="0"/>
              <a:t>law (Torah) </a:t>
            </a:r>
            <a:r>
              <a:rPr lang="en-US" sz="4000" b="1" dirty="0"/>
              <a:t>within them and on their heart I will write it; and I will be their Elohim, and they shall be My people</a:t>
            </a:r>
            <a:r>
              <a:rPr lang="en-US" sz="4000" b="1" dirty="0" smtClean="0"/>
              <a:t>.</a:t>
            </a:r>
            <a:endParaRPr lang="en-US" sz="4000" b="1" dirty="0"/>
          </a:p>
        </p:txBody>
      </p:sp>
    </p:spTree>
    <p:extLst>
      <p:ext uri="{BB962C8B-B14F-4D97-AF65-F5344CB8AC3E}">
        <p14:creationId xmlns:p14="http://schemas.microsoft.com/office/powerpoint/2010/main" val="25054883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a:latin typeface="Times New Roman" panose="02020603050405020304" pitchFamily="18" charset="0"/>
                <a:cs typeface="Times New Roman" panose="02020603050405020304" pitchFamily="18" charset="0"/>
              </a:rPr>
              <a:t>Hebrews </a:t>
            </a:r>
            <a:r>
              <a:rPr lang="en-US" sz="4400" b="1" dirty="0" smtClean="0">
                <a:latin typeface="Times New Roman" panose="02020603050405020304" pitchFamily="18" charset="0"/>
                <a:cs typeface="Times New Roman" panose="02020603050405020304" pitchFamily="18" charset="0"/>
              </a:rPr>
              <a:t>Teaches Who the New Covenant is Made With</a:t>
            </a:r>
            <a:endParaRPr lang="en-US" sz="4000" dirty="0"/>
          </a:p>
          <a:p>
            <a:pPr marL="0" indent="0">
              <a:buNone/>
            </a:pPr>
            <a:r>
              <a:rPr lang="en-US" sz="4000" b="1" dirty="0" smtClean="0"/>
              <a:t>Hebrews 8:8</a:t>
            </a:r>
          </a:p>
          <a:p>
            <a:pPr marL="0" indent="0">
              <a:buNone/>
            </a:pPr>
            <a:r>
              <a:rPr lang="en-US" sz="4000" b="1" dirty="0"/>
              <a:t>For finding fault with them, He says, "BEHOLD, DAYS ARE COMING, SAYS YAHUWAH, WHEN I WILL EFFECT </a:t>
            </a:r>
            <a:r>
              <a:rPr lang="en-US" sz="4000" b="1" u="sng" dirty="0"/>
              <a:t>A NEW COVENANT</a:t>
            </a:r>
            <a:r>
              <a:rPr lang="en-US" sz="4000" b="1" dirty="0"/>
              <a:t> </a:t>
            </a:r>
            <a:r>
              <a:rPr lang="en-US" sz="4000" b="1" u="sng" dirty="0"/>
              <a:t>WITH THE HOUSE OF ISRAEL AND WITH THE HOUSE OF JUDAH</a:t>
            </a:r>
            <a:r>
              <a:rPr lang="en-US" sz="4000" b="1" dirty="0" smtClean="0"/>
              <a:t>;</a:t>
            </a:r>
          </a:p>
          <a:p>
            <a:pPr marL="0" indent="0">
              <a:buNone/>
            </a:pPr>
            <a:r>
              <a:rPr lang="en-US" sz="4000" dirty="0" smtClean="0"/>
              <a:t>- </a:t>
            </a:r>
            <a:r>
              <a:rPr lang="en-US" sz="4000" dirty="0"/>
              <a:t>to carry out or bring into being </a:t>
            </a:r>
            <a:r>
              <a:rPr lang="en-US" sz="4000" dirty="0" err="1"/>
              <a:t>someth</a:t>
            </a:r>
            <a:r>
              <a:rPr lang="en-US" sz="4000" dirty="0"/>
              <a:t>. that has been promised or expected, </a:t>
            </a:r>
            <a:r>
              <a:rPr lang="en-US" sz="4000" i="1" dirty="0"/>
              <a:t>carry out, fulfill, accomplish </a:t>
            </a:r>
            <a:endParaRPr lang="en-US" sz="4000" dirty="0" smtClean="0"/>
          </a:p>
        </p:txBody>
      </p:sp>
    </p:spTree>
    <p:extLst>
      <p:ext uri="{BB962C8B-B14F-4D97-AF65-F5344CB8AC3E}">
        <p14:creationId xmlns:p14="http://schemas.microsoft.com/office/powerpoint/2010/main" val="36509491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Broken Covenant</a:t>
            </a:r>
          </a:p>
          <a:p>
            <a:pPr marL="0" indent="0">
              <a:buNone/>
            </a:pPr>
            <a:r>
              <a:rPr lang="en-US" sz="4000" b="1" dirty="0" smtClean="0"/>
              <a:t>Hebrews 8:9</a:t>
            </a:r>
          </a:p>
          <a:p>
            <a:pPr marL="0" indent="0">
              <a:buNone/>
            </a:pPr>
            <a:r>
              <a:rPr lang="en-US" sz="4000" b="1" dirty="0"/>
              <a:t>NOT LIKE THE COVENANT WHICH I MADE WITH THEIR FATHERS ON THE DAY WHEN I TOOK THEM BY THE HAND TO LEAD THEM OUT OF THE LAND OF EGYPT; FOR </a:t>
            </a:r>
            <a:r>
              <a:rPr lang="en-US" sz="4000" b="1" u="sng" dirty="0"/>
              <a:t>THEY DID NOT CONTINUE IN MY COVENANT</a:t>
            </a:r>
            <a:r>
              <a:rPr lang="en-US" sz="4000" b="1" dirty="0"/>
              <a:t>, AND I DID NOT CARE </a:t>
            </a:r>
            <a:r>
              <a:rPr lang="en-US" sz="4000" b="1" dirty="0" smtClean="0"/>
              <a:t>FOR (i.e. rejected) </a:t>
            </a:r>
            <a:r>
              <a:rPr lang="en-US" sz="4000" b="1" dirty="0"/>
              <a:t>THEM, SAYS YAHUWAH</a:t>
            </a:r>
            <a:r>
              <a:rPr lang="en-US" sz="4000" b="1" dirty="0" smtClean="0"/>
              <a:t>.</a:t>
            </a:r>
            <a:endParaRPr lang="en-US" sz="4000" b="1" dirty="0"/>
          </a:p>
        </p:txBody>
      </p:sp>
    </p:spTree>
    <p:extLst>
      <p:ext uri="{BB962C8B-B14F-4D97-AF65-F5344CB8AC3E}">
        <p14:creationId xmlns:p14="http://schemas.microsoft.com/office/powerpoint/2010/main" val="1485380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New Covenant</a:t>
            </a:r>
          </a:p>
          <a:p>
            <a:pPr marL="0" indent="0">
              <a:buNone/>
            </a:pPr>
            <a:r>
              <a:rPr lang="en-US" sz="4000" b="1" dirty="0" smtClean="0"/>
              <a:t>Hebrews 8:10</a:t>
            </a:r>
          </a:p>
          <a:p>
            <a:pPr marL="0" indent="0">
              <a:buNone/>
            </a:pPr>
            <a:r>
              <a:rPr lang="en-US" sz="4000" b="1" dirty="0"/>
              <a:t>"FOR THIS IS THE COVENANT THAT I WILL MAKE WITH THE HOUSE OF ISRAEL AFTER THOSE DAYS, SAYS YAHUWAH: I WILL PUT MY </a:t>
            </a:r>
            <a:r>
              <a:rPr lang="en-US" sz="4000" b="1" dirty="0" smtClean="0"/>
              <a:t>LAWS (Torah) </a:t>
            </a:r>
            <a:r>
              <a:rPr lang="en-US" sz="4000" b="1" dirty="0"/>
              <a:t>INTO THEIR MINDS, AND I WILL WRITE THEM ON THEIR HEARTS. AND I WILL BE THEIR GOD, AND THEY SHALL BE MY PEOPLE</a:t>
            </a:r>
            <a:r>
              <a:rPr lang="en-US" sz="4000" b="1" dirty="0" smtClean="0"/>
              <a:t>.</a:t>
            </a:r>
            <a:endParaRPr lang="en-US" sz="4000" b="1" dirty="0"/>
          </a:p>
        </p:txBody>
      </p:sp>
    </p:spTree>
    <p:extLst>
      <p:ext uri="{BB962C8B-B14F-4D97-AF65-F5344CB8AC3E}">
        <p14:creationId xmlns:p14="http://schemas.microsoft.com/office/powerpoint/2010/main" val="2153060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New Covenant</a:t>
            </a:r>
          </a:p>
          <a:p>
            <a:pPr marL="0" indent="0">
              <a:buNone/>
            </a:pPr>
            <a:r>
              <a:rPr lang="en-US" sz="4000" b="1" dirty="0" smtClean="0"/>
              <a:t>Hebrews 8:11-12</a:t>
            </a:r>
          </a:p>
          <a:p>
            <a:pPr marL="0" indent="0">
              <a:buNone/>
            </a:pPr>
            <a:r>
              <a:rPr lang="en-US" sz="4000" b="1" dirty="0"/>
              <a:t>AND THEY SHALL NOT TEACH EVERYONE HIS FELLOW CITIZEN, AND EVERYONE HIS BROTHER, SAYING, 'KNOW YAHUWAH,' FOR ALL WILL KNOW ME, FROM THE LEAST TO THE GREATEST OF THEM</a:t>
            </a:r>
            <a:r>
              <a:rPr lang="en-US" sz="4000" b="1" dirty="0" smtClean="0"/>
              <a:t>. FOR </a:t>
            </a:r>
            <a:r>
              <a:rPr lang="en-US" sz="4000" b="1" dirty="0"/>
              <a:t>I WILL BE MERCIFUL TO THEIR INIQUITIES, AND I WILL REMEMBER THEIR SINS NO MORE</a:t>
            </a:r>
            <a:r>
              <a:rPr lang="en-US" sz="4000" b="1" dirty="0" smtClean="0"/>
              <a:t>.“</a:t>
            </a:r>
          </a:p>
          <a:p>
            <a:pPr marL="0" indent="0">
              <a:buNone/>
            </a:pPr>
            <a:r>
              <a:rPr lang="en-US" sz="4000" b="1" dirty="0" smtClean="0"/>
              <a:t>- Again, quoting Jeremiah </a:t>
            </a:r>
            <a:r>
              <a:rPr lang="en-US" sz="4000" b="1" dirty="0"/>
              <a:t>31:31-34</a:t>
            </a:r>
          </a:p>
          <a:p>
            <a:pPr marL="0" indent="0">
              <a:buNone/>
            </a:pPr>
            <a:endParaRPr lang="en-US" sz="4000" b="1" dirty="0"/>
          </a:p>
        </p:txBody>
      </p:sp>
    </p:spTree>
    <p:extLst>
      <p:ext uri="{BB962C8B-B14F-4D97-AF65-F5344CB8AC3E}">
        <p14:creationId xmlns:p14="http://schemas.microsoft.com/office/powerpoint/2010/main" val="30847284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Yahusha Instituted The New Covenant</a:t>
            </a:r>
          </a:p>
          <a:p>
            <a:pPr marL="0" indent="0">
              <a:buNone/>
            </a:pPr>
            <a:r>
              <a:rPr lang="en-US" sz="4000" b="1" dirty="0" smtClean="0"/>
              <a:t>Luke 22:17-20</a:t>
            </a:r>
          </a:p>
          <a:p>
            <a:pPr marL="0" indent="0">
              <a:buNone/>
            </a:pPr>
            <a:r>
              <a:rPr lang="en-US" sz="4000" b="1" dirty="0" smtClean="0"/>
              <a:t>And </a:t>
            </a:r>
            <a:r>
              <a:rPr lang="en-US" sz="4000" b="1" dirty="0"/>
              <a:t>when He had taken a cup [and] given thanks, He said, "Take this and share it among yourselves</a:t>
            </a:r>
            <a:r>
              <a:rPr lang="en-US" sz="4000" b="1" dirty="0" smtClean="0"/>
              <a:t>; </a:t>
            </a:r>
            <a:r>
              <a:rPr lang="en-US" sz="4000" b="1" dirty="0"/>
              <a:t>for I say to you, I will not drink of the fruit of the vine from now on until the kingdom of Elohim comes</a:t>
            </a:r>
            <a:r>
              <a:rPr lang="en-US" sz="4000" b="1" dirty="0" smtClean="0"/>
              <a:t>." </a:t>
            </a:r>
            <a:r>
              <a:rPr lang="en-US" sz="4000" b="1" dirty="0"/>
              <a:t>And when He had taken [some] bread [and] given thanks, He broke it and gave it to them, saying, "This is My body which is given for you; do this in remembrance of Me</a:t>
            </a:r>
            <a:r>
              <a:rPr lang="en-US" sz="4000" b="1" dirty="0" smtClean="0"/>
              <a:t>." </a:t>
            </a:r>
            <a:r>
              <a:rPr lang="en-US" sz="4000" b="1" dirty="0"/>
              <a:t>And in the same way [He took] the cup after they had eaten, saying, "</a:t>
            </a:r>
            <a:r>
              <a:rPr lang="en-US" sz="4000" b="1" u="sng" dirty="0"/>
              <a:t>This cup which is poured out for you is the new covenant in My blood</a:t>
            </a:r>
            <a:r>
              <a:rPr lang="en-US" sz="4000" b="1" dirty="0" smtClean="0"/>
              <a:t>.</a:t>
            </a:r>
            <a:endParaRPr lang="en-US" sz="4000" b="1" dirty="0"/>
          </a:p>
        </p:txBody>
      </p:sp>
    </p:spTree>
    <p:extLst>
      <p:ext uri="{BB962C8B-B14F-4D97-AF65-F5344CB8AC3E}">
        <p14:creationId xmlns:p14="http://schemas.microsoft.com/office/powerpoint/2010/main" val="17122979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What About the “Church”?</a:t>
            </a:r>
          </a:p>
          <a:p>
            <a:pPr marL="0" indent="0">
              <a:buNone/>
            </a:pPr>
            <a:r>
              <a:rPr lang="en-US" sz="4000" b="1" dirty="0" smtClean="0"/>
              <a:t>Matthew 16:13-17</a:t>
            </a:r>
          </a:p>
          <a:p>
            <a:pPr marL="0" indent="0">
              <a:buNone/>
            </a:pPr>
            <a:r>
              <a:rPr lang="en-US" sz="4000" b="1" dirty="0"/>
              <a:t>Now when Yahusha came into the district of Caesarea Philippi, He was asking His disciples, "Who do people say that the Son of Man is</a:t>
            </a:r>
            <a:r>
              <a:rPr lang="en-US" sz="4000" b="1" dirty="0" smtClean="0"/>
              <a:t>?" </a:t>
            </a:r>
            <a:r>
              <a:rPr lang="en-US" sz="4000" b="1" dirty="0"/>
              <a:t>And they said, "Some [say] John the Baptist; and others, </a:t>
            </a:r>
            <a:r>
              <a:rPr lang="en-US" sz="4000" b="1" dirty="0" err="1"/>
              <a:t>Eliyahu</a:t>
            </a:r>
            <a:r>
              <a:rPr lang="en-US" sz="4000" b="1" dirty="0"/>
              <a:t>; but still others, </a:t>
            </a:r>
            <a:r>
              <a:rPr lang="en-US" sz="4000" b="1" dirty="0" err="1"/>
              <a:t>Yirmeyahu</a:t>
            </a:r>
            <a:r>
              <a:rPr lang="en-US" sz="4000" b="1" dirty="0"/>
              <a:t>, or one of the prophets</a:t>
            </a:r>
            <a:r>
              <a:rPr lang="en-US" sz="4000" b="1" dirty="0" smtClean="0"/>
              <a:t>." </a:t>
            </a:r>
            <a:r>
              <a:rPr lang="en-US" sz="4000" b="1" dirty="0"/>
              <a:t>He said to them, "But who do you say that I am</a:t>
            </a:r>
            <a:r>
              <a:rPr lang="en-US" sz="4000" b="1" dirty="0" smtClean="0"/>
              <a:t>?" </a:t>
            </a:r>
            <a:r>
              <a:rPr lang="en-US" sz="4000" b="1" dirty="0"/>
              <a:t>Simon Peter answered, "You are the Messiah, the Son of the living Elohim</a:t>
            </a:r>
            <a:r>
              <a:rPr lang="en-US" sz="4000" b="1" dirty="0" smtClean="0"/>
              <a:t>." </a:t>
            </a:r>
            <a:r>
              <a:rPr lang="en-US" sz="4000" b="1" dirty="0"/>
              <a:t>And Yahusha said to him, "Blessed are you, Simon </a:t>
            </a:r>
            <a:r>
              <a:rPr lang="en-US" sz="4000" b="1" dirty="0" err="1"/>
              <a:t>Barjona</a:t>
            </a:r>
            <a:r>
              <a:rPr lang="en-US" sz="4000" b="1" dirty="0"/>
              <a:t>, because flesh and blood did not reveal [this] to you, but My Father who is in heaven</a:t>
            </a:r>
            <a:r>
              <a:rPr lang="en-US" sz="4000" b="1" dirty="0" smtClean="0"/>
              <a:t>.</a:t>
            </a:r>
            <a:endParaRPr lang="en-US" sz="4000" b="1" dirty="0"/>
          </a:p>
        </p:txBody>
      </p:sp>
    </p:spTree>
    <p:extLst>
      <p:ext uri="{BB962C8B-B14F-4D97-AF65-F5344CB8AC3E}">
        <p14:creationId xmlns:p14="http://schemas.microsoft.com/office/powerpoint/2010/main" val="8816967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About the “Church”?</a:t>
            </a:r>
          </a:p>
          <a:p>
            <a:pPr marL="0" indent="0">
              <a:buNone/>
            </a:pPr>
            <a:r>
              <a:rPr lang="en-US" sz="4000" b="1" dirty="0" smtClean="0"/>
              <a:t>Matthew 16:18-19</a:t>
            </a:r>
          </a:p>
          <a:p>
            <a:pPr marL="0" indent="0">
              <a:buNone/>
            </a:pPr>
            <a:r>
              <a:rPr lang="en-US" sz="4000" b="1" dirty="0" smtClean="0"/>
              <a:t>"I </a:t>
            </a:r>
            <a:r>
              <a:rPr lang="en-US" sz="4000" b="1" dirty="0"/>
              <a:t>also say to you that you are Peter, and </a:t>
            </a:r>
            <a:r>
              <a:rPr lang="en-US" sz="4000" b="1" u="sng" dirty="0"/>
              <a:t>upon this rock I will build My </a:t>
            </a:r>
            <a:r>
              <a:rPr lang="en-US" sz="4000" b="1" u="sng" dirty="0" smtClean="0"/>
              <a:t>assembly (“Church” – most English Bibles</a:t>
            </a:r>
            <a:r>
              <a:rPr lang="en-US" sz="4000" b="1" dirty="0" smtClean="0"/>
              <a:t>); </a:t>
            </a:r>
            <a:r>
              <a:rPr lang="en-US" sz="4000" b="1" dirty="0"/>
              <a:t>and the gates of Hades will not overpower it</a:t>
            </a:r>
            <a:r>
              <a:rPr lang="en-US" sz="4000" b="1" dirty="0" smtClean="0"/>
              <a:t>. I </a:t>
            </a:r>
            <a:r>
              <a:rPr lang="en-US" sz="4000" b="1" dirty="0"/>
              <a:t>will give you the keys of the kingdom of heaven; and whatever you bind on earth shall have been bound in heaven, and whatever you loose on earth shall have been loosed in heaven</a:t>
            </a:r>
            <a:r>
              <a:rPr lang="en-US" sz="4000" b="1" dirty="0" smtClean="0"/>
              <a:t>."</a:t>
            </a:r>
            <a:endParaRPr lang="en-US" sz="4000" b="1" dirty="0"/>
          </a:p>
        </p:txBody>
      </p:sp>
    </p:spTree>
    <p:extLst>
      <p:ext uri="{BB962C8B-B14F-4D97-AF65-F5344CB8AC3E}">
        <p14:creationId xmlns:p14="http://schemas.microsoft.com/office/powerpoint/2010/main" val="419918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Did Peter Understand This Word?</a:t>
            </a:r>
          </a:p>
          <a:p>
            <a:pPr marL="0" indent="0">
              <a:buNone/>
            </a:pPr>
            <a:r>
              <a:rPr lang="en-US" sz="4000" b="1" dirty="0" smtClean="0"/>
              <a:t>As </a:t>
            </a:r>
            <a:r>
              <a:rPr lang="en-US" sz="4000" b="1" dirty="0"/>
              <a:t>you come to him, </a:t>
            </a:r>
            <a:r>
              <a:rPr lang="en-US" sz="4000" b="1" u="sng" dirty="0"/>
              <a:t>the living Stone</a:t>
            </a:r>
            <a:r>
              <a:rPr lang="en-US" sz="4000" b="1" dirty="0"/>
              <a:t>-- rejected by men but chosen by Elohim and precious to him-- </a:t>
            </a:r>
            <a:r>
              <a:rPr lang="en-US" sz="4000" b="1" u="sng" dirty="0"/>
              <a:t>you also, like living stones, are being built into a spiritual house</a:t>
            </a:r>
            <a:r>
              <a:rPr lang="en-US" sz="4000" b="1" dirty="0"/>
              <a:t> to be a holy priesthood, offering spiritual sacrifices acceptable to Elohim through Yahusha Messiah. (1 Peter 2:4-5)</a:t>
            </a:r>
          </a:p>
        </p:txBody>
      </p:sp>
    </p:spTree>
    <p:extLst>
      <p:ext uri="{BB962C8B-B14F-4D97-AF65-F5344CB8AC3E}">
        <p14:creationId xmlns:p14="http://schemas.microsoft.com/office/powerpoint/2010/main" val="336709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Did Peter Understand This Word?</a:t>
            </a:r>
          </a:p>
          <a:p>
            <a:pPr marL="0" indent="0">
              <a:buNone/>
            </a:pPr>
            <a:r>
              <a:rPr lang="en-US" sz="4000" b="1" dirty="0"/>
              <a:t>For in Scripture it says: "</a:t>
            </a:r>
            <a:r>
              <a:rPr lang="en-US" sz="4000" b="1" u="sng" dirty="0"/>
              <a:t>See, I lay a stone in Zion, a chosen and precious cornerstone</a:t>
            </a:r>
            <a:r>
              <a:rPr lang="en-US" sz="4000" b="1" dirty="0"/>
              <a:t>, and the one who trusts in him will never be put to shame."  Now to you who believe, this stone is precious. But to those who do not believe, "The stone the builders rejected has become the capstone," and, "A stone that causes men to stumble and a rock that makes them fall." They stumble because they disobey the message-- which is also what they were destined for. (1 Peter 2:6-8)</a:t>
            </a:r>
          </a:p>
        </p:txBody>
      </p:sp>
    </p:spTree>
    <p:extLst>
      <p:ext uri="{BB962C8B-B14F-4D97-AF65-F5344CB8AC3E}">
        <p14:creationId xmlns:p14="http://schemas.microsoft.com/office/powerpoint/2010/main" val="12873097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Did Peter Understand This Word?</a:t>
            </a:r>
          </a:p>
          <a:p>
            <a:pPr marL="0" indent="0">
              <a:buNone/>
            </a:pPr>
            <a:r>
              <a:rPr lang="en-US" sz="4000" b="1" dirty="0"/>
              <a:t>But you are a chosen people, a royal priesthood, a holy nation, a people belonging to Elohim, that you may declare the praises of him who called you out of darkness into his wonderful light.  </a:t>
            </a:r>
            <a:r>
              <a:rPr lang="en-US" sz="4000" b="1" u="sng" dirty="0"/>
              <a:t>Once you were not a people, but now you are the people of Elohim; once you had not received mercy, but now you have received mercy</a:t>
            </a:r>
            <a:r>
              <a:rPr lang="en-US" sz="4000" b="1" dirty="0"/>
              <a:t>. (1 Peter 2:9-10</a:t>
            </a:r>
            <a:r>
              <a:rPr lang="en-US" sz="4000" b="1" dirty="0" smtClean="0"/>
              <a:t>)</a:t>
            </a:r>
          </a:p>
          <a:p>
            <a:pPr marL="0" indent="0">
              <a:buNone/>
            </a:pPr>
            <a:r>
              <a:rPr lang="en-US" sz="4000" b="1" dirty="0" smtClean="0"/>
              <a:t>- Quoting Hosea 1</a:t>
            </a:r>
            <a:endParaRPr lang="en-US" sz="4000" b="1" dirty="0"/>
          </a:p>
        </p:txBody>
      </p:sp>
    </p:spTree>
    <p:extLst>
      <p:ext uri="{BB962C8B-B14F-4D97-AF65-F5344CB8AC3E}">
        <p14:creationId xmlns:p14="http://schemas.microsoft.com/office/powerpoint/2010/main" val="1350676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Hosea Passage – Who is This About?</a:t>
            </a:r>
          </a:p>
          <a:p>
            <a:pPr marL="0" indent="0">
              <a:buNone/>
            </a:pPr>
            <a:r>
              <a:rPr lang="en-US" sz="4000" b="1" dirty="0" smtClean="0"/>
              <a:t>Yet </a:t>
            </a:r>
            <a:r>
              <a:rPr lang="en-US" sz="4000" b="1" u="sng" dirty="0"/>
              <a:t>the sons of Yisrael</a:t>
            </a:r>
            <a:r>
              <a:rPr lang="en-US" sz="4000" b="1" dirty="0"/>
              <a:t> will be like the sand on the seashore, which cannot be measured or counted. In the place where it was said to them, </a:t>
            </a:r>
            <a:r>
              <a:rPr lang="en-US" sz="4000" b="1" u="sng" dirty="0"/>
              <a:t>'You are not my people,' they will be called 'sons of the living Elohim</a:t>
            </a:r>
            <a:r>
              <a:rPr lang="en-US" sz="4000" b="1" dirty="0"/>
              <a:t>. (</a:t>
            </a:r>
            <a:r>
              <a:rPr lang="en-US" sz="4000" b="1" dirty="0" err="1"/>
              <a:t>Hoshea</a:t>
            </a:r>
            <a:r>
              <a:rPr lang="en-US" sz="4000" b="1" dirty="0"/>
              <a:t> 1:10)</a:t>
            </a:r>
          </a:p>
          <a:p>
            <a:pPr marL="0" indent="0">
              <a:buNone/>
            </a:pPr>
            <a:r>
              <a:rPr lang="en-US" sz="4000" b="1" dirty="0"/>
              <a:t>I will plant her for myself in the land; </a:t>
            </a:r>
            <a:r>
              <a:rPr lang="en-US" sz="4000" b="1" u="sng" dirty="0"/>
              <a:t>I will show my love (mercy) to the one I called 'Not my loved one</a:t>
            </a:r>
            <a:r>
              <a:rPr lang="en-US" sz="4000" b="1" dirty="0"/>
              <a:t>. 'I will say </a:t>
            </a:r>
            <a:r>
              <a:rPr lang="en-US" sz="4000" b="1" u="sng" dirty="0"/>
              <a:t>to those called 'Not my people, ''You are my people'</a:t>
            </a:r>
            <a:r>
              <a:rPr lang="en-US" sz="4000" b="1" dirty="0"/>
              <a:t>; and they will say, 'You are my Elohim.' (</a:t>
            </a:r>
            <a:r>
              <a:rPr lang="en-US" sz="4000" b="1" dirty="0" err="1"/>
              <a:t>Hoshea</a:t>
            </a:r>
            <a:r>
              <a:rPr lang="en-US" sz="4000" b="1" dirty="0"/>
              <a:t> 2:23</a:t>
            </a:r>
            <a:r>
              <a:rPr lang="en-US" sz="4000" b="1" dirty="0" smtClean="0"/>
              <a:t>)</a:t>
            </a:r>
            <a:endParaRPr lang="en-US" sz="4000" b="1" dirty="0"/>
          </a:p>
        </p:txBody>
      </p:sp>
    </p:spTree>
    <p:extLst>
      <p:ext uri="{BB962C8B-B14F-4D97-AF65-F5344CB8AC3E}">
        <p14:creationId xmlns:p14="http://schemas.microsoft.com/office/powerpoint/2010/main" val="16206691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Tent Was to be Built in Messiah’s Day?</a:t>
            </a:r>
          </a:p>
          <a:p>
            <a:pPr marL="0" indent="0">
              <a:buNone/>
            </a:pPr>
            <a:r>
              <a:rPr lang="en-US" sz="4000" b="1" dirty="0"/>
              <a:t>For, lo, I will command, and I will sift the house of Israel among all nations, like as </a:t>
            </a:r>
            <a:r>
              <a:rPr lang="en-US" sz="4000" b="1" i="1" dirty="0"/>
              <a:t>corn </a:t>
            </a:r>
            <a:r>
              <a:rPr lang="en-US" sz="4000" b="1" dirty="0"/>
              <a:t>is sifted in a sieve, yet shall not the least grain fall upon the earth. All the sinners of my people shall die by the sword, which say, The evil shall not overtake nor prevent us.</a:t>
            </a:r>
            <a:r>
              <a:rPr lang="en-US" sz="4000" b="1" baseline="30000" dirty="0"/>
              <a:t> </a:t>
            </a:r>
            <a:r>
              <a:rPr lang="en-US" sz="4000" b="1" dirty="0"/>
              <a:t> </a:t>
            </a:r>
            <a:r>
              <a:rPr lang="en-US" sz="4000" b="1" u="sng" dirty="0"/>
              <a:t>In that day will I raise up the tabernacle of David that is fallen,</a:t>
            </a:r>
            <a:r>
              <a:rPr lang="en-US" sz="4000" b="1" dirty="0"/>
              <a:t> and close up the breaches thereof; and </a:t>
            </a:r>
            <a:r>
              <a:rPr lang="en-US" sz="4000" b="1" u="sng" dirty="0"/>
              <a:t>I will raise up his ruins</a:t>
            </a:r>
            <a:r>
              <a:rPr lang="en-US" sz="4000" b="1" dirty="0"/>
              <a:t>, </a:t>
            </a:r>
            <a:r>
              <a:rPr lang="en-US" sz="4000" b="1" u="sng" dirty="0"/>
              <a:t>and I will build it as in the days of old</a:t>
            </a:r>
            <a:r>
              <a:rPr lang="en-US" sz="4000" b="1" dirty="0"/>
              <a:t> (Amos 9:9-11 KJV</a:t>
            </a:r>
            <a:r>
              <a:rPr lang="en-US" sz="4000" b="1" dirty="0" smtClean="0"/>
              <a:t>).</a:t>
            </a:r>
            <a:endParaRPr lang="en-US" sz="4000" b="1" dirty="0"/>
          </a:p>
        </p:txBody>
      </p:sp>
    </p:spTree>
    <p:extLst>
      <p:ext uri="{BB962C8B-B14F-4D97-AF65-F5344CB8AC3E}">
        <p14:creationId xmlns:p14="http://schemas.microsoft.com/office/powerpoint/2010/main" val="35556596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Is Amos’ Prophesy in Peter’s View?</a:t>
            </a:r>
          </a:p>
          <a:p>
            <a:pPr marL="0" indent="0">
              <a:buNone/>
            </a:pPr>
            <a:r>
              <a:rPr lang="en-US" sz="4000" b="1" dirty="0" smtClean="0"/>
              <a:t>Simeon </a:t>
            </a:r>
            <a:r>
              <a:rPr lang="en-US" sz="4000" b="1" dirty="0"/>
              <a:t>(Simon Peter) has explained how Elohim first concerned himself to select from among the Gentiles a people for his name. The words of the prophets agree with this, as it is written, 'After this I will return, and </a:t>
            </a:r>
            <a:r>
              <a:rPr lang="en-US" sz="4000" b="1" u="sng" dirty="0"/>
              <a:t>I will rebuild the fallen tent of David; I will rebuild its ruins and restore it</a:t>
            </a:r>
            <a:r>
              <a:rPr lang="en-US" sz="4000" b="1" dirty="0"/>
              <a:t>, so that the rest of humanity may seek Yahuwah, namely, all the Gentiles I have called to be my own,' says Yahuwah, who makes these things known from long ago (Acts 15:14-18, citing Amos 9).</a:t>
            </a:r>
          </a:p>
        </p:txBody>
      </p:sp>
    </p:spTree>
    <p:extLst>
      <p:ext uri="{BB962C8B-B14F-4D97-AF65-F5344CB8AC3E}">
        <p14:creationId xmlns:p14="http://schemas.microsoft.com/office/powerpoint/2010/main" val="11165748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Do the Gentile Believers Become Part of Israel?</a:t>
            </a:r>
          </a:p>
          <a:p>
            <a:pPr marL="0" indent="0">
              <a:buNone/>
            </a:pPr>
            <a:r>
              <a:rPr lang="en-US" sz="4000" b="1" dirty="0" smtClean="0"/>
              <a:t>Therefore </a:t>
            </a:r>
            <a:r>
              <a:rPr lang="en-US" sz="4000" b="1" dirty="0"/>
              <a:t>remember that formerly you, the Gentiles in the flesh, who are called "Uncircumcision " by the so-called "Circumcision," [which is] performed in the flesh by human hands-</a:t>
            </a:r>
            <a:r>
              <a:rPr lang="en-US" sz="4000" b="1" dirty="0" smtClean="0"/>
              <a:t>- </a:t>
            </a:r>
            <a:r>
              <a:rPr lang="en-US" sz="4000" b="1" dirty="0"/>
              <a:t>[remember</a:t>
            </a:r>
            <a:r>
              <a:rPr lang="en-US" sz="4000" b="1" u="sng" dirty="0"/>
              <a:t>] that you were at that time separate from Messiah, excluded from the commonwealth of Israel, and strangers to the covenants of promise, having no hope and without Elohim in the </a:t>
            </a:r>
            <a:r>
              <a:rPr lang="en-US" sz="4000" b="1" u="sng" dirty="0" smtClean="0"/>
              <a:t>world</a:t>
            </a:r>
            <a:r>
              <a:rPr lang="en-US" sz="4000" b="1" dirty="0" smtClean="0"/>
              <a:t>. </a:t>
            </a:r>
            <a:r>
              <a:rPr lang="en-US" sz="4000" b="1" dirty="0"/>
              <a:t>But now in Messiah Yahusha you who formerly were far off have been brought near by the blood of Messiah</a:t>
            </a:r>
            <a:r>
              <a:rPr lang="en-US" sz="4000" b="1" dirty="0" smtClean="0"/>
              <a:t>.   </a:t>
            </a:r>
            <a:r>
              <a:rPr lang="en-US" sz="4000" b="1" dirty="0"/>
              <a:t>(Ephesians </a:t>
            </a:r>
            <a:r>
              <a:rPr lang="en-US" sz="4000" b="1" dirty="0" smtClean="0"/>
              <a:t>2:11-13)</a:t>
            </a:r>
            <a:endParaRPr lang="en-US" sz="4000" b="1" dirty="0"/>
          </a:p>
        </p:txBody>
      </p:sp>
    </p:spTree>
    <p:extLst>
      <p:ext uri="{BB962C8B-B14F-4D97-AF65-F5344CB8AC3E}">
        <p14:creationId xmlns:p14="http://schemas.microsoft.com/office/powerpoint/2010/main" val="32441618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Household Do We Belong To?</a:t>
            </a:r>
          </a:p>
          <a:p>
            <a:pPr marL="0" indent="0">
              <a:buNone/>
            </a:pPr>
            <a:r>
              <a:rPr lang="en-US" sz="4000" b="1" dirty="0"/>
              <a:t>Consequently, you are no longer foreigners and aliens, but </a:t>
            </a:r>
            <a:r>
              <a:rPr lang="en-US" sz="4000" b="1" u="sng" dirty="0"/>
              <a:t>fellow citizens with Elohim's people and members of Elohim's household</a:t>
            </a:r>
            <a:r>
              <a:rPr lang="en-US" sz="4000" b="1" dirty="0"/>
              <a:t>, built on the foundation of the apostles and prophets, with </a:t>
            </a:r>
            <a:r>
              <a:rPr lang="en-US" sz="4000" b="1" u="sng" dirty="0"/>
              <a:t>Messiah Yahusha himself as the chief cornerstone</a:t>
            </a:r>
            <a:r>
              <a:rPr lang="en-US" sz="4000" b="1" dirty="0"/>
              <a:t>.  In him the whole building is joined together and rises to become a holy temple in Yahuwah.  And in him </a:t>
            </a:r>
            <a:r>
              <a:rPr lang="en-US" sz="4000" b="1" u="sng" dirty="0"/>
              <a:t>you too are being built together</a:t>
            </a:r>
            <a:r>
              <a:rPr lang="en-US" sz="4000" b="1" dirty="0"/>
              <a:t> to become a dwelling in which Elohim lives by his Spirit. (Ephesians 2:19-22)</a:t>
            </a:r>
          </a:p>
        </p:txBody>
      </p:sp>
    </p:spTree>
    <p:extLst>
      <p:ext uri="{BB962C8B-B14F-4D97-AF65-F5344CB8AC3E}">
        <p14:creationId xmlns:p14="http://schemas.microsoft.com/office/powerpoint/2010/main" val="20032144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What Household Do We Belong To?</a:t>
            </a:r>
          </a:p>
          <a:p>
            <a:pPr marL="0" indent="0">
              <a:buNone/>
            </a:pPr>
            <a:r>
              <a:rPr lang="en-US" sz="4000" b="1" dirty="0" smtClean="0"/>
              <a:t>By </a:t>
            </a:r>
            <a:r>
              <a:rPr lang="en-US" sz="4000" b="1" dirty="0"/>
              <a:t>referring to this, when you read you can understand my insight into the mystery of Messiah</a:t>
            </a:r>
            <a:r>
              <a:rPr lang="en-US" sz="4000" b="1" dirty="0" smtClean="0"/>
              <a:t>, </a:t>
            </a:r>
            <a:r>
              <a:rPr lang="en-US" sz="4000" b="1" dirty="0"/>
              <a:t>which in other generations was not made known to the sons of men, as it has now been revealed to His holy apostles and prophets in the </a:t>
            </a:r>
            <a:r>
              <a:rPr lang="en-US" sz="4000" b="1" dirty="0" smtClean="0"/>
              <a:t>Spirit; </a:t>
            </a:r>
            <a:r>
              <a:rPr lang="en-US" sz="4000" b="1" dirty="0"/>
              <a:t>[to be specific], </a:t>
            </a:r>
            <a:r>
              <a:rPr lang="en-US" sz="4000" b="1" u="sng" dirty="0"/>
              <a:t>that the Gentiles are fellow heirs and fellow members of the body, and fellow partakers of the promise in Messiah Yahusha through the </a:t>
            </a:r>
            <a:r>
              <a:rPr lang="en-US" sz="4000" b="1" u="sng" dirty="0" smtClean="0"/>
              <a:t>gospel</a:t>
            </a:r>
            <a:r>
              <a:rPr lang="en-US" sz="4000" b="1" dirty="0" smtClean="0"/>
              <a:t>, </a:t>
            </a:r>
            <a:r>
              <a:rPr lang="en-US" sz="4000" b="1" dirty="0"/>
              <a:t>of which I was made a minister, according to the gift of Elohim's grace which was given to me according to the working of His power.</a:t>
            </a:r>
          </a:p>
          <a:p>
            <a:pPr marL="0" indent="0">
              <a:buNone/>
            </a:pPr>
            <a:r>
              <a:rPr lang="en-US" sz="4000" b="1" dirty="0" smtClean="0"/>
              <a:t>(Ephesians 3:4-7)</a:t>
            </a:r>
            <a:endParaRPr lang="en-US" sz="4000" b="1" dirty="0"/>
          </a:p>
        </p:txBody>
      </p:sp>
    </p:spTree>
    <p:extLst>
      <p:ext uri="{BB962C8B-B14F-4D97-AF65-F5344CB8AC3E}">
        <p14:creationId xmlns:p14="http://schemas.microsoft.com/office/powerpoint/2010/main" val="6664267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Did We Become the House of Israel?</a:t>
            </a:r>
          </a:p>
          <a:p>
            <a:pPr marL="0" indent="0">
              <a:buNone/>
            </a:pPr>
            <a:r>
              <a:rPr lang="en-US" sz="4000" b="1" dirty="0"/>
              <a:t>Behold then the kindness and severity of Elohim; to those who fell, severity, but to you, Elohim's kindness, if you continue in His kindness; otherwise you also will be cut off</a:t>
            </a:r>
            <a:r>
              <a:rPr lang="en-US" sz="4000" b="1" dirty="0" smtClean="0"/>
              <a:t>. </a:t>
            </a:r>
            <a:r>
              <a:rPr lang="en-US" sz="4000" b="1" u="sng" dirty="0"/>
              <a:t>And they also, if they do not continue in their unbelief, will be grafted in, for Elohim is able to graft them in again</a:t>
            </a:r>
            <a:r>
              <a:rPr lang="en-US" sz="4000" b="1" dirty="0" smtClean="0"/>
              <a:t>. </a:t>
            </a:r>
            <a:r>
              <a:rPr lang="en-US" sz="4000" b="1" u="sng" dirty="0"/>
              <a:t>For if you were cut off from what is by nature a wild olive tree, and were grafted contrary to nature into a cultivated olive tree, how much more will these who are the natural [branches] be grafted into their own olive tree</a:t>
            </a:r>
            <a:r>
              <a:rPr lang="en-US" sz="4000" b="1" dirty="0" smtClean="0"/>
              <a:t>?  Romans 11:22-24</a:t>
            </a:r>
            <a:endParaRPr lang="en-US" sz="4000" b="1" dirty="0"/>
          </a:p>
        </p:txBody>
      </p:sp>
    </p:spTree>
    <p:extLst>
      <p:ext uri="{BB962C8B-B14F-4D97-AF65-F5344CB8AC3E}">
        <p14:creationId xmlns:p14="http://schemas.microsoft.com/office/powerpoint/2010/main" val="42901513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Who is “The Israel of Elohim”?</a:t>
            </a:r>
          </a:p>
          <a:p>
            <a:pPr marL="0" indent="0">
              <a:buNone/>
            </a:pPr>
            <a:r>
              <a:rPr lang="en-US" sz="4000" b="1" dirty="0"/>
              <a:t>And those who will walk by this rule, peace and mercy [be] upon them, and upon the Israel of Elohim.</a:t>
            </a:r>
          </a:p>
          <a:p>
            <a:pPr marL="0" indent="0">
              <a:buNone/>
            </a:pPr>
            <a:r>
              <a:rPr lang="en-US" sz="4000" b="1" dirty="0" smtClean="0"/>
              <a:t>Galatians 6:16</a:t>
            </a:r>
            <a:endParaRPr lang="en-US" sz="4000" b="1" dirty="0"/>
          </a:p>
        </p:txBody>
      </p:sp>
    </p:spTree>
    <p:extLst>
      <p:ext uri="{BB962C8B-B14F-4D97-AF65-F5344CB8AC3E}">
        <p14:creationId xmlns:p14="http://schemas.microsoft.com/office/powerpoint/2010/main" val="38295393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Closing Remarks</a:t>
            </a:r>
          </a:p>
          <a:p>
            <a:pPr marL="0" indent="0">
              <a:buNone/>
            </a:pPr>
            <a:r>
              <a:rPr lang="en-US" sz="4000" b="1" dirty="0" smtClean="0"/>
              <a:t>WE ARE THE TRUE ISRAEL!</a:t>
            </a:r>
          </a:p>
          <a:p>
            <a:pPr marL="0" indent="0">
              <a:buNone/>
            </a:pPr>
            <a:r>
              <a:rPr lang="en-US" sz="4000" b="1" dirty="0" smtClean="0"/>
              <a:t>Dispensational theology does not reflect the teachings of the New Testament – Neither Yahusha, nor Peter, nor Paul</a:t>
            </a:r>
          </a:p>
          <a:p>
            <a:pPr marL="0" indent="0">
              <a:buNone/>
            </a:pPr>
            <a:r>
              <a:rPr lang="en-US" sz="4000" b="1" dirty="0" smtClean="0"/>
              <a:t>The Promises made to Abraham and all Israel are ours, because we are the true Israel </a:t>
            </a:r>
            <a:r>
              <a:rPr lang="en-US" sz="4000" b="1" smtClean="0"/>
              <a:t>of Elohim</a:t>
            </a:r>
          </a:p>
          <a:p>
            <a:pPr marL="0" indent="0">
              <a:buNone/>
            </a:pPr>
            <a:endParaRPr lang="en-US" sz="4000" b="1" dirty="0" smtClean="0"/>
          </a:p>
        </p:txBody>
      </p:sp>
    </p:spTree>
    <p:extLst>
      <p:ext uri="{BB962C8B-B14F-4D97-AF65-F5344CB8AC3E}">
        <p14:creationId xmlns:p14="http://schemas.microsoft.com/office/powerpoint/2010/main" val="14406527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197727</TotalTime>
  <Words>2198</Words>
  <Application>Microsoft Office PowerPoint</Application>
  <PresentationFormat>Widescreen</PresentationFormat>
  <Paragraphs>139</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1738</cp:revision>
  <dcterms:created xsi:type="dcterms:W3CDTF">2018-11-07T08:55:54Z</dcterms:created>
  <dcterms:modified xsi:type="dcterms:W3CDTF">2021-02-28T16:31:36Z</dcterms:modified>
</cp:coreProperties>
</file>