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4" r:id="rId2"/>
    <p:sldId id="1183" r:id="rId3"/>
    <p:sldId id="1548" r:id="rId4"/>
    <p:sldId id="1554" r:id="rId5"/>
    <p:sldId id="1583" r:id="rId6"/>
    <p:sldId id="1585" r:id="rId7"/>
    <p:sldId id="1594" r:id="rId8"/>
    <p:sldId id="1595" r:id="rId9"/>
    <p:sldId id="1597" r:id="rId10"/>
    <p:sldId id="1586" r:id="rId11"/>
    <p:sldId id="1596" r:id="rId12"/>
    <p:sldId id="1593" r:id="rId13"/>
    <p:sldId id="1598" r:id="rId14"/>
    <p:sldId id="1599" r:id="rId15"/>
    <p:sldId id="1600" r:id="rId16"/>
    <p:sldId id="1604" r:id="rId17"/>
    <p:sldId id="1606" r:id="rId18"/>
    <p:sldId id="1609" r:id="rId19"/>
    <p:sldId id="1607" r:id="rId20"/>
    <p:sldId id="1587" r:id="rId21"/>
    <p:sldId id="1605" r:id="rId22"/>
    <p:sldId id="1588" r:id="rId23"/>
    <p:sldId id="1608" r:id="rId24"/>
    <p:sldId id="1601" r:id="rId25"/>
    <p:sldId id="1582" r:id="rId26"/>
    <p:sldId id="1602" r:id="rId27"/>
    <p:sldId id="1603" r:id="rId28"/>
    <p:sldId id="1589" r:id="rId29"/>
    <p:sldId id="1590" r:id="rId30"/>
    <p:sldId id="1591" r:id="rId31"/>
    <p:sldId id="1592" r:id="rId32"/>
    <p:sldId id="1547" r:id="rId33"/>
    <p:sldId id="77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94664" autoAdjust="0"/>
  </p:normalViewPr>
  <p:slideViewPr>
    <p:cSldViewPr snapToGrid="0">
      <p:cViewPr varScale="1">
        <p:scale>
          <a:sx n="93" d="100"/>
          <a:sy n="93" d="100"/>
        </p:scale>
        <p:origin x="216" y="600"/>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err="1"/>
              <a:t>Ya’akov</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bibletruth.cc/"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423333"/>
            <a:ext cx="11489633" cy="6206066"/>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Mysteries of the Everlasting Gospel</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March 26, 2022</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Would You Turn Back?</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Galatians 4:1-20</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Rights of a Child Heir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4:1-2</a:t>
            </a:r>
          </a:p>
          <a:p>
            <a:pPr marL="0" indent="0">
              <a:buNone/>
            </a:pPr>
            <a:r>
              <a:rPr lang="en-US" sz="4000" b="1" dirty="0"/>
              <a:t>Now I say, as long as the heir is a child, he does not differ at all from a slave although he is owner of everything, but he is under guardians and managers until the date set by the father.</a:t>
            </a:r>
          </a:p>
        </p:txBody>
      </p:sp>
    </p:spTree>
    <p:extLst>
      <p:ext uri="{BB962C8B-B14F-4D97-AF65-F5344CB8AC3E}">
        <p14:creationId xmlns:p14="http://schemas.microsoft.com/office/powerpoint/2010/main" val="2894208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Tutor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3:24-25</a:t>
            </a:r>
          </a:p>
          <a:p>
            <a:pPr marL="0" indent="0">
              <a:buNone/>
            </a:pPr>
            <a:r>
              <a:rPr lang="en-US" sz="4000" b="1" dirty="0"/>
              <a:t>Therefore the Law has become our tutor [to lead us] to Messiah, so that we may be justified by faith. But now that faith has come, we are no longer under a tutor.</a:t>
            </a:r>
            <a:endParaRPr lang="en-US" sz="5400" b="1" dirty="0"/>
          </a:p>
        </p:txBody>
      </p:sp>
    </p:spTree>
    <p:extLst>
      <p:ext uri="{BB962C8B-B14F-4D97-AF65-F5344CB8AC3E}">
        <p14:creationId xmlns:p14="http://schemas.microsoft.com/office/powerpoint/2010/main" val="2848198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Tutor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l-GR" sz="4000" b="1" dirty="0" err="1"/>
              <a:t>παιδαγωγός</a:t>
            </a:r>
            <a:r>
              <a:rPr lang="en-US" sz="4000" b="1" dirty="0"/>
              <a:t> (</a:t>
            </a:r>
            <a:r>
              <a:rPr lang="en-US" sz="4000" b="1" dirty="0" err="1"/>
              <a:t>paida-gogos</a:t>
            </a:r>
            <a:r>
              <a:rPr lang="en-US" sz="4000" b="1" dirty="0"/>
              <a:t>) - </a:t>
            </a:r>
            <a:r>
              <a:rPr lang="en-US" sz="4000" dirty="0"/>
              <a:t>a guide and guardian of boys. Among the Greeks and Romans the name was applied to trustworthy slaves who were charged with the duty of supervising the life and morals of boys belonging to the better class. The boys were not allowed so much as to step out of the house without them before arriving at the age of manhood </a:t>
            </a:r>
            <a:endParaRPr lang="en-US" dirty="0"/>
          </a:p>
        </p:txBody>
      </p:sp>
    </p:spTree>
    <p:extLst>
      <p:ext uri="{BB962C8B-B14F-4D97-AF65-F5344CB8AC3E}">
        <p14:creationId xmlns:p14="http://schemas.microsoft.com/office/powerpoint/2010/main" val="1097532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We are Heirs</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Galatians 3:29</a:t>
            </a:r>
          </a:p>
          <a:p>
            <a:pPr marL="0" indent="0">
              <a:buNone/>
            </a:pPr>
            <a:r>
              <a:rPr lang="en-US" sz="4000" b="1" dirty="0"/>
              <a:t>And if you belong to Messiah, then you are Abraham's descendants, heirs according to promise.</a:t>
            </a:r>
          </a:p>
          <a:p>
            <a:pPr>
              <a:buFontTx/>
              <a:buChar char="-"/>
            </a:pPr>
            <a:r>
              <a:rPr lang="en-US" sz="4000" b="1" dirty="0"/>
              <a:t>Messiah is THE seed</a:t>
            </a:r>
          </a:p>
          <a:p>
            <a:pPr>
              <a:buFontTx/>
              <a:buChar char="-"/>
            </a:pPr>
            <a:r>
              <a:rPr lang="en-US" sz="4000" b="1" dirty="0"/>
              <a:t>We are also seeds (descendants) of Abraham</a:t>
            </a:r>
          </a:p>
          <a:p>
            <a:pPr>
              <a:buFontTx/>
              <a:buChar char="-"/>
            </a:pPr>
            <a:r>
              <a:rPr lang="en-US" sz="4000" b="1" dirty="0"/>
              <a:t>The promises were issued to Abraham and his seed</a:t>
            </a:r>
          </a:p>
          <a:p>
            <a:pPr>
              <a:buFontTx/>
              <a:buChar char="-"/>
            </a:pPr>
            <a:r>
              <a:rPr lang="en-US" sz="4000" b="1" dirty="0"/>
              <a:t>Thus, we are also heirs</a:t>
            </a:r>
          </a:p>
        </p:txBody>
      </p:sp>
    </p:spTree>
    <p:extLst>
      <p:ext uri="{BB962C8B-B14F-4D97-AF65-F5344CB8AC3E}">
        <p14:creationId xmlns:p14="http://schemas.microsoft.com/office/powerpoint/2010/main" val="2431702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Gentiles are Heirs</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Ephesians 2:11-12</a:t>
            </a:r>
          </a:p>
          <a:p>
            <a:pPr marL="0" indent="0">
              <a:buNone/>
            </a:pPr>
            <a:r>
              <a:rPr lang="en-US" sz="4000" b="1" dirty="0"/>
              <a:t>Therefore remember that formerly you, the Gentiles in the flesh, who are called "Uncircumcision " by the so-called "Circumcision," [which is] performed in the flesh by human hands-- [remember] that you were at that time separate from Messiah, </a:t>
            </a:r>
            <a:r>
              <a:rPr lang="en-US" sz="4000" b="1" u="sng" dirty="0"/>
              <a:t>excluded from the commonwealth of Israel, and strangers to the covenants of promise</a:t>
            </a:r>
            <a:r>
              <a:rPr lang="en-US" sz="4000" b="1" dirty="0"/>
              <a:t>, having no hope and without Elohim in the world.</a:t>
            </a:r>
          </a:p>
        </p:txBody>
      </p:sp>
    </p:spTree>
    <p:extLst>
      <p:ext uri="{BB962C8B-B14F-4D97-AF65-F5344CB8AC3E}">
        <p14:creationId xmlns:p14="http://schemas.microsoft.com/office/powerpoint/2010/main" val="2963649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Gentiles are Heirs</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Ephesians 3:4-6</a:t>
            </a:r>
          </a:p>
          <a:p>
            <a:pPr marL="0" indent="0">
              <a:buNone/>
            </a:pPr>
            <a:r>
              <a:rPr lang="en-US" sz="4000" b="1" dirty="0"/>
              <a:t>By referring to this, when you read you can understand my insight into the mystery of Messiah, which in other generations was not made known to the sons of men, as it has now been revealed to His holy apostles and prophets in the Spirit; [to be specific], that </a:t>
            </a:r>
            <a:r>
              <a:rPr lang="en-US" sz="4000" b="1" u="sng" dirty="0"/>
              <a:t>the Gentiles are fellow heirs and fellow members of the body, and fellow partakers of the promise in Messiah </a:t>
            </a:r>
            <a:r>
              <a:rPr lang="en-US" sz="4000" b="1" u="sng" dirty="0" err="1"/>
              <a:t>Yahusha</a:t>
            </a:r>
            <a:r>
              <a:rPr lang="en-US" sz="4000" b="1" u="sng" dirty="0"/>
              <a:t> </a:t>
            </a:r>
            <a:r>
              <a:rPr lang="en-US" sz="4000" b="1" dirty="0"/>
              <a:t>through the gospel,</a:t>
            </a:r>
          </a:p>
        </p:txBody>
      </p:sp>
    </p:spTree>
    <p:extLst>
      <p:ext uri="{BB962C8B-B14F-4D97-AF65-F5344CB8AC3E}">
        <p14:creationId xmlns:p14="http://schemas.microsoft.com/office/powerpoint/2010/main" val="2582651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Rights of a Child Heir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4:1-2</a:t>
            </a:r>
          </a:p>
          <a:p>
            <a:pPr marL="0" indent="0">
              <a:buNone/>
            </a:pPr>
            <a:r>
              <a:rPr lang="en-US" sz="4000" b="1" dirty="0"/>
              <a:t>Now I say, as long as the heir is a child, he does not differ at all from a slave although he is owner of everything, but he is under guardians and </a:t>
            </a:r>
            <a:r>
              <a:rPr lang="en-US" sz="4000" b="1" u="sng" dirty="0"/>
              <a:t>managers</a:t>
            </a:r>
            <a:r>
              <a:rPr lang="en-US" sz="4000" b="1" dirty="0"/>
              <a:t> until the date set by the father.</a:t>
            </a:r>
          </a:p>
        </p:txBody>
      </p:sp>
    </p:spTree>
    <p:extLst>
      <p:ext uri="{BB962C8B-B14F-4D97-AF65-F5344CB8AC3E}">
        <p14:creationId xmlns:p14="http://schemas.microsoft.com/office/powerpoint/2010/main" val="1649835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Steward/Manager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l-GR" sz="4000" b="1" dirty="0" err="1"/>
              <a:t>οἰκονόμος</a:t>
            </a:r>
            <a:r>
              <a:rPr lang="el-GR" sz="4000" dirty="0"/>
              <a:t>, </a:t>
            </a:r>
            <a:r>
              <a:rPr lang="en-US" sz="4000" dirty="0"/>
              <a:t>- </a:t>
            </a:r>
            <a:r>
              <a:rPr lang="en-US" sz="4000" i="1" dirty="0"/>
              <a:t>the manager of a household or of household affairs; especially a steward, manager, superintendent </a:t>
            </a:r>
            <a:r>
              <a:rPr lang="en-US" sz="4000" dirty="0"/>
              <a:t>(whether free-born, or, as was usually the case, a freed-man or slave) to whom the head of the house or proprietor has entrusted the management of his affairs, the care of receipts and expenditures, and the duty of dealing out the proper portion to every servant and even to the children not yet of age: </a:t>
            </a:r>
          </a:p>
        </p:txBody>
      </p:sp>
    </p:spTree>
    <p:extLst>
      <p:ext uri="{BB962C8B-B14F-4D97-AF65-F5344CB8AC3E}">
        <p14:creationId xmlns:p14="http://schemas.microsoft.com/office/powerpoint/2010/main" val="4275421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Fullness of the Time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4:3</a:t>
            </a:r>
          </a:p>
          <a:p>
            <a:pPr marL="0" indent="0">
              <a:buNone/>
            </a:pPr>
            <a:r>
              <a:rPr lang="en-US" sz="4000" b="1" dirty="0"/>
              <a:t>So also we, while we were children, were held in </a:t>
            </a:r>
            <a:r>
              <a:rPr lang="en-US" sz="4000" b="1" u="sng" dirty="0"/>
              <a:t>bondage</a:t>
            </a:r>
            <a:r>
              <a:rPr lang="en-US" sz="4000" b="1" dirty="0"/>
              <a:t> under </a:t>
            </a:r>
            <a:r>
              <a:rPr lang="en-US" sz="4000" b="1" u="sng" dirty="0"/>
              <a:t>the elemental things of the world</a:t>
            </a:r>
            <a:r>
              <a:rPr lang="en-US" sz="4000" b="1" dirty="0"/>
              <a:t>. </a:t>
            </a:r>
          </a:p>
        </p:txBody>
      </p:sp>
    </p:spTree>
    <p:extLst>
      <p:ext uri="{BB962C8B-B14F-4D97-AF65-F5344CB8AC3E}">
        <p14:creationId xmlns:p14="http://schemas.microsoft.com/office/powerpoint/2010/main" val="1689678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To Be Enslaved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dirty="0"/>
              <a:t>[Friberg Lexicon] </a:t>
            </a:r>
            <a:r>
              <a:rPr lang="el-GR" sz="4000" b="1" dirty="0" err="1"/>
              <a:t>δουλόω</a:t>
            </a:r>
            <a:r>
              <a:rPr lang="el-GR" sz="4000" b="1" dirty="0"/>
              <a:t> </a:t>
            </a:r>
            <a:r>
              <a:rPr lang="en-US" sz="4000" dirty="0"/>
              <a:t>(</a:t>
            </a:r>
            <a:r>
              <a:rPr lang="en-US" sz="4000" dirty="0" err="1"/>
              <a:t>dulo</a:t>
            </a:r>
            <a:r>
              <a:rPr lang="en-US" sz="4000" dirty="0"/>
              <a:t>-o) literally, as requiring absolute obedience </a:t>
            </a:r>
            <a:r>
              <a:rPr lang="en-US" sz="4000" i="1" dirty="0"/>
              <a:t>enslave, make </a:t>
            </a:r>
            <a:r>
              <a:rPr lang="en-US" sz="4000" dirty="0"/>
              <a:t>someone </a:t>
            </a:r>
            <a:r>
              <a:rPr lang="en-US" sz="4000" i="1" dirty="0"/>
              <a:t>a slave </a:t>
            </a:r>
            <a:r>
              <a:rPr lang="en-US" sz="4000" dirty="0"/>
              <a:t>(AC 7.6); figuratively </a:t>
            </a:r>
            <a:r>
              <a:rPr lang="en-US" sz="4000" i="1" dirty="0"/>
              <a:t>gain control over </a:t>
            </a:r>
            <a:r>
              <a:rPr lang="en-US" sz="4000" dirty="0"/>
              <a:t>someone; with </a:t>
            </a:r>
            <a:r>
              <a:rPr lang="el-GR" sz="4000" dirty="0" err="1"/>
              <a:t>ἑαυτόν</a:t>
            </a:r>
            <a:r>
              <a:rPr lang="el-GR" sz="4000" dirty="0"/>
              <a:t> </a:t>
            </a:r>
            <a:r>
              <a:rPr lang="en-US" sz="4000" dirty="0"/>
              <a:t>as the object of one who gives up personal rights for the sake of others </a:t>
            </a:r>
            <a:r>
              <a:rPr lang="en-US" sz="4000" i="1" dirty="0"/>
              <a:t>make oneself a slave, submit oneself to </a:t>
            </a:r>
            <a:r>
              <a:rPr lang="en-US" sz="4000" dirty="0"/>
              <a:t>(1C 9.19); </a:t>
            </a:r>
            <a:r>
              <a:rPr lang="en-US" sz="4000" u="sng" dirty="0"/>
              <a:t>passive </a:t>
            </a:r>
            <a:r>
              <a:rPr lang="en-US" sz="4000" i="1" u="sng" dirty="0"/>
              <a:t>be enslaved, be subject to </a:t>
            </a:r>
            <a:endParaRPr lang="en-US" sz="4000" u="sng" dirty="0"/>
          </a:p>
        </p:txBody>
      </p:sp>
    </p:spTree>
    <p:extLst>
      <p:ext uri="{BB962C8B-B14F-4D97-AF65-F5344CB8AC3E}">
        <p14:creationId xmlns:p14="http://schemas.microsoft.com/office/powerpoint/2010/main" val="1371267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Elemental Things</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l-GR" b="1" dirty="0"/>
              <a:t> </a:t>
            </a:r>
            <a:r>
              <a:rPr lang="el-GR" sz="4000" b="1" dirty="0" err="1"/>
              <a:t>στοιχεῖον</a:t>
            </a:r>
            <a:r>
              <a:rPr lang="el-GR" sz="4000" b="1" dirty="0"/>
              <a:t> </a:t>
            </a:r>
            <a:r>
              <a:rPr lang="en-US" sz="4000" dirty="0"/>
              <a:t> (</a:t>
            </a:r>
            <a:r>
              <a:rPr lang="en-US" sz="4000" dirty="0" err="1"/>
              <a:t>stoikei</a:t>
            </a:r>
            <a:r>
              <a:rPr lang="en-US" sz="4000" dirty="0"/>
              <a:t>-on) - the rudiments with which mankind like </a:t>
            </a:r>
            <a:r>
              <a:rPr lang="el-GR" sz="4000" dirty="0" err="1"/>
              <a:t>νήπιοι</a:t>
            </a:r>
            <a:r>
              <a:rPr lang="el-GR" sz="4000" dirty="0"/>
              <a:t> </a:t>
            </a:r>
            <a:r>
              <a:rPr lang="en-US" sz="4000" dirty="0"/>
              <a:t>(children) were indoctrinated before the time of Christ, </a:t>
            </a:r>
            <a:r>
              <a:rPr lang="en-US" sz="4000" dirty="0" err="1"/>
              <a:t>i</a:t>
            </a:r>
            <a:r>
              <a:rPr lang="en-US" sz="4000" dirty="0"/>
              <a:t>. e. the elements of religions training, or the ceremonial precepts common alike to the worship of Jews and of Gentiles, </a:t>
            </a:r>
          </a:p>
          <a:p>
            <a:pPr marL="0" indent="0">
              <a:buNone/>
            </a:pPr>
            <a:r>
              <a:rPr lang="en-US" sz="4000" dirty="0"/>
              <a:t>specifically, the ceremonial requirements especially of Jewish tradition, minutely set forth by theosophists and false teachers, and fortified by specious argument, </a:t>
            </a:r>
          </a:p>
        </p:txBody>
      </p:sp>
    </p:spTree>
    <p:extLst>
      <p:ext uri="{BB962C8B-B14F-4D97-AF65-F5344CB8AC3E}">
        <p14:creationId xmlns:p14="http://schemas.microsoft.com/office/powerpoint/2010/main" val="290053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Elemental Things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Colossians 2:8</a:t>
            </a:r>
          </a:p>
          <a:p>
            <a:pPr marL="0" indent="0">
              <a:buNone/>
            </a:pPr>
            <a:r>
              <a:rPr lang="en-US" sz="4000" b="1" dirty="0"/>
              <a:t>See to it that no one takes you captive through philosophy and empty deception, </a:t>
            </a:r>
            <a:r>
              <a:rPr lang="en-US" sz="4000" b="1" u="sng" dirty="0"/>
              <a:t>according to the tradition of men</a:t>
            </a:r>
            <a:r>
              <a:rPr lang="en-US" sz="4000" b="1" dirty="0"/>
              <a:t>, </a:t>
            </a:r>
            <a:r>
              <a:rPr lang="en-US" sz="4000" b="1" u="sng" dirty="0"/>
              <a:t>according to the elementary principles of the world</a:t>
            </a:r>
            <a:r>
              <a:rPr lang="en-US" sz="4000" b="1" dirty="0"/>
              <a:t>, rather than according to Messiah.</a:t>
            </a:r>
          </a:p>
          <a:p>
            <a:pPr marL="0" indent="0">
              <a:buNone/>
            </a:pPr>
            <a:r>
              <a:rPr lang="en-US" sz="4000" b="1" dirty="0"/>
              <a:t>- The building blocks of false religion (Judaism)</a:t>
            </a:r>
          </a:p>
        </p:txBody>
      </p:sp>
    </p:spTree>
    <p:extLst>
      <p:ext uri="{BB962C8B-B14F-4D97-AF65-F5344CB8AC3E}">
        <p14:creationId xmlns:p14="http://schemas.microsoft.com/office/powerpoint/2010/main" val="199039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Certificate of Debt</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Colossians 2:13-15</a:t>
            </a:r>
          </a:p>
          <a:p>
            <a:pPr marL="0" indent="0">
              <a:buNone/>
            </a:pPr>
            <a:r>
              <a:rPr lang="en-US" sz="4000" b="1" dirty="0"/>
              <a:t>When you were dead in your transgressions and the uncircumcision of your flesh, He made you alive together with Him, having forgiven us all our transgressions, having canceled out the certificate of debt by the dogmas, which were hostile to us; and He has taken it out of the way, having nailed it to the cross. When He had disarmed the rulers and authorities, He made a public display of them, having triumphed over them through Him.</a:t>
            </a:r>
          </a:p>
        </p:txBody>
      </p:sp>
    </p:spTree>
    <p:extLst>
      <p:ext uri="{BB962C8B-B14F-4D97-AF65-F5344CB8AC3E}">
        <p14:creationId xmlns:p14="http://schemas.microsoft.com/office/powerpoint/2010/main" val="3008788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Fullness of the Time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4:4-5</a:t>
            </a:r>
          </a:p>
          <a:p>
            <a:pPr marL="0" indent="0">
              <a:buNone/>
            </a:pPr>
            <a:r>
              <a:rPr lang="en-US" sz="4000" b="1" dirty="0"/>
              <a:t>But when the fullness of the time came, Elohim sent forth His Son, born of a woman, born under the Law, so that He might redeem those who were under the (Pharisaic) Law, that we might receive the adoption as sons.</a:t>
            </a:r>
          </a:p>
        </p:txBody>
      </p:sp>
    </p:spTree>
    <p:extLst>
      <p:ext uri="{BB962C8B-B14F-4D97-AF65-F5344CB8AC3E}">
        <p14:creationId xmlns:p14="http://schemas.microsoft.com/office/powerpoint/2010/main" val="2191706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Meaning of “Under the Law”</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Romans 2:12-13 For all who have sinned without the (written) Law will also perish without the (written) Law, and all who have sinned under the (Oral) Law will be judged by the (written) Law; for [it is] not the hearers of the (Oral) Law [who] are just before Elohim, but the doers of the (written) Law will be justified.</a:t>
            </a:r>
            <a:endParaRPr lang="en-US" b="1" dirty="0"/>
          </a:p>
        </p:txBody>
      </p:sp>
    </p:spTree>
    <p:extLst>
      <p:ext uri="{BB962C8B-B14F-4D97-AF65-F5344CB8AC3E}">
        <p14:creationId xmlns:p14="http://schemas.microsoft.com/office/powerpoint/2010/main" val="3005342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Meaning of “Under the Law”</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Romans 6:14-16 For sin shall not be master over you, for </a:t>
            </a:r>
            <a:r>
              <a:rPr lang="en-US" sz="4000" b="1" u="sng" dirty="0"/>
              <a:t>you are not under (oral) law but under grace</a:t>
            </a:r>
            <a:r>
              <a:rPr lang="en-US" sz="4000" b="1" dirty="0"/>
              <a:t> (written Law). What then? Shall we sin because we are not under law but under grace? May it never be! Do you not know that when you present yourselves to someone [as] slaves for obedience, </a:t>
            </a:r>
            <a:r>
              <a:rPr lang="en-US" sz="4000" b="1" u="sng" dirty="0"/>
              <a:t>you are slaves of the one whom you obey</a:t>
            </a:r>
            <a:r>
              <a:rPr lang="en-US" sz="4000" b="1" dirty="0"/>
              <a:t>, either of sin (obeying oral law) resulting in death, or of obedience (to written Law) resulting in righteousness?</a:t>
            </a:r>
          </a:p>
        </p:txBody>
      </p:sp>
    </p:spTree>
    <p:extLst>
      <p:ext uri="{BB962C8B-B14F-4D97-AF65-F5344CB8AC3E}">
        <p14:creationId xmlns:p14="http://schemas.microsoft.com/office/powerpoint/2010/main" val="1967123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Judged By the Law</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Deuteronomy 30:15-16</a:t>
            </a:r>
          </a:p>
          <a:p>
            <a:pPr marL="0" indent="0">
              <a:buNone/>
            </a:pPr>
            <a:r>
              <a:rPr lang="en-US" sz="3600" b="1" dirty="0"/>
              <a:t>"See, I have set before you today life and prosperity, and death and adversity; in that I command you today to love Yahuwah your Elohim, to walk in His ways and to keep His commandments and His statutes and His judgments, that you may live and multiply, and that Yahuwah your Elohim may bless you in the land where you are entering to possess it. "</a:t>
            </a:r>
            <a:r>
              <a:rPr lang="en-US" sz="3600" b="1" u="sng" dirty="0"/>
              <a:t>But if your heart turns away and you will not obey, but are drawn away and worship other gods and serve them, I declare to you today that you shall surely perish</a:t>
            </a:r>
            <a:r>
              <a:rPr lang="en-US" sz="3600" b="1" dirty="0"/>
              <a:t>. </a:t>
            </a:r>
          </a:p>
        </p:txBody>
      </p:sp>
    </p:spTree>
    <p:extLst>
      <p:ext uri="{BB962C8B-B14F-4D97-AF65-F5344CB8AC3E}">
        <p14:creationId xmlns:p14="http://schemas.microsoft.com/office/powerpoint/2010/main" val="2520766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Sons are Heirs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4:6-7</a:t>
            </a:r>
          </a:p>
          <a:p>
            <a:pPr marL="0" indent="0">
              <a:buNone/>
            </a:pPr>
            <a:r>
              <a:rPr lang="en-US" sz="4000" b="1" dirty="0"/>
              <a:t>Because you are sons, Elohim has sent forth the Spirit of His Son into our hearts, crying, "Abba! Father!" Therefore you are no longer a slave, but a son; and if a son, then an heir through Elohim.</a:t>
            </a:r>
          </a:p>
          <a:p>
            <a:pPr>
              <a:buFontTx/>
              <a:buChar char="-"/>
            </a:pPr>
            <a:r>
              <a:rPr lang="en-US" sz="4000" b="1" dirty="0"/>
              <a:t>Our Father who is in heaven….</a:t>
            </a:r>
          </a:p>
          <a:p>
            <a:pPr>
              <a:buFontTx/>
              <a:buChar char="-"/>
            </a:pPr>
            <a:r>
              <a:rPr lang="en-US" sz="4000" b="1" dirty="0"/>
              <a:t>As a son, we call him “Father”</a:t>
            </a:r>
          </a:p>
        </p:txBody>
      </p:sp>
    </p:spTree>
    <p:extLst>
      <p:ext uri="{BB962C8B-B14F-4D97-AF65-F5344CB8AC3E}">
        <p14:creationId xmlns:p14="http://schemas.microsoft.com/office/powerpoint/2010/main" val="2199181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Elohim as Father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Isaiah 63:16 For You are our Father, though Abraham does not know us And Israel does not recognize us. You, O Yahuwah, are our Father, Our Redeemer from of old is Your name.</a:t>
            </a:r>
          </a:p>
          <a:p>
            <a:pPr marL="0" indent="0">
              <a:buNone/>
            </a:pPr>
            <a:r>
              <a:rPr lang="en-US" sz="4000" b="1" dirty="0"/>
              <a:t>Isaiah 64:8 But now, O Yahuwah, You are our Father, We are the clay, and You our potter; And all of us are the work of Your hand.</a:t>
            </a:r>
            <a:endParaRPr lang="en-US" sz="5400" b="1" dirty="0"/>
          </a:p>
        </p:txBody>
      </p:sp>
    </p:spTree>
    <p:extLst>
      <p:ext uri="{BB962C8B-B14F-4D97-AF65-F5344CB8AC3E}">
        <p14:creationId xmlns:p14="http://schemas.microsoft.com/office/powerpoint/2010/main" val="446896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Would You Turn Back?</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Galatians 4:8-11</a:t>
            </a:r>
          </a:p>
          <a:p>
            <a:pPr marL="0" indent="0">
              <a:buNone/>
            </a:pPr>
            <a:r>
              <a:rPr lang="en-US" sz="4000" b="1" dirty="0"/>
              <a:t>However at that time, when you did not know Elohim, you were slaves to those which by nature are no gods. But now that you have come to know Elohim, or rather to be known by Elohim, how is it that you turn back again to </a:t>
            </a:r>
            <a:r>
              <a:rPr lang="en-US" sz="4000" b="1" u="sng" dirty="0"/>
              <a:t>the weak and worthless (poor, destitute, powerless) elemental things, to which you desire to be enslaved all over again</a:t>
            </a:r>
            <a:r>
              <a:rPr lang="en-US" sz="4000" b="1" dirty="0"/>
              <a:t>? You observe </a:t>
            </a:r>
            <a:r>
              <a:rPr lang="en-US" sz="4000" b="1" u="sng" dirty="0"/>
              <a:t>days</a:t>
            </a:r>
            <a:r>
              <a:rPr lang="en-US" sz="4000" b="1" dirty="0"/>
              <a:t> and months and seasons and years. I fear for you, that perhaps I have labored over you in vain.</a:t>
            </a:r>
          </a:p>
        </p:txBody>
      </p:sp>
    </p:spTree>
    <p:extLst>
      <p:ext uri="{BB962C8B-B14F-4D97-AF65-F5344CB8AC3E}">
        <p14:creationId xmlns:p14="http://schemas.microsoft.com/office/powerpoint/2010/main" val="2704027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Pharisee’s Prayer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Luke 18:11-12</a:t>
            </a:r>
          </a:p>
          <a:p>
            <a:pPr marL="0" indent="0">
              <a:buNone/>
            </a:pPr>
            <a:r>
              <a:rPr lang="en-US" sz="4000" b="1" dirty="0"/>
              <a:t>"The Pharisee stood and was praying this to himself: 'Elohim, I thank You that I am not like other people: swindlers, unjust, adulterers, or even like this tax collector. </a:t>
            </a:r>
            <a:r>
              <a:rPr lang="en-US" sz="4000" b="1" u="sng" dirty="0"/>
              <a:t>'I fast twice a week</a:t>
            </a:r>
            <a:r>
              <a:rPr lang="en-US" sz="4000" b="1" dirty="0"/>
              <a:t>; I pay tithes of all that I get.'</a:t>
            </a:r>
          </a:p>
        </p:txBody>
      </p:sp>
    </p:spTree>
    <p:extLst>
      <p:ext uri="{BB962C8B-B14F-4D97-AF65-F5344CB8AC3E}">
        <p14:creationId xmlns:p14="http://schemas.microsoft.com/office/powerpoint/2010/main" val="15881322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Body of Messiah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Colossians 2:16-17</a:t>
            </a:r>
          </a:p>
          <a:p>
            <a:pPr marL="0" indent="0">
              <a:buNone/>
            </a:pPr>
            <a:r>
              <a:rPr lang="en-US" sz="4000" b="1" dirty="0"/>
              <a:t>Therefore no one is to act as your judge in regard to </a:t>
            </a:r>
            <a:r>
              <a:rPr lang="en-US" sz="4000" b="1" u="sng" dirty="0"/>
              <a:t>food or drink</a:t>
            </a:r>
            <a:r>
              <a:rPr lang="en-US" sz="4000" b="1" dirty="0"/>
              <a:t> or in respect to </a:t>
            </a:r>
            <a:r>
              <a:rPr lang="en-US" sz="4000" b="1" u="sng" dirty="0"/>
              <a:t>a festival or a new moon or a Sabbath day</a:t>
            </a:r>
            <a:r>
              <a:rPr lang="en-US" sz="4000" b="1" dirty="0"/>
              <a:t>-- things which are a [mere] shadow of what is to come; but the substance belongs to Messiah.</a:t>
            </a:r>
          </a:p>
        </p:txBody>
      </p:sp>
    </p:spTree>
    <p:extLst>
      <p:ext uri="{BB962C8B-B14F-4D97-AF65-F5344CB8AC3E}">
        <p14:creationId xmlns:p14="http://schemas.microsoft.com/office/powerpoint/2010/main" val="1991819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Food and Drink?</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Hebrews 9:9-10</a:t>
            </a:r>
          </a:p>
          <a:p>
            <a:pPr marL="0" indent="0">
              <a:buNone/>
            </a:pPr>
            <a:r>
              <a:rPr lang="en-US" sz="4000" b="1" dirty="0"/>
              <a:t>Accordingly both gifts and sacrifices are offered </a:t>
            </a:r>
            <a:r>
              <a:rPr lang="en-US" sz="4000" b="1" u="sng" dirty="0"/>
              <a:t>which cannot make the worshiper perfect in conscience</a:t>
            </a:r>
            <a:r>
              <a:rPr lang="en-US" sz="4000" b="1" dirty="0"/>
              <a:t>, since they [relate] only to food and drink and various washings, </a:t>
            </a:r>
            <a:r>
              <a:rPr lang="en-US" sz="4000" b="1" u="sng" dirty="0"/>
              <a:t>regulations for the body imposed until a time of reformation</a:t>
            </a:r>
            <a:r>
              <a:rPr lang="en-US" sz="4000" b="1" dirty="0"/>
              <a:t>.</a:t>
            </a:r>
          </a:p>
        </p:txBody>
      </p:sp>
    </p:spTree>
    <p:extLst>
      <p:ext uri="{BB962C8B-B14F-4D97-AF65-F5344CB8AC3E}">
        <p14:creationId xmlns:p14="http://schemas.microsoft.com/office/powerpoint/2010/main" val="3044486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Be Defrauded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Colossians 2:18-19</a:t>
            </a:r>
          </a:p>
          <a:p>
            <a:pPr marL="0" indent="0">
              <a:buNone/>
            </a:pPr>
            <a:r>
              <a:rPr lang="en-US" sz="4000" b="1" u="sng" dirty="0"/>
              <a:t>Let no one keep defrauding you</a:t>
            </a:r>
            <a:r>
              <a:rPr lang="en-US" sz="4000" b="1" dirty="0"/>
              <a:t> of your prize by delighting in self-abasement and the worship of the angels, taking his stand on [visions] he has seen, inflated without cause by his fleshly mind, and not holding fast to the head, from whom the entire body, being supplied and held together by the joints and ligaments, grows with a growth which is from Elohim.</a:t>
            </a:r>
          </a:p>
        </p:txBody>
      </p:sp>
    </p:spTree>
    <p:extLst>
      <p:ext uri="{BB962C8B-B14F-4D97-AF65-F5344CB8AC3E}">
        <p14:creationId xmlns:p14="http://schemas.microsoft.com/office/powerpoint/2010/main" val="1535219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Go Back</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Colossians 2:20-22</a:t>
            </a:r>
          </a:p>
          <a:p>
            <a:pPr marL="0" indent="0">
              <a:buNone/>
            </a:pPr>
            <a:r>
              <a:rPr lang="en-US" sz="4000" b="1" dirty="0"/>
              <a:t>If you have died with Messiah to the elementary principles of the world, why, as if you were living in the world, do you submit yourself to decrees, such as, "Do not handle, do not taste, do not touch!" (which all [refer] [to] things destined to perish with use)-- </a:t>
            </a:r>
            <a:r>
              <a:rPr lang="en-US" sz="4000" b="1" u="sng" dirty="0"/>
              <a:t>in accordance with the commandments and teachings of men</a:t>
            </a:r>
            <a:r>
              <a:rPr lang="en-US" sz="4000" b="1" dirty="0"/>
              <a:t>?</a:t>
            </a:r>
          </a:p>
        </p:txBody>
      </p:sp>
    </p:spTree>
    <p:extLst>
      <p:ext uri="{BB962C8B-B14F-4D97-AF65-F5344CB8AC3E}">
        <p14:creationId xmlns:p14="http://schemas.microsoft.com/office/powerpoint/2010/main" val="2935105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Paul’s First Visit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4:12-14</a:t>
            </a:r>
          </a:p>
          <a:p>
            <a:pPr marL="0" indent="0">
              <a:buNone/>
            </a:pPr>
            <a:r>
              <a:rPr lang="en-US" sz="4000" b="1" dirty="0"/>
              <a:t>I beg of you, brethren, become as I [am], for I also [have become] as you [are]. You have done me no wrong; but you know that it was </a:t>
            </a:r>
            <a:r>
              <a:rPr lang="en-US" sz="4000" b="1" u="sng" dirty="0"/>
              <a:t>because of a bodily illness</a:t>
            </a:r>
            <a:r>
              <a:rPr lang="en-US" sz="4000" b="1" dirty="0"/>
              <a:t> that I preached the gospel to you the first time; and that which was a trial to you in my bodily condition you did not despise or loathe, but you received me as an angel of Elohim, as Messiah </a:t>
            </a:r>
            <a:r>
              <a:rPr lang="en-US" sz="4000" b="1" dirty="0" err="1"/>
              <a:t>Yahusha</a:t>
            </a:r>
            <a:r>
              <a:rPr lang="en-US" sz="4000" b="1" dirty="0"/>
              <a:t> [Himself].</a:t>
            </a:r>
          </a:p>
        </p:txBody>
      </p:sp>
    </p:spTree>
    <p:extLst>
      <p:ext uri="{BB962C8B-B14F-4D97-AF65-F5344CB8AC3E}">
        <p14:creationId xmlns:p14="http://schemas.microsoft.com/office/powerpoint/2010/main" val="26094521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Have the Galatians Changed Their Minds?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4:15-16</a:t>
            </a:r>
          </a:p>
          <a:p>
            <a:pPr marL="0" indent="0">
              <a:buNone/>
            </a:pPr>
            <a:r>
              <a:rPr lang="en-US" sz="4000" b="1" dirty="0"/>
              <a:t>Where then is that sense of blessing you had? For I bear you witness that, if possible, you would have plucked out your eyes and given them to me. So have I become your enemy by telling you the truth?</a:t>
            </a:r>
          </a:p>
          <a:p>
            <a:pPr marL="0" indent="0">
              <a:buNone/>
            </a:pPr>
            <a:r>
              <a:rPr lang="en-US" sz="4000" b="1" dirty="0"/>
              <a:t>- What was Paul’s “bodily illness”?</a:t>
            </a:r>
          </a:p>
        </p:txBody>
      </p:sp>
    </p:spTree>
    <p:extLst>
      <p:ext uri="{BB962C8B-B14F-4D97-AF65-F5344CB8AC3E}">
        <p14:creationId xmlns:p14="http://schemas.microsoft.com/office/powerpoint/2010/main" val="30736744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Galatians Sought After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4:17-18</a:t>
            </a:r>
          </a:p>
          <a:p>
            <a:pPr marL="0" indent="0">
              <a:buNone/>
            </a:pPr>
            <a:r>
              <a:rPr lang="en-US" sz="4000" b="1" u="sng" dirty="0"/>
              <a:t>They eagerly seek you</a:t>
            </a:r>
            <a:r>
              <a:rPr lang="en-US" sz="4000" b="1" dirty="0"/>
              <a:t>, not commendably, but </a:t>
            </a:r>
            <a:r>
              <a:rPr lang="en-US" sz="4000" b="1" u="sng" dirty="0"/>
              <a:t>they wish to shut you out so that you will seek them</a:t>
            </a:r>
            <a:r>
              <a:rPr lang="en-US" sz="4000" b="1" dirty="0"/>
              <a:t>. But it is good always to be eagerly sought in a commendable manner, and not only when I am present with you.</a:t>
            </a:r>
          </a:p>
          <a:p>
            <a:pPr>
              <a:buFontTx/>
              <a:buChar char="-"/>
            </a:pPr>
            <a:r>
              <a:rPr lang="en-US" sz="4000" b="1" dirty="0"/>
              <a:t>The Pharisees put much pressure on the Gentiles</a:t>
            </a:r>
          </a:p>
          <a:p>
            <a:pPr>
              <a:buFontTx/>
              <a:buChar char="-"/>
            </a:pPr>
            <a:r>
              <a:rPr lang="en-US" sz="4000" b="1" dirty="0"/>
              <a:t>By putting such demands on Gentiles, the Pharisees desired to force them to submit</a:t>
            </a:r>
          </a:p>
        </p:txBody>
      </p:sp>
    </p:spTree>
    <p:extLst>
      <p:ext uri="{BB962C8B-B14F-4D97-AF65-F5344CB8AC3E}">
        <p14:creationId xmlns:p14="http://schemas.microsoft.com/office/powerpoint/2010/main" val="4199567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Galatians’ Perplexing Pursuit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4:19-20</a:t>
            </a:r>
          </a:p>
          <a:p>
            <a:pPr marL="0" indent="0">
              <a:buNone/>
            </a:pPr>
            <a:r>
              <a:rPr lang="en-US" sz="4000" b="1" dirty="0"/>
              <a:t>My children, with whom </a:t>
            </a:r>
            <a:r>
              <a:rPr lang="en-US" sz="4000" b="1" u="sng" dirty="0"/>
              <a:t>I am again in labor</a:t>
            </a:r>
            <a:r>
              <a:rPr lang="en-US" sz="4000" b="1" dirty="0"/>
              <a:t> until Messiah is formed in you-- but I could wish to be present with you now and to change my tone, for I am </a:t>
            </a:r>
            <a:r>
              <a:rPr lang="en-US" sz="4000" b="1" u="sng" dirty="0"/>
              <a:t>perplexed</a:t>
            </a:r>
            <a:r>
              <a:rPr lang="en-US" sz="4000" b="1" dirty="0"/>
              <a:t> about you.</a:t>
            </a:r>
          </a:p>
          <a:p>
            <a:pPr>
              <a:buFontTx/>
              <a:buChar char="-"/>
            </a:pPr>
            <a:r>
              <a:rPr lang="en-US" sz="4000" dirty="0"/>
              <a:t>Does Paul have to explain everything all over again to the Galatians?</a:t>
            </a:r>
          </a:p>
          <a:p>
            <a:pPr>
              <a:buFontTx/>
              <a:buChar char="-"/>
            </a:pPr>
            <a:r>
              <a:rPr lang="en-US" sz="3600" dirty="0"/>
              <a:t>(1) </a:t>
            </a:r>
            <a:r>
              <a:rPr lang="en-US" sz="3600" i="1" dirty="0"/>
              <a:t>be at a loss, be perplexed, be uncertain </a:t>
            </a:r>
            <a:r>
              <a:rPr lang="en-US" sz="3600" dirty="0"/>
              <a:t>(AC 25.20); (2) </a:t>
            </a:r>
            <a:r>
              <a:rPr lang="en-US" sz="3600" i="1" dirty="0"/>
              <a:t>be inwardly disturbed </a:t>
            </a:r>
            <a:r>
              <a:rPr lang="en-US" sz="3600" dirty="0"/>
              <a:t>(MK 6.20)</a:t>
            </a:r>
          </a:p>
        </p:txBody>
      </p:sp>
    </p:spTree>
    <p:extLst>
      <p:ext uri="{BB962C8B-B14F-4D97-AF65-F5344CB8AC3E}">
        <p14:creationId xmlns:p14="http://schemas.microsoft.com/office/powerpoint/2010/main" val="2343869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Messiah’s appearance marked the time when Faith was mature – his followers are adults and stand to inherit</a:t>
            </a:r>
          </a:p>
          <a:p>
            <a:pPr marL="0" indent="0">
              <a:buNone/>
            </a:pPr>
            <a:r>
              <a:rPr lang="en-US" sz="4000" b="1" dirty="0"/>
              <a:t>Don’t be defrauded by those who want to enslave you into their religious doctrine</a:t>
            </a:r>
          </a:p>
          <a:p>
            <a:pPr marL="0" indent="0">
              <a:buNone/>
            </a:pPr>
            <a:r>
              <a:rPr lang="en-US" sz="4000" b="1" dirty="0"/>
              <a:t>Messiah died to set us free from their bondage</a:t>
            </a:r>
          </a:p>
        </p:txBody>
      </p:sp>
    </p:spTree>
    <p:extLst>
      <p:ext uri="{BB962C8B-B14F-4D97-AF65-F5344CB8AC3E}">
        <p14:creationId xmlns:p14="http://schemas.microsoft.com/office/powerpoint/2010/main" val="9404233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Perspective At My Website:</a:t>
            </a:r>
          </a:p>
          <a:p>
            <a:pPr algn="ctr">
              <a:buNone/>
            </a:pPr>
            <a:r>
              <a:rPr lang="en-US" sz="6000" b="1" dirty="0">
                <a:solidFill>
                  <a:schemeClr val="tx1"/>
                </a:solidFill>
                <a:latin typeface="+mn-lt"/>
                <a:hlinkClick r:id="rId3"/>
              </a:rPr>
              <a:t>www.BibleTruth.cc</a:t>
            </a:r>
            <a:endParaRPr lang="en-US" sz="6000" b="1" dirty="0">
              <a:solidFill>
                <a:schemeClr val="tx1"/>
              </a:solidFill>
              <a:latin typeface="+mn-lt"/>
            </a:endParaRPr>
          </a:p>
          <a:p>
            <a:pPr algn="ctr">
              <a:buNone/>
            </a:pPr>
            <a:r>
              <a:rPr lang="en-US" sz="4400" b="1" dirty="0"/>
              <a:t>or</a:t>
            </a:r>
          </a:p>
          <a:p>
            <a:pPr algn="ctr">
              <a:buNone/>
            </a:pPr>
            <a:r>
              <a:rPr lang="en-US" sz="5200" b="1" dirty="0">
                <a:solidFill>
                  <a:schemeClr val="tx1"/>
                </a:solidFill>
                <a:latin typeface="+mn-lt"/>
              </a:rPr>
              <a:t>Search for ‘David M Rogers’ on YouTube</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392945</TotalTime>
  <Words>2194</Words>
  <Application>Microsoft Macintosh PowerPoint</Application>
  <PresentationFormat>Widescreen</PresentationFormat>
  <Paragraphs>119</Paragraphs>
  <Slides>33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Helvetica</vt:lpstr>
      <vt:lpstr>Office Theme</vt:lpstr>
      <vt:lpstr>PowerPoint Presentation</vt:lpstr>
      <vt:lpstr>PowerPoint Presentation</vt:lpstr>
      <vt:lpstr>The Rights of a Child Heir</vt:lpstr>
      <vt:lpstr>The Tutor</vt:lpstr>
      <vt:lpstr>The Tutor</vt:lpstr>
      <vt:lpstr>We are Heirs</vt:lpstr>
      <vt:lpstr>Gentiles are Heirs</vt:lpstr>
      <vt:lpstr>Gentiles are Heirs</vt:lpstr>
      <vt:lpstr>The Rights of a Child Heir</vt:lpstr>
      <vt:lpstr>Steward/Manager</vt:lpstr>
      <vt:lpstr>The Fullness of the Time</vt:lpstr>
      <vt:lpstr>To Be Enslaved</vt:lpstr>
      <vt:lpstr>Elemental Things</vt:lpstr>
      <vt:lpstr>Elemental Things</vt:lpstr>
      <vt:lpstr>The Certificate of Debt</vt:lpstr>
      <vt:lpstr>The Fullness of the Time</vt:lpstr>
      <vt:lpstr>Meaning of “Under the Law”</vt:lpstr>
      <vt:lpstr>Meaning of “Under the Law”</vt:lpstr>
      <vt:lpstr>Judged By the Law</vt:lpstr>
      <vt:lpstr>Sons are Heirs</vt:lpstr>
      <vt:lpstr>Elohim as Father</vt:lpstr>
      <vt:lpstr>Would You Turn Back?</vt:lpstr>
      <vt:lpstr>The Pharisee’s Prayer</vt:lpstr>
      <vt:lpstr>The Body of Messiah</vt:lpstr>
      <vt:lpstr>Food and Drink?</vt:lpstr>
      <vt:lpstr>Don’t Be Defrauded</vt:lpstr>
      <vt:lpstr>Don’t Go Back</vt:lpstr>
      <vt:lpstr>Paul’s First Visit</vt:lpstr>
      <vt:lpstr>Have the Galatians Changed Their Minds?</vt:lpstr>
      <vt:lpstr>The Galatians Sought After</vt:lpstr>
      <vt:lpstr>The Galatians’ Perplexing Pursuit</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2740</cp:revision>
  <dcterms:created xsi:type="dcterms:W3CDTF">2018-11-07T08:55:54Z</dcterms:created>
  <dcterms:modified xsi:type="dcterms:W3CDTF">2022-03-27T12:39:29Z</dcterms:modified>
</cp:coreProperties>
</file>