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Masters/slideMaster14.xml" ContentType="application/vnd.openxmlformats-officedocument.presentationml.slideMaster+xml"/>
  <Override PartName="/ppt/slideMasters/slideMaster15.xml" ContentType="application/vnd.openxmlformats-officedocument.presentationml.slideMaster+xml"/>
  <Override PartName="/ppt/slideMasters/slideMaster16.xml" ContentType="application/vnd.openxmlformats-officedocument.presentationml.slideMaster+xml"/>
  <Override PartName="/ppt/slideMasters/slideMaster17.xml" ContentType="application/vnd.openxmlformats-officedocument.presentationml.slideMaster+xml"/>
  <Override PartName="/ppt/slideMasters/slideMaster18.xml" ContentType="application/vnd.openxmlformats-officedocument.presentationml.slideMaster+xml"/>
  <Override PartName="/ppt/slideMasters/slideMaster19.xml" ContentType="application/vnd.openxmlformats-officedocument.presentationml.slideMaster+xml"/>
  <Override PartName="/ppt/slideMasters/slideMaster20.xml" ContentType="application/vnd.openxmlformats-officedocument.presentationml.slideMaster+xml"/>
  <Override PartName="/ppt/slideMasters/slideMaster21.xml" ContentType="application/vnd.openxmlformats-officedocument.presentationml.slideMaster+xml"/>
  <Override PartName="/ppt/slideMasters/slideMaster22.xml" ContentType="application/vnd.openxmlformats-officedocument.presentationml.slideMaster+xml"/>
  <Override PartName="/ppt/slideMasters/slideMaster23.xml" ContentType="application/vnd.openxmlformats-officedocument.presentationml.slideMaster+xml"/>
  <Override PartName="/ppt/slideMasters/slideMaster24.xml" ContentType="application/vnd.openxmlformats-officedocument.presentationml.slideMaster+xml"/>
  <Override PartName="/ppt/slideMasters/slideMaster25.xml" ContentType="application/vnd.openxmlformats-officedocument.presentationml.slideMaster+xml"/>
  <Override PartName="/ppt/slideMasters/slideMaster26.xml" ContentType="application/vnd.openxmlformats-officedocument.presentationml.slideMaster+xml"/>
  <Override PartName="/ppt/slideMasters/slideMaster27.xml" ContentType="application/vnd.openxmlformats-officedocument.presentationml.slideMaster+xml"/>
  <Override PartName="/ppt/slideMasters/slideMaster28.xml" ContentType="application/vnd.openxmlformats-officedocument.presentationml.slideMaster+xml"/>
  <Override PartName="/ppt/slideMasters/slideMaster29.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5.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theme/theme6.xml" ContentType="application/vnd.openxmlformats-officedocument.theme+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theme/theme7.xml" ContentType="application/vnd.openxmlformats-officedocument.theme+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theme/theme8.xml" ContentType="application/vnd.openxmlformats-officedocument.theme+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theme/theme9.xml" ContentType="application/vnd.openxmlformats-officedocument.theme+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theme/theme10.xml" ContentType="application/vnd.openxmlformats-officedocument.theme+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theme/theme11.xml" ContentType="application/vnd.openxmlformats-officedocument.theme+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theme/theme12.xml" ContentType="application/vnd.openxmlformats-officedocument.theme+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theme/theme13.xml" ContentType="application/vnd.openxmlformats-officedocument.theme+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theme/theme14.xml" ContentType="application/vnd.openxmlformats-officedocument.theme+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theme/theme15.xml" ContentType="application/vnd.openxmlformats-officedocument.theme+xml"/>
  <Override PartName="/ppt/slideLayouts/slideLayout166.xml" ContentType="application/vnd.openxmlformats-officedocument.presentationml.slideLayout+xml"/>
  <Override PartName="/ppt/slideLayouts/slideLayout167.xml" ContentType="application/vnd.openxmlformats-officedocument.presentationml.slideLayout+xml"/>
  <Override PartName="/ppt/slideLayouts/slideLayout168.xml" ContentType="application/vnd.openxmlformats-officedocument.presentationml.slideLayout+xml"/>
  <Override PartName="/ppt/slideLayouts/slideLayout169.xml" ContentType="application/vnd.openxmlformats-officedocument.presentationml.slideLayout+xml"/>
  <Override PartName="/ppt/slideLayouts/slideLayout170.xml" ContentType="application/vnd.openxmlformats-officedocument.presentationml.slideLayout+xml"/>
  <Override PartName="/ppt/slideLayouts/slideLayout171.xml" ContentType="application/vnd.openxmlformats-officedocument.presentationml.slideLayout+xml"/>
  <Override PartName="/ppt/slideLayouts/slideLayout172.xml" ContentType="application/vnd.openxmlformats-officedocument.presentationml.slideLayout+xml"/>
  <Override PartName="/ppt/slideLayouts/slideLayout173.xml" ContentType="application/vnd.openxmlformats-officedocument.presentationml.slideLayout+xml"/>
  <Override PartName="/ppt/slideLayouts/slideLayout174.xml" ContentType="application/vnd.openxmlformats-officedocument.presentationml.slideLayout+xml"/>
  <Override PartName="/ppt/slideLayouts/slideLayout175.xml" ContentType="application/vnd.openxmlformats-officedocument.presentationml.slideLayout+xml"/>
  <Override PartName="/ppt/slideLayouts/slideLayout176.xml" ContentType="application/vnd.openxmlformats-officedocument.presentationml.slideLayout+xml"/>
  <Override PartName="/ppt/theme/theme16.xml" ContentType="application/vnd.openxmlformats-officedocument.theme+xml"/>
  <Override PartName="/ppt/slideLayouts/slideLayout177.xml" ContentType="application/vnd.openxmlformats-officedocument.presentationml.slideLayout+xml"/>
  <Override PartName="/ppt/slideLayouts/slideLayout178.xml" ContentType="application/vnd.openxmlformats-officedocument.presentationml.slideLayout+xml"/>
  <Override PartName="/ppt/slideLayouts/slideLayout179.xml" ContentType="application/vnd.openxmlformats-officedocument.presentationml.slideLayout+xml"/>
  <Override PartName="/ppt/slideLayouts/slideLayout180.xml" ContentType="application/vnd.openxmlformats-officedocument.presentationml.slideLayout+xml"/>
  <Override PartName="/ppt/slideLayouts/slideLayout181.xml" ContentType="application/vnd.openxmlformats-officedocument.presentationml.slideLayout+xml"/>
  <Override PartName="/ppt/slideLayouts/slideLayout182.xml" ContentType="application/vnd.openxmlformats-officedocument.presentationml.slideLayout+xml"/>
  <Override PartName="/ppt/slideLayouts/slideLayout183.xml" ContentType="application/vnd.openxmlformats-officedocument.presentationml.slideLayout+xml"/>
  <Override PartName="/ppt/slideLayouts/slideLayout184.xml" ContentType="application/vnd.openxmlformats-officedocument.presentationml.slideLayout+xml"/>
  <Override PartName="/ppt/slideLayouts/slideLayout185.xml" ContentType="application/vnd.openxmlformats-officedocument.presentationml.slideLayout+xml"/>
  <Override PartName="/ppt/slideLayouts/slideLayout186.xml" ContentType="application/vnd.openxmlformats-officedocument.presentationml.slideLayout+xml"/>
  <Override PartName="/ppt/slideLayouts/slideLayout187.xml" ContentType="application/vnd.openxmlformats-officedocument.presentationml.slideLayout+xml"/>
  <Override PartName="/ppt/theme/theme17.xml" ContentType="application/vnd.openxmlformats-officedocument.theme+xml"/>
  <Override PartName="/ppt/slideLayouts/slideLayout188.xml" ContentType="application/vnd.openxmlformats-officedocument.presentationml.slideLayout+xml"/>
  <Override PartName="/ppt/slideLayouts/slideLayout189.xml" ContentType="application/vnd.openxmlformats-officedocument.presentationml.slideLayout+xml"/>
  <Override PartName="/ppt/slideLayouts/slideLayout190.xml" ContentType="application/vnd.openxmlformats-officedocument.presentationml.slideLayout+xml"/>
  <Override PartName="/ppt/slideLayouts/slideLayout191.xml" ContentType="application/vnd.openxmlformats-officedocument.presentationml.slideLayout+xml"/>
  <Override PartName="/ppt/slideLayouts/slideLayout192.xml" ContentType="application/vnd.openxmlformats-officedocument.presentationml.slideLayout+xml"/>
  <Override PartName="/ppt/slideLayouts/slideLayout193.xml" ContentType="application/vnd.openxmlformats-officedocument.presentationml.slideLayout+xml"/>
  <Override PartName="/ppt/slideLayouts/slideLayout194.xml" ContentType="application/vnd.openxmlformats-officedocument.presentationml.slideLayout+xml"/>
  <Override PartName="/ppt/slideLayouts/slideLayout195.xml" ContentType="application/vnd.openxmlformats-officedocument.presentationml.slideLayout+xml"/>
  <Override PartName="/ppt/slideLayouts/slideLayout196.xml" ContentType="application/vnd.openxmlformats-officedocument.presentationml.slideLayout+xml"/>
  <Override PartName="/ppt/slideLayouts/slideLayout197.xml" ContentType="application/vnd.openxmlformats-officedocument.presentationml.slideLayout+xml"/>
  <Override PartName="/ppt/slideLayouts/slideLayout198.xml" ContentType="application/vnd.openxmlformats-officedocument.presentationml.slideLayout+xml"/>
  <Override PartName="/ppt/theme/theme18.xml" ContentType="application/vnd.openxmlformats-officedocument.theme+xml"/>
  <Override PartName="/ppt/slideLayouts/slideLayout199.xml" ContentType="application/vnd.openxmlformats-officedocument.presentationml.slideLayout+xml"/>
  <Override PartName="/ppt/slideLayouts/slideLayout200.xml" ContentType="application/vnd.openxmlformats-officedocument.presentationml.slideLayout+xml"/>
  <Override PartName="/ppt/slideLayouts/slideLayout201.xml" ContentType="application/vnd.openxmlformats-officedocument.presentationml.slideLayout+xml"/>
  <Override PartName="/ppt/slideLayouts/slideLayout202.xml" ContentType="application/vnd.openxmlformats-officedocument.presentationml.slideLayout+xml"/>
  <Override PartName="/ppt/slideLayouts/slideLayout203.xml" ContentType="application/vnd.openxmlformats-officedocument.presentationml.slideLayout+xml"/>
  <Override PartName="/ppt/slideLayouts/slideLayout204.xml" ContentType="application/vnd.openxmlformats-officedocument.presentationml.slideLayout+xml"/>
  <Override PartName="/ppt/slideLayouts/slideLayout205.xml" ContentType="application/vnd.openxmlformats-officedocument.presentationml.slideLayout+xml"/>
  <Override PartName="/ppt/slideLayouts/slideLayout206.xml" ContentType="application/vnd.openxmlformats-officedocument.presentationml.slideLayout+xml"/>
  <Override PartName="/ppt/slideLayouts/slideLayout207.xml" ContentType="application/vnd.openxmlformats-officedocument.presentationml.slideLayout+xml"/>
  <Override PartName="/ppt/slideLayouts/slideLayout208.xml" ContentType="application/vnd.openxmlformats-officedocument.presentationml.slideLayout+xml"/>
  <Override PartName="/ppt/slideLayouts/slideLayout209.xml" ContentType="application/vnd.openxmlformats-officedocument.presentationml.slideLayout+xml"/>
  <Override PartName="/ppt/theme/theme19.xml" ContentType="application/vnd.openxmlformats-officedocument.theme+xml"/>
  <Override PartName="/ppt/slideLayouts/slideLayout210.xml" ContentType="application/vnd.openxmlformats-officedocument.presentationml.slideLayout+xml"/>
  <Override PartName="/ppt/slideLayouts/slideLayout211.xml" ContentType="application/vnd.openxmlformats-officedocument.presentationml.slideLayout+xml"/>
  <Override PartName="/ppt/slideLayouts/slideLayout212.xml" ContentType="application/vnd.openxmlformats-officedocument.presentationml.slideLayout+xml"/>
  <Override PartName="/ppt/slideLayouts/slideLayout213.xml" ContentType="application/vnd.openxmlformats-officedocument.presentationml.slideLayout+xml"/>
  <Override PartName="/ppt/slideLayouts/slideLayout214.xml" ContentType="application/vnd.openxmlformats-officedocument.presentationml.slideLayout+xml"/>
  <Override PartName="/ppt/slideLayouts/slideLayout215.xml" ContentType="application/vnd.openxmlformats-officedocument.presentationml.slideLayout+xml"/>
  <Override PartName="/ppt/slideLayouts/slideLayout216.xml" ContentType="application/vnd.openxmlformats-officedocument.presentationml.slideLayout+xml"/>
  <Override PartName="/ppt/slideLayouts/slideLayout217.xml" ContentType="application/vnd.openxmlformats-officedocument.presentationml.slideLayout+xml"/>
  <Override PartName="/ppt/slideLayouts/slideLayout218.xml" ContentType="application/vnd.openxmlformats-officedocument.presentationml.slideLayout+xml"/>
  <Override PartName="/ppt/slideLayouts/slideLayout219.xml" ContentType="application/vnd.openxmlformats-officedocument.presentationml.slideLayout+xml"/>
  <Override PartName="/ppt/slideLayouts/slideLayout220.xml" ContentType="application/vnd.openxmlformats-officedocument.presentationml.slideLayout+xml"/>
  <Override PartName="/ppt/theme/theme20.xml" ContentType="application/vnd.openxmlformats-officedocument.theme+xml"/>
  <Override PartName="/ppt/slideLayouts/slideLayout221.xml" ContentType="application/vnd.openxmlformats-officedocument.presentationml.slideLayout+xml"/>
  <Override PartName="/ppt/slideLayouts/slideLayout222.xml" ContentType="application/vnd.openxmlformats-officedocument.presentationml.slideLayout+xml"/>
  <Override PartName="/ppt/slideLayouts/slideLayout223.xml" ContentType="application/vnd.openxmlformats-officedocument.presentationml.slideLayout+xml"/>
  <Override PartName="/ppt/slideLayouts/slideLayout224.xml" ContentType="application/vnd.openxmlformats-officedocument.presentationml.slideLayout+xml"/>
  <Override PartName="/ppt/slideLayouts/slideLayout225.xml" ContentType="application/vnd.openxmlformats-officedocument.presentationml.slideLayout+xml"/>
  <Override PartName="/ppt/slideLayouts/slideLayout226.xml" ContentType="application/vnd.openxmlformats-officedocument.presentationml.slideLayout+xml"/>
  <Override PartName="/ppt/slideLayouts/slideLayout227.xml" ContentType="application/vnd.openxmlformats-officedocument.presentationml.slideLayout+xml"/>
  <Override PartName="/ppt/slideLayouts/slideLayout228.xml" ContentType="application/vnd.openxmlformats-officedocument.presentationml.slideLayout+xml"/>
  <Override PartName="/ppt/slideLayouts/slideLayout229.xml" ContentType="application/vnd.openxmlformats-officedocument.presentationml.slideLayout+xml"/>
  <Override PartName="/ppt/slideLayouts/slideLayout230.xml" ContentType="application/vnd.openxmlformats-officedocument.presentationml.slideLayout+xml"/>
  <Override PartName="/ppt/slideLayouts/slideLayout231.xml" ContentType="application/vnd.openxmlformats-officedocument.presentationml.slideLayout+xml"/>
  <Override PartName="/ppt/theme/theme21.xml" ContentType="application/vnd.openxmlformats-officedocument.theme+xml"/>
  <Override PartName="/ppt/slideLayouts/slideLayout232.xml" ContentType="application/vnd.openxmlformats-officedocument.presentationml.slideLayout+xml"/>
  <Override PartName="/ppt/slideLayouts/slideLayout233.xml" ContentType="application/vnd.openxmlformats-officedocument.presentationml.slideLayout+xml"/>
  <Override PartName="/ppt/slideLayouts/slideLayout234.xml" ContentType="application/vnd.openxmlformats-officedocument.presentationml.slideLayout+xml"/>
  <Override PartName="/ppt/slideLayouts/slideLayout235.xml" ContentType="application/vnd.openxmlformats-officedocument.presentationml.slideLayout+xml"/>
  <Override PartName="/ppt/slideLayouts/slideLayout236.xml" ContentType="application/vnd.openxmlformats-officedocument.presentationml.slideLayout+xml"/>
  <Override PartName="/ppt/slideLayouts/slideLayout237.xml" ContentType="application/vnd.openxmlformats-officedocument.presentationml.slideLayout+xml"/>
  <Override PartName="/ppt/slideLayouts/slideLayout238.xml" ContentType="application/vnd.openxmlformats-officedocument.presentationml.slideLayout+xml"/>
  <Override PartName="/ppt/slideLayouts/slideLayout239.xml" ContentType="application/vnd.openxmlformats-officedocument.presentationml.slideLayout+xml"/>
  <Override PartName="/ppt/slideLayouts/slideLayout240.xml" ContentType="application/vnd.openxmlformats-officedocument.presentationml.slideLayout+xml"/>
  <Override PartName="/ppt/slideLayouts/slideLayout241.xml" ContentType="application/vnd.openxmlformats-officedocument.presentationml.slideLayout+xml"/>
  <Override PartName="/ppt/slideLayouts/slideLayout242.xml" ContentType="application/vnd.openxmlformats-officedocument.presentationml.slideLayout+xml"/>
  <Override PartName="/ppt/theme/theme22.xml" ContentType="application/vnd.openxmlformats-officedocument.theme+xml"/>
  <Override PartName="/ppt/slideLayouts/slideLayout243.xml" ContentType="application/vnd.openxmlformats-officedocument.presentationml.slideLayout+xml"/>
  <Override PartName="/ppt/slideLayouts/slideLayout244.xml" ContentType="application/vnd.openxmlformats-officedocument.presentationml.slideLayout+xml"/>
  <Override PartName="/ppt/slideLayouts/slideLayout245.xml" ContentType="application/vnd.openxmlformats-officedocument.presentationml.slideLayout+xml"/>
  <Override PartName="/ppt/slideLayouts/slideLayout246.xml" ContentType="application/vnd.openxmlformats-officedocument.presentationml.slideLayout+xml"/>
  <Override PartName="/ppt/slideLayouts/slideLayout247.xml" ContentType="application/vnd.openxmlformats-officedocument.presentationml.slideLayout+xml"/>
  <Override PartName="/ppt/slideLayouts/slideLayout248.xml" ContentType="application/vnd.openxmlformats-officedocument.presentationml.slideLayout+xml"/>
  <Override PartName="/ppt/slideLayouts/slideLayout249.xml" ContentType="application/vnd.openxmlformats-officedocument.presentationml.slideLayout+xml"/>
  <Override PartName="/ppt/slideLayouts/slideLayout250.xml" ContentType="application/vnd.openxmlformats-officedocument.presentationml.slideLayout+xml"/>
  <Override PartName="/ppt/slideLayouts/slideLayout251.xml" ContentType="application/vnd.openxmlformats-officedocument.presentationml.slideLayout+xml"/>
  <Override PartName="/ppt/slideLayouts/slideLayout252.xml" ContentType="application/vnd.openxmlformats-officedocument.presentationml.slideLayout+xml"/>
  <Override PartName="/ppt/slideLayouts/slideLayout253.xml" ContentType="application/vnd.openxmlformats-officedocument.presentationml.slideLayout+xml"/>
  <Override PartName="/ppt/theme/theme23.xml" ContentType="application/vnd.openxmlformats-officedocument.theme+xml"/>
  <Override PartName="/ppt/slideLayouts/slideLayout254.xml" ContentType="application/vnd.openxmlformats-officedocument.presentationml.slideLayout+xml"/>
  <Override PartName="/ppt/slideLayouts/slideLayout255.xml" ContentType="application/vnd.openxmlformats-officedocument.presentationml.slideLayout+xml"/>
  <Override PartName="/ppt/slideLayouts/slideLayout256.xml" ContentType="application/vnd.openxmlformats-officedocument.presentationml.slideLayout+xml"/>
  <Override PartName="/ppt/slideLayouts/slideLayout257.xml" ContentType="application/vnd.openxmlformats-officedocument.presentationml.slideLayout+xml"/>
  <Override PartName="/ppt/slideLayouts/slideLayout258.xml" ContentType="application/vnd.openxmlformats-officedocument.presentationml.slideLayout+xml"/>
  <Override PartName="/ppt/slideLayouts/slideLayout259.xml" ContentType="application/vnd.openxmlformats-officedocument.presentationml.slideLayout+xml"/>
  <Override PartName="/ppt/slideLayouts/slideLayout260.xml" ContentType="application/vnd.openxmlformats-officedocument.presentationml.slideLayout+xml"/>
  <Override PartName="/ppt/slideLayouts/slideLayout261.xml" ContentType="application/vnd.openxmlformats-officedocument.presentationml.slideLayout+xml"/>
  <Override PartName="/ppt/slideLayouts/slideLayout262.xml" ContentType="application/vnd.openxmlformats-officedocument.presentationml.slideLayout+xml"/>
  <Override PartName="/ppt/slideLayouts/slideLayout263.xml" ContentType="application/vnd.openxmlformats-officedocument.presentationml.slideLayout+xml"/>
  <Override PartName="/ppt/slideLayouts/slideLayout264.xml" ContentType="application/vnd.openxmlformats-officedocument.presentationml.slideLayout+xml"/>
  <Override PartName="/ppt/theme/theme24.xml" ContentType="application/vnd.openxmlformats-officedocument.theme+xml"/>
  <Override PartName="/ppt/slideLayouts/slideLayout265.xml" ContentType="application/vnd.openxmlformats-officedocument.presentationml.slideLayout+xml"/>
  <Override PartName="/ppt/slideLayouts/slideLayout266.xml" ContentType="application/vnd.openxmlformats-officedocument.presentationml.slideLayout+xml"/>
  <Override PartName="/ppt/slideLayouts/slideLayout267.xml" ContentType="application/vnd.openxmlformats-officedocument.presentationml.slideLayout+xml"/>
  <Override PartName="/ppt/slideLayouts/slideLayout268.xml" ContentType="application/vnd.openxmlformats-officedocument.presentationml.slideLayout+xml"/>
  <Override PartName="/ppt/slideLayouts/slideLayout269.xml" ContentType="application/vnd.openxmlformats-officedocument.presentationml.slideLayout+xml"/>
  <Override PartName="/ppt/slideLayouts/slideLayout270.xml" ContentType="application/vnd.openxmlformats-officedocument.presentationml.slideLayout+xml"/>
  <Override PartName="/ppt/slideLayouts/slideLayout271.xml" ContentType="application/vnd.openxmlformats-officedocument.presentationml.slideLayout+xml"/>
  <Override PartName="/ppt/slideLayouts/slideLayout272.xml" ContentType="application/vnd.openxmlformats-officedocument.presentationml.slideLayout+xml"/>
  <Override PartName="/ppt/slideLayouts/slideLayout273.xml" ContentType="application/vnd.openxmlformats-officedocument.presentationml.slideLayout+xml"/>
  <Override PartName="/ppt/slideLayouts/slideLayout274.xml" ContentType="application/vnd.openxmlformats-officedocument.presentationml.slideLayout+xml"/>
  <Override PartName="/ppt/slideLayouts/slideLayout275.xml" ContentType="application/vnd.openxmlformats-officedocument.presentationml.slideLayout+xml"/>
  <Override PartName="/ppt/theme/theme25.xml" ContentType="application/vnd.openxmlformats-officedocument.theme+xml"/>
  <Override PartName="/ppt/slideLayouts/slideLayout276.xml" ContentType="application/vnd.openxmlformats-officedocument.presentationml.slideLayout+xml"/>
  <Override PartName="/ppt/slideLayouts/slideLayout277.xml" ContentType="application/vnd.openxmlformats-officedocument.presentationml.slideLayout+xml"/>
  <Override PartName="/ppt/slideLayouts/slideLayout278.xml" ContentType="application/vnd.openxmlformats-officedocument.presentationml.slideLayout+xml"/>
  <Override PartName="/ppt/slideLayouts/slideLayout279.xml" ContentType="application/vnd.openxmlformats-officedocument.presentationml.slideLayout+xml"/>
  <Override PartName="/ppt/slideLayouts/slideLayout280.xml" ContentType="application/vnd.openxmlformats-officedocument.presentationml.slideLayout+xml"/>
  <Override PartName="/ppt/slideLayouts/slideLayout281.xml" ContentType="application/vnd.openxmlformats-officedocument.presentationml.slideLayout+xml"/>
  <Override PartName="/ppt/slideLayouts/slideLayout282.xml" ContentType="application/vnd.openxmlformats-officedocument.presentationml.slideLayout+xml"/>
  <Override PartName="/ppt/slideLayouts/slideLayout283.xml" ContentType="application/vnd.openxmlformats-officedocument.presentationml.slideLayout+xml"/>
  <Override PartName="/ppt/slideLayouts/slideLayout284.xml" ContentType="application/vnd.openxmlformats-officedocument.presentationml.slideLayout+xml"/>
  <Override PartName="/ppt/slideLayouts/slideLayout285.xml" ContentType="application/vnd.openxmlformats-officedocument.presentationml.slideLayout+xml"/>
  <Override PartName="/ppt/slideLayouts/slideLayout286.xml" ContentType="application/vnd.openxmlformats-officedocument.presentationml.slideLayout+xml"/>
  <Override PartName="/ppt/theme/theme26.xml" ContentType="application/vnd.openxmlformats-officedocument.theme+xml"/>
  <Override PartName="/ppt/slideLayouts/slideLayout287.xml" ContentType="application/vnd.openxmlformats-officedocument.presentationml.slideLayout+xml"/>
  <Override PartName="/ppt/slideLayouts/slideLayout288.xml" ContentType="application/vnd.openxmlformats-officedocument.presentationml.slideLayout+xml"/>
  <Override PartName="/ppt/slideLayouts/slideLayout289.xml" ContentType="application/vnd.openxmlformats-officedocument.presentationml.slideLayout+xml"/>
  <Override PartName="/ppt/slideLayouts/slideLayout290.xml" ContentType="application/vnd.openxmlformats-officedocument.presentationml.slideLayout+xml"/>
  <Override PartName="/ppt/slideLayouts/slideLayout291.xml" ContentType="application/vnd.openxmlformats-officedocument.presentationml.slideLayout+xml"/>
  <Override PartName="/ppt/slideLayouts/slideLayout292.xml" ContentType="application/vnd.openxmlformats-officedocument.presentationml.slideLayout+xml"/>
  <Override PartName="/ppt/slideLayouts/slideLayout293.xml" ContentType="application/vnd.openxmlformats-officedocument.presentationml.slideLayout+xml"/>
  <Override PartName="/ppt/slideLayouts/slideLayout294.xml" ContentType="application/vnd.openxmlformats-officedocument.presentationml.slideLayout+xml"/>
  <Override PartName="/ppt/slideLayouts/slideLayout295.xml" ContentType="application/vnd.openxmlformats-officedocument.presentationml.slideLayout+xml"/>
  <Override PartName="/ppt/slideLayouts/slideLayout296.xml" ContentType="application/vnd.openxmlformats-officedocument.presentationml.slideLayout+xml"/>
  <Override PartName="/ppt/slideLayouts/slideLayout297.xml" ContentType="application/vnd.openxmlformats-officedocument.presentationml.slideLayout+xml"/>
  <Override PartName="/ppt/theme/theme27.xml" ContentType="application/vnd.openxmlformats-officedocument.theme+xml"/>
  <Override PartName="/ppt/slideLayouts/slideLayout298.xml" ContentType="application/vnd.openxmlformats-officedocument.presentationml.slideLayout+xml"/>
  <Override PartName="/ppt/slideLayouts/slideLayout299.xml" ContentType="application/vnd.openxmlformats-officedocument.presentationml.slideLayout+xml"/>
  <Override PartName="/ppt/slideLayouts/slideLayout300.xml" ContentType="application/vnd.openxmlformats-officedocument.presentationml.slideLayout+xml"/>
  <Override PartName="/ppt/slideLayouts/slideLayout301.xml" ContentType="application/vnd.openxmlformats-officedocument.presentationml.slideLayout+xml"/>
  <Override PartName="/ppt/slideLayouts/slideLayout302.xml" ContentType="application/vnd.openxmlformats-officedocument.presentationml.slideLayout+xml"/>
  <Override PartName="/ppt/slideLayouts/slideLayout303.xml" ContentType="application/vnd.openxmlformats-officedocument.presentationml.slideLayout+xml"/>
  <Override PartName="/ppt/slideLayouts/slideLayout304.xml" ContentType="application/vnd.openxmlformats-officedocument.presentationml.slideLayout+xml"/>
  <Override PartName="/ppt/slideLayouts/slideLayout305.xml" ContentType="application/vnd.openxmlformats-officedocument.presentationml.slideLayout+xml"/>
  <Override PartName="/ppt/slideLayouts/slideLayout306.xml" ContentType="application/vnd.openxmlformats-officedocument.presentationml.slideLayout+xml"/>
  <Override PartName="/ppt/slideLayouts/slideLayout307.xml" ContentType="application/vnd.openxmlformats-officedocument.presentationml.slideLayout+xml"/>
  <Override PartName="/ppt/slideLayouts/slideLayout308.xml" ContentType="application/vnd.openxmlformats-officedocument.presentationml.slideLayout+xml"/>
  <Override PartName="/ppt/theme/theme28.xml" ContentType="application/vnd.openxmlformats-officedocument.theme+xml"/>
  <Override PartName="/ppt/slideLayouts/slideLayout309.xml" ContentType="application/vnd.openxmlformats-officedocument.presentationml.slideLayout+xml"/>
  <Override PartName="/ppt/slideLayouts/slideLayout310.xml" ContentType="application/vnd.openxmlformats-officedocument.presentationml.slideLayout+xml"/>
  <Override PartName="/ppt/slideLayouts/slideLayout311.xml" ContentType="application/vnd.openxmlformats-officedocument.presentationml.slideLayout+xml"/>
  <Override PartName="/ppt/slideLayouts/slideLayout312.xml" ContentType="application/vnd.openxmlformats-officedocument.presentationml.slideLayout+xml"/>
  <Override PartName="/ppt/slideLayouts/slideLayout313.xml" ContentType="application/vnd.openxmlformats-officedocument.presentationml.slideLayout+xml"/>
  <Override PartName="/ppt/slideLayouts/slideLayout314.xml" ContentType="application/vnd.openxmlformats-officedocument.presentationml.slideLayout+xml"/>
  <Override PartName="/ppt/slideLayouts/slideLayout315.xml" ContentType="application/vnd.openxmlformats-officedocument.presentationml.slideLayout+xml"/>
  <Override PartName="/ppt/slideLayouts/slideLayout316.xml" ContentType="application/vnd.openxmlformats-officedocument.presentationml.slideLayout+xml"/>
  <Override PartName="/ppt/slideLayouts/slideLayout317.xml" ContentType="application/vnd.openxmlformats-officedocument.presentationml.slideLayout+xml"/>
  <Override PartName="/ppt/slideLayouts/slideLayout318.xml" ContentType="application/vnd.openxmlformats-officedocument.presentationml.slideLayout+xml"/>
  <Override PartName="/ppt/slideLayouts/slideLayout319.xml" ContentType="application/vnd.openxmlformats-officedocument.presentationml.slideLayout+xml"/>
  <Override PartName="/ppt/theme/theme29.xml" ContentType="application/vnd.openxmlformats-officedocument.theme+xml"/>
  <Override PartName="/ppt/theme/theme30.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 id="2147483917" r:id="rId2"/>
    <p:sldMasterId id="2147483941" r:id="rId3"/>
    <p:sldMasterId id="2147483965" r:id="rId4"/>
    <p:sldMasterId id="2147483989" r:id="rId5"/>
    <p:sldMasterId id="2147484001" r:id="rId6"/>
    <p:sldMasterId id="2147484013" r:id="rId7"/>
    <p:sldMasterId id="2147484037" r:id="rId8"/>
    <p:sldMasterId id="2147484049" r:id="rId9"/>
    <p:sldMasterId id="2147484061" r:id="rId10"/>
    <p:sldMasterId id="2147484073" r:id="rId11"/>
    <p:sldMasterId id="2147484085" r:id="rId12"/>
    <p:sldMasterId id="2147484109" r:id="rId13"/>
    <p:sldMasterId id="2147484133" r:id="rId14"/>
    <p:sldMasterId id="2147484145" r:id="rId15"/>
    <p:sldMasterId id="2147484157" r:id="rId16"/>
    <p:sldMasterId id="2147484169" r:id="rId17"/>
    <p:sldMasterId id="2147484181" r:id="rId18"/>
    <p:sldMasterId id="2147484193" r:id="rId19"/>
    <p:sldMasterId id="2147484217" r:id="rId20"/>
    <p:sldMasterId id="2147484661" r:id="rId21"/>
    <p:sldMasterId id="2147484721" r:id="rId22"/>
    <p:sldMasterId id="2147484757" r:id="rId23"/>
    <p:sldMasterId id="2147484781" r:id="rId24"/>
    <p:sldMasterId id="2147484793" r:id="rId25"/>
    <p:sldMasterId id="2147484937" r:id="rId26"/>
    <p:sldMasterId id="2147484949" r:id="rId27"/>
    <p:sldMasterId id="2147484961" r:id="rId28"/>
    <p:sldMasterId id="2147484973" r:id="rId29"/>
  </p:sldMasterIdLst>
  <p:notesMasterIdLst>
    <p:notesMasterId r:id="rId83"/>
  </p:notesMasterIdLst>
  <p:sldIdLst>
    <p:sldId id="827" r:id="rId30"/>
    <p:sldId id="750" r:id="rId31"/>
    <p:sldId id="857" r:id="rId32"/>
    <p:sldId id="856" r:id="rId33"/>
    <p:sldId id="858" r:id="rId34"/>
    <p:sldId id="848" r:id="rId35"/>
    <p:sldId id="754" r:id="rId36"/>
    <p:sldId id="873" r:id="rId37"/>
    <p:sldId id="752" r:id="rId38"/>
    <p:sldId id="849" r:id="rId39"/>
    <p:sldId id="872" r:id="rId40"/>
    <p:sldId id="755" r:id="rId41"/>
    <p:sldId id="810" r:id="rId42"/>
    <p:sldId id="756" r:id="rId43"/>
    <p:sldId id="758" r:id="rId44"/>
    <p:sldId id="847" r:id="rId45"/>
    <p:sldId id="854" r:id="rId46"/>
    <p:sldId id="759" r:id="rId47"/>
    <p:sldId id="880" r:id="rId48"/>
    <p:sldId id="875" r:id="rId49"/>
    <p:sldId id="874" r:id="rId50"/>
    <p:sldId id="760" r:id="rId51"/>
    <p:sldId id="876" r:id="rId52"/>
    <p:sldId id="853" r:id="rId53"/>
    <p:sldId id="871" r:id="rId54"/>
    <p:sldId id="761" r:id="rId55"/>
    <p:sldId id="762" r:id="rId56"/>
    <p:sldId id="855" r:id="rId57"/>
    <p:sldId id="764" r:id="rId58"/>
    <p:sldId id="861" r:id="rId59"/>
    <p:sldId id="865" r:id="rId60"/>
    <p:sldId id="864" r:id="rId61"/>
    <p:sldId id="862" r:id="rId62"/>
    <p:sldId id="877" r:id="rId63"/>
    <p:sldId id="879" r:id="rId64"/>
    <p:sldId id="878" r:id="rId65"/>
    <p:sldId id="830" r:id="rId66"/>
    <p:sldId id="766" r:id="rId67"/>
    <p:sldId id="868" r:id="rId68"/>
    <p:sldId id="832" r:id="rId69"/>
    <p:sldId id="831" r:id="rId70"/>
    <p:sldId id="867" r:id="rId71"/>
    <p:sldId id="869" r:id="rId72"/>
    <p:sldId id="767" r:id="rId73"/>
    <p:sldId id="768" r:id="rId74"/>
    <p:sldId id="769" r:id="rId75"/>
    <p:sldId id="770" r:id="rId76"/>
    <p:sldId id="771" r:id="rId77"/>
    <p:sldId id="811" r:id="rId78"/>
    <p:sldId id="773" r:id="rId79"/>
    <p:sldId id="870" r:id="rId80"/>
    <p:sldId id="817" r:id="rId81"/>
    <p:sldId id="688" r:id="rId82"/>
  </p:sldIdLst>
  <p:sldSz cx="9144000" cy="5143500" type="screen16x9"/>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8DEEE"/>
  </p:clrMru>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762" autoAdjust="0"/>
    <p:restoredTop sz="94660" autoAdjust="0"/>
  </p:normalViewPr>
  <p:slideViewPr>
    <p:cSldViewPr snapToGrid="0" snapToObjects="1">
      <p:cViewPr>
        <p:scale>
          <a:sx n="117" d="100"/>
          <a:sy n="117" d="100"/>
        </p:scale>
        <p:origin x="-402" y="72"/>
      </p:cViewPr>
      <p:guideLst>
        <p:guide orient="horz" pos="1620"/>
        <p:guide pos="2880"/>
      </p:guideLst>
    </p:cSldViewPr>
  </p:slideViewPr>
  <p:outlineViewPr>
    <p:cViewPr>
      <p:scale>
        <a:sx n="33" d="100"/>
        <a:sy n="33" d="100"/>
      </p:scale>
      <p:origin x="48" y="19194"/>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Master" Target="slideMasters/slideMaster13.xml"/><Relationship Id="rId18" Type="http://schemas.openxmlformats.org/officeDocument/2006/relationships/slideMaster" Target="slideMasters/slideMaster18.xml"/><Relationship Id="rId26" Type="http://schemas.openxmlformats.org/officeDocument/2006/relationships/slideMaster" Target="slideMasters/slideMaster26.xml"/><Relationship Id="rId39" Type="http://schemas.openxmlformats.org/officeDocument/2006/relationships/slide" Target="slides/slide10.xml"/><Relationship Id="rId21" Type="http://schemas.openxmlformats.org/officeDocument/2006/relationships/slideMaster" Target="slideMasters/slideMaster21.xml"/><Relationship Id="rId34" Type="http://schemas.openxmlformats.org/officeDocument/2006/relationships/slide" Target="slides/slide5.xml"/><Relationship Id="rId42" Type="http://schemas.openxmlformats.org/officeDocument/2006/relationships/slide" Target="slides/slide13.xml"/><Relationship Id="rId47" Type="http://schemas.openxmlformats.org/officeDocument/2006/relationships/slide" Target="slides/slide18.xml"/><Relationship Id="rId50" Type="http://schemas.openxmlformats.org/officeDocument/2006/relationships/slide" Target="slides/slide21.xml"/><Relationship Id="rId55" Type="http://schemas.openxmlformats.org/officeDocument/2006/relationships/slide" Target="slides/slide26.xml"/><Relationship Id="rId63" Type="http://schemas.openxmlformats.org/officeDocument/2006/relationships/slide" Target="slides/slide34.xml"/><Relationship Id="rId68" Type="http://schemas.openxmlformats.org/officeDocument/2006/relationships/slide" Target="slides/slide39.xml"/><Relationship Id="rId76" Type="http://schemas.openxmlformats.org/officeDocument/2006/relationships/slide" Target="slides/slide47.xml"/><Relationship Id="rId84" Type="http://schemas.openxmlformats.org/officeDocument/2006/relationships/presProps" Target="presProps.xml"/><Relationship Id="rId7" Type="http://schemas.openxmlformats.org/officeDocument/2006/relationships/slideMaster" Target="slideMasters/slideMaster7.xml"/><Relationship Id="rId71" Type="http://schemas.openxmlformats.org/officeDocument/2006/relationships/slide" Target="slides/slide42.xml"/><Relationship Id="rId2" Type="http://schemas.openxmlformats.org/officeDocument/2006/relationships/slideMaster" Target="slideMasters/slideMaster2.xml"/><Relationship Id="rId16" Type="http://schemas.openxmlformats.org/officeDocument/2006/relationships/slideMaster" Target="slideMasters/slideMaster16.xml"/><Relationship Id="rId29" Type="http://schemas.openxmlformats.org/officeDocument/2006/relationships/slideMaster" Target="slideMasters/slideMaster29.xml"/><Relationship Id="rId11" Type="http://schemas.openxmlformats.org/officeDocument/2006/relationships/slideMaster" Target="slideMasters/slideMaster11.xml"/><Relationship Id="rId24" Type="http://schemas.openxmlformats.org/officeDocument/2006/relationships/slideMaster" Target="slideMasters/slideMaster24.xml"/><Relationship Id="rId32" Type="http://schemas.openxmlformats.org/officeDocument/2006/relationships/slide" Target="slides/slide3.xml"/><Relationship Id="rId37" Type="http://schemas.openxmlformats.org/officeDocument/2006/relationships/slide" Target="slides/slide8.xml"/><Relationship Id="rId40" Type="http://schemas.openxmlformats.org/officeDocument/2006/relationships/slide" Target="slides/slide11.xml"/><Relationship Id="rId45" Type="http://schemas.openxmlformats.org/officeDocument/2006/relationships/slide" Target="slides/slide16.xml"/><Relationship Id="rId53" Type="http://schemas.openxmlformats.org/officeDocument/2006/relationships/slide" Target="slides/slide24.xml"/><Relationship Id="rId58" Type="http://schemas.openxmlformats.org/officeDocument/2006/relationships/slide" Target="slides/slide29.xml"/><Relationship Id="rId66" Type="http://schemas.openxmlformats.org/officeDocument/2006/relationships/slide" Target="slides/slide37.xml"/><Relationship Id="rId74" Type="http://schemas.openxmlformats.org/officeDocument/2006/relationships/slide" Target="slides/slide45.xml"/><Relationship Id="rId79" Type="http://schemas.openxmlformats.org/officeDocument/2006/relationships/slide" Target="slides/slide50.xml"/><Relationship Id="rId87" Type="http://schemas.openxmlformats.org/officeDocument/2006/relationships/tableStyles" Target="tableStyles.xml"/><Relationship Id="rId5" Type="http://schemas.openxmlformats.org/officeDocument/2006/relationships/slideMaster" Target="slideMasters/slideMaster5.xml"/><Relationship Id="rId61" Type="http://schemas.openxmlformats.org/officeDocument/2006/relationships/slide" Target="slides/slide32.xml"/><Relationship Id="rId82" Type="http://schemas.openxmlformats.org/officeDocument/2006/relationships/slide" Target="slides/slide53.xml"/><Relationship Id="rId19" Type="http://schemas.openxmlformats.org/officeDocument/2006/relationships/slideMaster" Target="slideMasters/slideMaster19.xml"/><Relationship Id="rId4" Type="http://schemas.openxmlformats.org/officeDocument/2006/relationships/slideMaster" Target="slideMasters/slideMaster4.xml"/><Relationship Id="rId9" Type="http://schemas.openxmlformats.org/officeDocument/2006/relationships/slideMaster" Target="slideMasters/slideMaster9.xml"/><Relationship Id="rId14" Type="http://schemas.openxmlformats.org/officeDocument/2006/relationships/slideMaster" Target="slideMasters/slideMaster14.xml"/><Relationship Id="rId22" Type="http://schemas.openxmlformats.org/officeDocument/2006/relationships/slideMaster" Target="slideMasters/slideMaster22.xml"/><Relationship Id="rId27" Type="http://schemas.openxmlformats.org/officeDocument/2006/relationships/slideMaster" Target="slideMasters/slideMaster27.xml"/><Relationship Id="rId30" Type="http://schemas.openxmlformats.org/officeDocument/2006/relationships/slide" Target="slides/slide1.xml"/><Relationship Id="rId35" Type="http://schemas.openxmlformats.org/officeDocument/2006/relationships/slide" Target="slides/slide6.xml"/><Relationship Id="rId43" Type="http://schemas.openxmlformats.org/officeDocument/2006/relationships/slide" Target="slides/slide14.xml"/><Relationship Id="rId48" Type="http://schemas.openxmlformats.org/officeDocument/2006/relationships/slide" Target="slides/slide19.xml"/><Relationship Id="rId56" Type="http://schemas.openxmlformats.org/officeDocument/2006/relationships/slide" Target="slides/slide27.xml"/><Relationship Id="rId64" Type="http://schemas.openxmlformats.org/officeDocument/2006/relationships/slide" Target="slides/slide35.xml"/><Relationship Id="rId69" Type="http://schemas.openxmlformats.org/officeDocument/2006/relationships/slide" Target="slides/slide40.xml"/><Relationship Id="rId77" Type="http://schemas.openxmlformats.org/officeDocument/2006/relationships/slide" Target="slides/slide48.xml"/><Relationship Id="rId8" Type="http://schemas.openxmlformats.org/officeDocument/2006/relationships/slideMaster" Target="slideMasters/slideMaster8.xml"/><Relationship Id="rId51" Type="http://schemas.openxmlformats.org/officeDocument/2006/relationships/slide" Target="slides/slide22.xml"/><Relationship Id="rId72" Type="http://schemas.openxmlformats.org/officeDocument/2006/relationships/slide" Target="slides/slide43.xml"/><Relationship Id="rId80" Type="http://schemas.openxmlformats.org/officeDocument/2006/relationships/slide" Target="slides/slide51.xml"/><Relationship Id="rId85" Type="http://schemas.openxmlformats.org/officeDocument/2006/relationships/viewProps" Target="viewProps.xml"/><Relationship Id="rId3" Type="http://schemas.openxmlformats.org/officeDocument/2006/relationships/slideMaster" Target="slideMasters/slideMaster3.xml"/><Relationship Id="rId12" Type="http://schemas.openxmlformats.org/officeDocument/2006/relationships/slideMaster" Target="slideMasters/slideMaster12.xml"/><Relationship Id="rId17" Type="http://schemas.openxmlformats.org/officeDocument/2006/relationships/slideMaster" Target="slideMasters/slideMaster17.xml"/><Relationship Id="rId25" Type="http://schemas.openxmlformats.org/officeDocument/2006/relationships/slideMaster" Target="slideMasters/slideMaster25.xml"/><Relationship Id="rId33" Type="http://schemas.openxmlformats.org/officeDocument/2006/relationships/slide" Target="slides/slide4.xml"/><Relationship Id="rId38" Type="http://schemas.openxmlformats.org/officeDocument/2006/relationships/slide" Target="slides/slide9.xml"/><Relationship Id="rId46" Type="http://schemas.openxmlformats.org/officeDocument/2006/relationships/slide" Target="slides/slide17.xml"/><Relationship Id="rId59" Type="http://schemas.openxmlformats.org/officeDocument/2006/relationships/slide" Target="slides/slide30.xml"/><Relationship Id="rId67" Type="http://schemas.openxmlformats.org/officeDocument/2006/relationships/slide" Target="slides/slide38.xml"/><Relationship Id="rId20" Type="http://schemas.openxmlformats.org/officeDocument/2006/relationships/slideMaster" Target="slideMasters/slideMaster20.xml"/><Relationship Id="rId41" Type="http://schemas.openxmlformats.org/officeDocument/2006/relationships/slide" Target="slides/slide12.xml"/><Relationship Id="rId54" Type="http://schemas.openxmlformats.org/officeDocument/2006/relationships/slide" Target="slides/slide25.xml"/><Relationship Id="rId62" Type="http://schemas.openxmlformats.org/officeDocument/2006/relationships/slide" Target="slides/slide33.xml"/><Relationship Id="rId70" Type="http://schemas.openxmlformats.org/officeDocument/2006/relationships/slide" Target="slides/slide41.xml"/><Relationship Id="rId75" Type="http://schemas.openxmlformats.org/officeDocument/2006/relationships/slide" Target="slides/slide46.xml"/><Relationship Id="rId83"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Master" Target="slideMasters/slideMaster15.xml"/><Relationship Id="rId23" Type="http://schemas.openxmlformats.org/officeDocument/2006/relationships/slideMaster" Target="slideMasters/slideMaster23.xml"/><Relationship Id="rId28" Type="http://schemas.openxmlformats.org/officeDocument/2006/relationships/slideMaster" Target="slideMasters/slideMaster28.xml"/><Relationship Id="rId36" Type="http://schemas.openxmlformats.org/officeDocument/2006/relationships/slide" Target="slides/slide7.xml"/><Relationship Id="rId49" Type="http://schemas.openxmlformats.org/officeDocument/2006/relationships/slide" Target="slides/slide20.xml"/><Relationship Id="rId57" Type="http://schemas.openxmlformats.org/officeDocument/2006/relationships/slide" Target="slides/slide28.xml"/><Relationship Id="rId10" Type="http://schemas.openxmlformats.org/officeDocument/2006/relationships/slideMaster" Target="slideMasters/slideMaster10.xml"/><Relationship Id="rId31" Type="http://schemas.openxmlformats.org/officeDocument/2006/relationships/slide" Target="slides/slide2.xml"/><Relationship Id="rId44" Type="http://schemas.openxmlformats.org/officeDocument/2006/relationships/slide" Target="slides/slide15.xml"/><Relationship Id="rId52" Type="http://schemas.openxmlformats.org/officeDocument/2006/relationships/slide" Target="slides/slide23.xml"/><Relationship Id="rId60" Type="http://schemas.openxmlformats.org/officeDocument/2006/relationships/slide" Target="slides/slide31.xml"/><Relationship Id="rId65" Type="http://schemas.openxmlformats.org/officeDocument/2006/relationships/slide" Target="slides/slide36.xml"/><Relationship Id="rId73" Type="http://schemas.openxmlformats.org/officeDocument/2006/relationships/slide" Target="slides/slide44.xml"/><Relationship Id="rId78" Type="http://schemas.openxmlformats.org/officeDocument/2006/relationships/slide" Target="slides/slide49.xml"/><Relationship Id="rId81" Type="http://schemas.openxmlformats.org/officeDocument/2006/relationships/slide" Target="slides/slide52.xml"/><Relationship Id="rId86"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0.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98825CE-FD59-BE41-A671-CC59F812A072}" type="datetimeFigureOut">
              <a:rPr lang="en-US" smtClean="0"/>
              <a:pPr/>
              <a:t>9/21/2013</a:t>
            </a:fld>
            <a:endParaRPr lang="en-US"/>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BE03013-8287-D549-A06B-B0A86AFD7633}" type="slidenum">
              <a:rPr lang="en-US" smtClean="0"/>
              <a:pPr/>
              <a:t>‹#›</a:t>
            </a:fld>
            <a:endParaRPr lang="en-US"/>
          </a:p>
        </p:txBody>
      </p:sp>
    </p:spTree>
    <p:extLst>
      <p:ext uri="{BB962C8B-B14F-4D97-AF65-F5344CB8AC3E}">
        <p14:creationId xmlns:p14="http://schemas.microsoft.com/office/powerpoint/2010/main" val="3526304226"/>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1</a:t>
            </a:fld>
            <a:endParaRPr lang="en-US">
              <a:solidFill>
                <a:prstClr val="black"/>
              </a:solidFill>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a:t>
            </a:fld>
            <a:endParaRPr lang="en-US">
              <a:solidFill>
                <a:prstClr val="black"/>
              </a:solidFill>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3</a:t>
            </a:fld>
            <a:endParaRPr lang="en-US">
              <a:solidFill>
                <a:prstClr val="black"/>
              </a:solidFill>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4</a:t>
            </a:fld>
            <a:endParaRPr lang="en-US">
              <a:solidFill>
                <a:prstClr val="black"/>
              </a:solidFill>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5</a:t>
            </a:fld>
            <a:endParaRPr lang="en-US">
              <a:solidFill>
                <a:prstClr val="black"/>
              </a:solidFill>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6</a:t>
            </a:fld>
            <a:endParaRPr lang="en-US">
              <a:solidFill>
                <a:prstClr val="black"/>
              </a:solidFill>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7</a:t>
            </a:fld>
            <a:endParaRPr lang="en-US">
              <a:solidFill>
                <a:prstClr val="black"/>
              </a:solidFill>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8</a:t>
            </a:fld>
            <a:endParaRPr lang="en-US">
              <a:solidFill>
                <a:prstClr val="black"/>
              </a:solidFill>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9</a:t>
            </a:fld>
            <a:endParaRPr lang="en-US">
              <a:solidFill>
                <a:prstClr val="black"/>
              </a:solidFill>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10</a:t>
            </a:fld>
            <a:endParaRPr lang="en-US">
              <a:solidFill>
                <a:prstClr val="black"/>
              </a:solidFill>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11</a:t>
            </a:fld>
            <a:endParaRPr lang="en-US">
              <a:solidFill>
                <a:prstClr val="black"/>
              </a:solidFill>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12</a:t>
            </a:fld>
            <a:endParaRPr lang="en-US">
              <a:solidFill>
                <a:prstClr val="black"/>
              </a:solidFill>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13</a:t>
            </a:fld>
            <a:endParaRPr lang="en-US">
              <a:solidFill>
                <a:prstClr val="black"/>
              </a:solidFill>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14</a:t>
            </a:fld>
            <a:endParaRPr lang="en-US">
              <a:solidFill>
                <a:prstClr val="black"/>
              </a:solidFill>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15</a:t>
            </a:fld>
            <a:endParaRPr lang="en-US">
              <a:solidFill>
                <a:prstClr val="black"/>
              </a:solidFill>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16</a:t>
            </a:fld>
            <a:endParaRPr lang="en-US">
              <a:solidFill>
                <a:prstClr val="black"/>
              </a:solidFill>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17</a:t>
            </a:fld>
            <a:endParaRPr lang="en-US">
              <a:solidFill>
                <a:prstClr val="black"/>
              </a:solidFill>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18</a:t>
            </a:fld>
            <a:endParaRPr lang="en-US">
              <a:solidFill>
                <a:prstClr val="black"/>
              </a:solidFill>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19</a:t>
            </a:fld>
            <a:endParaRPr lang="en-US">
              <a:solidFill>
                <a:prstClr val="black"/>
              </a:solidFill>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20</a:t>
            </a:fld>
            <a:endParaRPr lang="en-US">
              <a:solidFill>
                <a:prstClr val="black"/>
              </a:solidFill>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21</a:t>
            </a:fld>
            <a:endParaRPr lang="en-US">
              <a:solidFill>
                <a:prstClr val="black"/>
              </a:solidFill>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22</a:t>
            </a:fld>
            <a:endParaRPr lang="en-US">
              <a:solidFill>
                <a:prstClr val="black"/>
              </a:solidFill>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23</a:t>
            </a:fld>
            <a:endParaRPr lang="en-US">
              <a:solidFill>
                <a:prstClr val="black"/>
              </a:solidFill>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24</a:t>
            </a:fld>
            <a:endParaRPr lang="en-US">
              <a:solidFill>
                <a:prstClr val="black"/>
              </a:solidFill>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25</a:t>
            </a:fld>
            <a:endParaRPr lang="en-US">
              <a:solidFill>
                <a:prstClr val="black"/>
              </a:solidFill>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26</a:t>
            </a:fld>
            <a:endParaRPr lang="en-US">
              <a:solidFill>
                <a:prstClr val="black"/>
              </a:solidFill>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27</a:t>
            </a:fld>
            <a:endParaRPr lang="en-US">
              <a:solidFill>
                <a:prstClr val="black"/>
              </a:solidFill>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28</a:t>
            </a:fld>
            <a:endParaRPr lang="en-US">
              <a:solidFill>
                <a:prstClr val="black"/>
              </a:solidFill>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29</a:t>
            </a:fld>
            <a:endParaRPr lang="en-US">
              <a:solidFill>
                <a:prstClr val="black"/>
              </a:solidFill>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30</a:t>
            </a:fld>
            <a:endParaRPr lang="en-US">
              <a:solidFill>
                <a:prstClr val="black"/>
              </a:solidFill>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31</a:t>
            </a:fld>
            <a:endParaRPr lang="en-US">
              <a:solidFill>
                <a:prstClr val="black"/>
              </a:solidFill>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32</a:t>
            </a:fld>
            <a:endParaRPr lang="en-US">
              <a:solidFill>
                <a:prstClr val="black"/>
              </a:solidFill>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33</a:t>
            </a:fld>
            <a:endParaRPr lang="en-US">
              <a:solidFill>
                <a:prstClr val="black"/>
              </a:solidFill>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34</a:t>
            </a:fld>
            <a:endParaRPr lang="en-US">
              <a:solidFill>
                <a:prstClr val="black"/>
              </a:solidFill>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35</a:t>
            </a:fld>
            <a:endParaRPr lang="en-US">
              <a:solidFill>
                <a:prstClr val="black"/>
              </a:solidFill>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36</a:t>
            </a:fld>
            <a:endParaRPr lang="en-US">
              <a:solidFill>
                <a:prstClr val="black"/>
              </a:solidFill>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37</a:t>
            </a:fld>
            <a:endParaRPr lang="en-US">
              <a:solidFill>
                <a:prstClr val="black"/>
              </a:solidFill>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38</a:t>
            </a:fld>
            <a:endParaRPr lang="en-US">
              <a:solidFill>
                <a:prstClr val="black"/>
              </a:solidFill>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39</a:t>
            </a:fld>
            <a:endParaRPr lang="en-US">
              <a:solidFill>
                <a:prstClr val="black"/>
              </a:solidFill>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40</a:t>
            </a:fld>
            <a:endParaRPr lang="en-US">
              <a:solidFill>
                <a:prstClr val="black"/>
              </a:solidFill>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41</a:t>
            </a:fld>
            <a:endParaRPr lang="en-US">
              <a:solidFill>
                <a:prstClr val="black"/>
              </a:solidFill>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42</a:t>
            </a:fld>
            <a:endParaRPr lang="en-US">
              <a:solidFill>
                <a:prstClr val="black"/>
              </a:solidFill>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43</a:t>
            </a:fld>
            <a:endParaRPr lang="en-US">
              <a:solidFill>
                <a:prstClr val="black"/>
              </a:solidFill>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44</a:t>
            </a:fld>
            <a:endParaRPr lang="en-US">
              <a:solidFill>
                <a:prstClr val="black"/>
              </a:solidFill>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45</a:t>
            </a:fld>
            <a:endParaRPr lang="en-US">
              <a:solidFill>
                <a:prstClr val="black"/>
              </a:solidFill>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46</a:t>
            </a:fld>
            <a:endParaRPr lang="en-US">
              <a:solidFill>
                <a:prstClr val="black"/>
              </a:solidFill>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47</a:t>
            </a:fld>
            <a:endParaRPr lang="en-US">
              <a:solidFill>
                <a:prstClr val="black"/>
              </a:solidFill>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48</a:t>
            </a:fld>
            <a:endParaRPr lang="en-US">
              <a:solidFill>
                <a:prstClr val="black"/>
              </a:solidFill>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49</a:t>
            </a:fld>
            <a:endParaRPr lang="en-US">
              <a:solidFill>
                <a:prstClr val="black"/>
              </a:solidFill>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50</a:t>
            </a:fld>
            <a:endParaRPr lang="en-US">
              <a:solidFill>
                <a:prstClr val="black"/>
              </a:solidFill>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51</a:t>
            </a:fld>
            <a:endParaRPr lang="en-US">
              <a:solidFill>
                <a:prstClr val="black"/>
              </a:solidFill>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52</a:t>
            </a:fld>
            <a:endParaRPr lang="en-US">
              <a:solidFill>
                <a:prstClr val="black"/>
              </a:solidFill>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53</a:t>
            </a:fld>
            <a:endParaRPr lang="en-US">
              <a:solidFill>
                <a:prstClr val="black"/>
              </a:solidFill>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5.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6.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7.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8.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9.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0.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1.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2.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3.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4.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5.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6.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7.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8.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9.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0.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1.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2.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3.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4.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5.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6.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7.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8.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9.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0.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1.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2.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3.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4.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5.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6.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7.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8.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9.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0.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1.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2.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3.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4.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5.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6.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7.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8.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9.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0.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1.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2.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3.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4.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5.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6.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7.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8.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9.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10.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1.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2.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3.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4.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5.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6.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7.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8.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9.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20.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21.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2.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3.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4.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5.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6.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7.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8.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9.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30.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31.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32.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3.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4.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5.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6.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7.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8.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9.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40.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41.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42.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43.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4.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5.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6.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7.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8.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9.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50.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51.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52.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53.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54.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5.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6.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7.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8.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9.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60.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61.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62.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63.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64.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65.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6.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7.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8.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9.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70.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71.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72.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73.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74.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75.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76.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7.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8.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9.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80.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81.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82.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83.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84.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85.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86.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87.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8.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9.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90.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91.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92.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93.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94.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95.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96.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97.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98.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9.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300.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301.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302.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303.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304.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305.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306.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307.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308.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309.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10.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11.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12.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13.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14.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15.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16.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17.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18.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19.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21"/>
            <a:ext cx="7772400" cy="1102519"/>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pPr/>
              <a:t>9/21/2013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BE43780-39AE-FD47-8E4A-A7BCC7E08357}" type="slidenum">
              <a:rPr lang="en-US" smtClean="0"/>
              <a:pPr/>
              <a:t>‹#›</a:t>
            </a:fld>
            <a:endParaRPr lang="en-US"/>
          </a:p>
        </p:txBody>
      </p:sp>
    </p:spTree>
    <p:extLst>
      <p:ext uri="{BB962C8B-B14F-4D97-AF65-F5344CB8AC3E}">
        <p14:creationId xmlns:p14="http://schemas.microsoft.com/office/powerpoint/2010/main" val="262178458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pPr/>
              <a:t>9/21/2013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BE43780-39AE-FD47-8E4A-A7BCC7E08357}" type="slidenum">
              <a:rPr lang="en-US" smtClean="0"/>
              <a:pPr/>
              <a:t>‹#›</a:t>
            </a:fld>
            <a:endParaRPr lang="en-US"/>
          </a:p>
        </p:txBody>
      </p:sp>
    </p:spTree>
    <p:extLst>
      <p:ext uri="{BB962C8B-B14F-4D97-AF65-F5344CB8AC3E}">
        <p14:creationId xmlns:p14="http://schemas.microsoft.com/office/powerpoint/2010/main" val="286046934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1CF8CCF-2C03-EE40-A581-F2F6974E5DFB}" type="datetimeFigureOut">
              <a:rPr lang="en-US" smtClean="0"/>
              <a:pPr/>
              <a:t>9/21/2013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BE43780-39AE-FD47-8E4A-A7BCC7E08357}" type="slidenum">
              <a:rPr lang="en-US" smtClean="0"/>
              <a:pPr/>
              <a:t>‹#›</a:t>
            </a:fld>
            <a:endParaRPr lang="en-US"/>
          </a:p>
        </p:txBody>
      </p:sp>
    </p:spTree>
    <p:extLst>
      <p:ext uri="{BB962C8B-B14F-4D97-AF65-F5344CB8AC3E}">
        <p14:creationId xmlns:p14="http://schemas.microsoft.com/office/powerpoint/2010/main" val="199573566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01CF8CCF-2C03-EE40-A581-F2F6974E5DFB}" type="datetimeFigureOut">
              <a:rPr lang="en-US" smtClean="0"/>
              <a:pPr/>
              <a:t>9/21/2013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BE43780-39AE-FD47-8E4A-A7BCC7E08357}" type="slidenum">
              <a:rPr lang="en-US" smtClean="0"/>
              <a:pPr/>
              <a:t>‹#›</a:t>
            </a:fld>
            <a:endParaRPr lang="en-US"/>
          </a:p>
        </p:txBody>
      </p:sp>
    </p:spTree>
    <p:extLst>
      <p:ext uri="{BB962C8B-B14F-4D97-AF65-F5344CB8AC3E}">
        <p14:creationId xmlns:p14="http://schemas.microsoft.com/office/powerpoint/2010/main" val="121457539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30"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30"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01CF8CCF-2C03-EE40-A581-F2F6974E5DFB}" type="datetimeFigureOut">
              <a:rPr lang="en-US" smtClean="0"/>
              <a:pPr/>
              <a:t>9/21/2013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BE43780-39AE-FD47-8E4A-A7BCC7E08357}" type="slidenum">
              <a:rPr lang="en-US" smtClean="0"/>
              <a:pPr/>
              <a:t>‹#›</a:t>
            </a:fld>
            <a:endParaRPr lang="en-US"/>
          </a:p>
        </p:txBody>
      </p:sp>
    </p:spTree>
    <p:extLst>
      <p:ext uri="{BB962C8B-B14F-4D97-AF65-F5344CB8AC3E}">
        <p14:creationId xmlns:p14="http://schemas.microsoft.com/office/powerpoint/2010/main" val="144981407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1CF8CCF-2C03-EE40-A581-F2F6974E5DFB}" type="datetimeFigureOut">
              <a:rPr lang="en-US" smtClean="0"/>
              <a:pPr/>
              <a:t>9/21/2013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BE43780-39AE-FD47-8E4A-A7BCC7E08357}" type="slidenum">
              <a:rPr lang="en-US" smtClean="0"/>
              <a:pPr/>
              <a:t>‹#›</a:t>
            </a:fld>
            <a:endParaRPr lang="en-US"/>
          </a:p>
        </p:txBody>
      </p:sp>
    </p:spTree>
    <p:extLst>
      <p:ext uri="{BB962C8B-B14F-4D97-AF65-F5344CB8AC3E}">
        <p14:creationId xmlns:p14="http://schemas.microsoft.com/office/powerpoint/2010/main" val="387420335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1CF8CCF-2C03-EE40-A581-F2F6974E5DFB}" type="datetimeFigureOut">
              <a:rPr lang="en-US" smtClean="0"/>
              <a:pPr/>
              <a:t>9/21/2013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BE43780-39AE-FD47-8E4A-A7BCC7E08357}" type="slidenum">
              <a:rPr lang="en-US" smtClean="0"/>
              <a:pPr/>
              <a:t>‹#›</a:t>
            </a:fld>
            <a:endParaRPr lang="en-US"/>
          </a:p>
        </p:txBody>
      </p:sp>
    </p:spTree>
    <p:extLst>
      <p:ext uri="{BB962C8B-B14F-4D97-AF65-F5344CB8AC3E}">
        <p14:creationId xmlns:p14="http://schemas.microsoft.com/office/powerpoint/2010/main" val="365206837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5" y="204787"/>
            <a:ext cx="3008313" cy="871538"/>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04790"/>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5" y="1076328"/>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1CF8CCF-2C03-EE40-A581-F2F6974E5DFB}" type="datetimeFigureOut">
              <a:rPr lang="en-US" smtClean="0"/>
              <a:pPr/>
              <a:t>9/21/2013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BE43780-39AE-FD47-8E4A-A7BCC7E08357}" type="slidenum">
              <a:rPr lang="en-US" smtClean="0"/>
              <a:pPr/>
              <a:t>‹#›</a:t>
            </a:fld>
            <a:endParaRPr lang="en-US"/>
          </a:p>
        </p:txBody>
      </p:sp>
    </p:spTree>
    <p:extLst>
      <p:ext uri="{BB962C8B-B14F-4D97-AF65-F5344CB8AC3E}">
        <p14:creationId xmlns:p14="http://schemas.microsoft.com/office/powerpoint/2010/main" val="405529071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1"/>
            <a:ext cx="5486400" cy="425054"/>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05"/>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1CF8CCF-2C03-EE40-A581-F2F6974E5DFB}" type="datetimeFigureOut">
              <a:rPr lang="en-US" smtClean="0"/>
              <a:pPr/>
              <a:t>9/21/2013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BE43780-39AE-FD47-8E4A-A7BCC7E08357}" type="slidenum">
              <a:rPr lang="en-US" smtClean="0"/>
              <a:pPr/>
              <a:t>‹#›</a:t>
            </a:fld>
            <a:endParaRPr lang="en-US"/>
          </a:p>
        </p:txBody>
      </p:sp>
    </p:spTree>
    <p:extLst>
      <p:ext uri="{BB962C8B-B14F-4D97-AF65-F5344CB8AC3E}">
        <p14:creationId xmlns:p14="http://schemas.microsoft.com/office/powerpoint/2010/main" val="429147996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pPr/>
              <a:t>9/21/2013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BE43780-39AE-FD47-8E4A-A7BCC7E08357}" type="slidenum">
              <a:rPr lang="en-US" smtClean="0"/>
              <a:pPr/>
              <a:t>‹#›</a:t>
            </a:fld>
            <a:endParaRPr lang="en-US"/>
          </a:p>
        </p:txBody>
      </p:sp>
    </p:spTree>
    <p:extLst>
      <p:ext uri="{BB962C8B-B14F-4D97-AF65-F5344CB8AC3E}">
        <p14:creationId xmlns:p14="http://schemas.microsoft.com/office/powerpoint/2010/main" val="337877555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80"/>
            <a:ext cx="2057400" cy="4388644"/>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05980"/>
            <a:ext cx="6019800" cy="438864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pPr/>
              <a:t>9/21/2013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BE43780-39AE-FD47-8E4A-A7BCC7E08357}" type="slidenum">
              <a:rPr lang="en-US" smtClean="0"/>
              <a:pPr/>
              <a:t>‹#›</a:t>
            </a:fld>
            <a:endParaRPr lang="en-US"/>
          </a:p>
        </p:txBody>
      </p:sp>
    </p:spTree>
    <p:extLst>
      <p:ext uri="{BB962C8B-B14F-4D97-AF65-F5344CB8AC3E}">
        <p14:creationId xmlns:p14="http://schemas.microsoft.com/office/powerpoint/2010/main" val="91451194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21"/>
            <a:ext cx="7772400" cy="1102519"/>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9/21/2013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48247056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9/21/2013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32975542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9/21/2013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91129494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9/21/2013</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44991993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30"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30"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01CF8CCF-2C03-EE40-A581-F2F6974E5DFB}" type="datetimeFigureOut">
              <a:rPr lang="en-US" smtClean="0">
                <a:solidFill>
                  <a:prstClr val="black">
                    <a:tint val="75000"/>
                  </a:prstClr>
                </a:solidFill>
              </a:rPr>
              <a:pPr/>
              <a:t>9/21/2013</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05831748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1CF8CCF-2C03-EE40-A581-F2F6974E5DFB}" type="datetimeFigureOut">
              <a:rPr lang="en-US" smtClean="0">
                <a:solidFill>
                  <a:prstClr val="black">
                    <a:tint val="75000"/>
                  </a:prstClr>
                </a:solidFill>
              </a:rPr>
              <a:pPr/>
              <a:t>9/21/2013</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12979875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1CF8CCF-2C03-EE40-A581-F2F6974E5DFB}" type="datetimeFigureOut">
              <a:rPr lang="en-US" smtClean="0">
                <a:solidFill>
                  <a:prstClr val="black">
                    <a:tint val="75000"/>
                  </a:prstClr>
                </a:solidFill>
              </a:rPr>
              <a:pPr/>
              <a:t>9/21/2013</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10089235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5" y="204787"/>
            <a:ext cx="3008313" cy="871538"/>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04790"/>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5" y="1076328"/>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9/21/2013</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30297062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1"/>
            <a:ext cx="5486400" cy="425054"/>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05"/>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9/21/2013</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20607198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9/21/2013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37820694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80"/>
            <a:ext cx="2057400" cy="4388644"/>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05980"/>
            <a:ext cx="6019800" cy="438864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9/21/2013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02853724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21"/>
            <a:ext cx="7772400" cy="1102519"/>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9/21/2013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77679079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9/21/2013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18913313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9/21/2013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162059712"/>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9/21/2013</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54773847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30"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30"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01CF8CCF-2C03-EE40-A581-F2F6974E5DFB}" type="datetimeFigureOut">
              <a:rPr lang="en-US" smtClean="0">
                <a:solidFill>
                  <a:prstClr val="black">
                    <a:tint val="75000"/>
                  </a:prstClr>
                </a:solidFill>
              </a:rPr>
              <a:pPr/>
              <a:t>9/21/2013</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567908736"/>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1CF8CCF-2C03-EE40-A581-F2F6974E5DFB}" type="datetimeFigureOut">
              <a:rPr lang="en-US" smtClean="0">
                <a:solidFill>
                  <a:prstClr val="black">
                    <a:tint val="75000"/>
                  </a:prstClr>
                </a:solidFill>
              </a:rPr>
              <a:pPr/>
              <a:t>9/21/2013</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9496048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1CF8CCF-2C03-EE40-A581-F2F6974E5DFB}" type="datetimeFigureOut">
              <a:rPr lang="en-US" smtClean="0">
                <a:solidFill>
                  <a:prstClr val="black">
                    <a:tint val="75000"/>
                  </a:prstClr>
                </a:solidFill>
              </a:rPr>
              <a:pPr/>
              <a:t>9/21/2013</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613065427"/>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5" y="204787"/>
            <a:ext cx="3008313" cy="871538"/>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04790"/>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5" y="1076328"/>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9/21/2013</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794932116"/>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1"/>
            <a:ext cx="5486400" cy="425054"/>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05"/>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9/21/2013</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038406567"/>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9/21/2013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812940992"/>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80"/>
            <a:ext cx="2057400" cy="4388644"/>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05980"/>
            <a:ext cx="6019800" cy="438864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9/21/2013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936676834"/>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21"/>
            <a:ext cx="7772400" cy="1102519"/>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9/21/2013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776790797"/>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9/21/2013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189133139"/>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9/21/2013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162059712"/>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9/21/2013</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547738477"/>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30"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30"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01CF8CCF-2C03-EE40-A581-F2F6974E5DFB}" type="datetimeFigureOut">
              <a:rPr lang="en-US" smtClean="0">
                <a:solidFill>
                  <a:prstClr val="black">
                    <a:tint val="75000"/>
                  </a:prstClr>
                </a:solidFill>
              </a:rPr>
              <a:pPr/>
              <a:t>9/21/2013</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567908736"/>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1CF8CCF-2C03-EE40-A581-F2F6974E5DFB}" type="datetimeFigureOut">
              <a:rPr lang="en-US" smtClean="0">
                <a:solidFill>
                  <a:prstClr val="black">
                    <a:tint val="75000"/>
                  </a:prstClr>
                </a:solidFill>
              </a:rPr>
              <a:pPr/>
              <a:t>9/21/2013</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94960483"/>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1CF8CCF-2C03-EE40-A581-F2F6974E5DFB}" type="datetimeFigureOut">
              <a:rPr lang="en-US" smtClean="0">
                <a:solidFill>
                  <a:prstClr val="black">
                    <a:tint val="75000"/>
                  </a:prstClr>
                </a:solidFill>
              </a:rPr>
              <a:pPr/>
              <a:t>9/21/2013</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613065427"/>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5" y="204787"/>
            <a:ext cx="3008313" cy="871538"/>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04790"/>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5" y="1076328"/>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9/21/2013</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794932116"/>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1"/>
            <a:ext cx="5486400" cy="425054"/>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05"/>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9/21/2013</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038406567"/>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9/21/2013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812940992"/>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80"/>
            <a:ext cx="2057400" cy="4388644"/>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05980"/>
            <a:ext cx="6019800" cy="438864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9/21/2013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936676834"/>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21"/>
            <a:ext cx="7772400" cy="1102519"/>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9/21/2013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776790797"/>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9/21/2013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189133139"/>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9/21/2013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162059712"/>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9/21/2013</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547738477"/>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30"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30"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01CF8CCF-2C03-EE40-A581-F2F6974E5DFB}" type="datetimeFigureOut">
              <a:rPr lang="en-US" smtClean="0">
                <a:solidFill>
                  <a:prstClr val="black">
                    <a:tint val="75000"/>
                  </a:prstClr>
                </a:solidFill>
              </a:rPr>
              <a:pPr/>
              <a:t>9/21/2013</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567908736"/>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1CF8CCF-2C03-EE40-A581-F2F6974E5DFB}" type="datetimeFigureOut">
              <a:rPr lang="en-US" smtClean="0">
                <a:solidFill>
                  <a:prstClr val="black">
                    <a:tint val="75000"/>
                  </a:prstClr>
                </a:solidFill>
              </a:rPr>
              <a:pPr/>
              <a:t>9/21/2013</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94960483"/>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1CF8CCF-2C03-EE40-A581-F2F6974E5DFB}" type="datetimeFigureOut">
              <a:rPr lang="en-US" smtClean="0">
                <a:solidFill>
                  <a:prstClr val="black">
                    <a:tint val="75000"/>
                  </a:prstClr>
                </a:solidFill>
              </a:rPr>
              <a:pPr/>
              <a:t>9/21/2013</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613065427"/>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5" y="204787"/>
            <a:ext cx="3008313" cy="871538"/>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04790"/>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5" y="1076328"/>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9/21/2013</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794932116"/>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1"/>
            <a:ext cx="5486400" cy="425054"/>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05"/>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9/21/2013</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038406567"/>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9/21/2013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812940992"/>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80"/>
            <a:ext cx="2057400" cy="4388644"/>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05980"/>
            <a:ext cx="6019800" cy="438864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9/21/2013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936676834"/>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21"/>
            <a:ext cx="7772400" cy="1102519"/>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9/21/2013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776790797"/>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9/21/2013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189133139"/>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9/21/2013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162059712"/>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9/21/2013</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547738477"/>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30"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30"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01CF8CCF-2C03-EE40-A581-F2F6974E5DFB}" type="datetimeFigureOut">
              <a:rPr lang="en-US" smtClean="0">
                <a:solidFill>
                  <a:prstClr val="black">
                    <a:tint val="75000"/>
                  </a:prstClr>
                </a:solidFill>
              </a:rPr>
              <a:pPr/>
              <a:t>9/21/2013</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567908736"/>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1CF8CCF-2C03-EE40-A581-F2F6974E5DFB}" type="datetimeFigureOut">
              <a:rPr lang="en-US" smtClean="0">
                <a:solidFill>
                  <a:prstClr val="black">
                    <a:tint val="75000"/>
                  </a:prstClr>
                </a:solidFill>
              </a:rPr>
              <a:pPr/>
              <a:t>9/21/2013</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94960483"/>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1CF8CCF-2C03-EE40-A581-F2F6974E5DFB}" type="datetimeFigureOut">
              <a:rPr lang="en-US" smtClean="0">
                <a:solidFill>
                  <a:prstClr val="black">
                    <a:tint val="75000"/>
                  </a:prstClr>
                </a:solidFill>
              </a:rPr>
              <a:pPr/>
              <a:t>9/21/2013</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613065427"/>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5" y="204787"/>
            <a:ext cx="3008313" cy="871538"/>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04790"/>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5" y="1076328"/>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9/21/2013</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794932116"/>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1"/>
            <a:ext cx="5486400" cy="425054"/>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05"/>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9/21/2013</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038406567"/>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9/21/2013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812940992"/>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80"/>
            <a:ext cx="2057400" cy="4388644"/>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05980"/>
            <a:ext cx="6019800" cy="438864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9/21/2013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936676834"/>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21"/>
            <a:ext cx="7772400" cy="1102519"/>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9/21/2013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776790797"/>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9/21/2013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189133139"/>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9/21/2013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162059712"/>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9/21/2013</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547738477"/>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30"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30"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01CF8CCF-2C03-EE40-A581-F2F6974E5DFB}" type="datetimeFigureOut">
              <a:rPr lang="en-US" smtClean="0">
                <a:solidFill>
                  <a:prstClr val="black">
                    <a:tint val="75000"/>
                  </a:prstClr>
                </a:solidFill>
              </a:rPr>
              <a:pPr/>
              <a:t>9/21/2013</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567908736"/>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1CF8CCF-2C03-EE40-A581-F2F6974E5DFB}" type="datetimeFigureOut">
              <a:rPr lang="en-US" smtClean="0">
                <a:solidFill>
                  <a:prstClr val="black">
                    <a:tint val="75000"/>
                  </a:prstClr>
                </a:solidFill>
              </a:rPr>
              <a:pPr/>
              <a:t>9/21/2013</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94960483"/>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1CF8CCF-2C03-EE40-A581-F2F6974E5DFB}" type="datetimeFigureOut">
              <a:rPr lang="en-US" smtClean="0">
                <a:solidFill>
                  <a:prstClr val="black">
                    <a:tint val="75000"/>
                  </a:prstClr>
                </a:solidFill>
              </a:rPr>
              <a:pPr/>
              <a:t>9/21/2013</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613065427"/>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5" y="204787"/>
            <a:ext cx="3008313" cy="871538"/>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04790"/>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5" y="1076328"/>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9/21/2013</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794932116"/>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1"/>
            <a:ext cx="5486400" cy="425054"/>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05"/>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9/21/2013</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038406567"/>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9/21/2013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812940992"/>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80"/>
            <a:ext cx="2057400" cy="4388644"/>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05980"/>
            <a:ext cx="6019800" cy="438864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9/21/2013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936676834"/>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21"/>
            <a:ext cx="7772400" cy="1102519"/>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9/21/2013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776790797"/>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9/21/2013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189133139"/>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9/21/2013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162059712"/>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9/21/2013</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547738477"/>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30"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30"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01CF8CCF-2C03-EE40-A581-F2F6974E5DFB}" type="datetimeFigureOut">
              <a:rPr lang="en-US" smtClean="0">
                <a:solidFill>
                  <a:prstClr val="black">
                    <a:tint val="75000"/>
                  </a:prstClr>
                </a:solidFill>
              </a:rPr>
              <a:pPr/>
              <a:t>9/21/2013</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567908736"/>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1CF8CCF-2C03-EE40-A581-F2F6974E5DFB}" type="datetimeFigureOut">
              <a:rPr lang="en-US" smtClean="0">
                <a:solidFill>
                  <a:prstClr val="black">
                    <a:tint val="75000"/>
                  </a:prstClr>
                </a:solidFill>
              </a:rPr>
              <a:pPr/>
              <a:t>9/21/2013</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94960483"/>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1CF8CCF-2C03-EE40-A581-F2F6974E5DFB}" type="datetimeFigureOut">
              <a:rPr lang="en-US" smtClean="0">
                <a:solidFill>
                  <a:prstClr val="black">
                    <a:tint val="75000"/>
                  </a:prstClr>
                </a:solidFill>
              </a:rPr>
              <a:pPr/>
              <a:t>9/21/2013</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613065427"/>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5" y="204787"/>
            <a:ext cx="3008313" cy="871538"/>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04790"/>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5" y="1076328"/>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9/21/2013</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794932116"/>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1"/>
            <a:ext cx="5486400" cy="425054"/>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05"/>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9/21/2013</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038406567"/>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9/21/2013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812940992"/>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80"/>
            <a:ext cx="2057400" cy="4388644"/>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05980"/>
            <a:ext cx="6019800" cy="438864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9/21/2013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936676834"/>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21"/>
            <a:ext cx="7772400" cy="1102519"/>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9/21/2013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776790797"/>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9/21/2013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189133139"/>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9/21/2013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162059712"/>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9/21/2013</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547738477"/>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30"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30"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01CF8CCF-2C03-EE40-A581-F2F6974E5DFB}" type="datetimeFigureOut">
              <a:rPr lang="en-US" smtClean="0">
                <a:solidFill>
                  <a:prstClr val="black">
                    <a:tint val="75000"/>
                  </a:prstClr>
                </a:solidFill>
              </a:rPr>
              <a:pPr/>
              <a:t>9/21/2013</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567908736"/>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1CF8CCF-2C03-EE40-A581-F2F6974E5DFB}" type="datetimeFigureOut">
              <a:rPr lang="en-US" smtClean="0">
                <a:solidFill>
                  <a:prstClr val="black">
                    <a:tint val="75000"/>
                  </a:prstClr>
                </a:solidFill>
              </a:rPr>
              <a:pPr/>
              <a:t>9/21/2013</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94960483"/>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1CF8CCF-2C03-EE40-A581-F2F6974E5DFB}" type="datetimeFigureOut">
              <a:rPr lang="en-US" smtClean="0">
                <a:solidFill>
                  <a:prstClr val="black">
                    <a:tint val="75000"/>
                  </a:prstClr>
                </a:solidFill>
              </a:rPr>
              <a:pPr/>
              <a:t>9/21/2013</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613065427"/>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5" y="204787"/>
            <a:ext cx="3008313" cy="871538"/>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04790"/>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5" y="1076328"/>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9/21/2013</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794932116"/>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1"/>
            <a:ext cx="5486400" cy="425054"/>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05"/>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9/21/2013</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038406567"/>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9/21/2013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812940992"/>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80"/>
            <a:ext cx="2057400" cy="4388644"/>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05980"/>
            <a:ext cx="6019800" cy="438864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9/21/2013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936676834"/>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21"/>
            <a:ext cx="7772400" cy="1102519"/>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9/21/2013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776790797"/>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9/21/2013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189133139"/>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9/21/2013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162059712"/>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9/21/2013</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547738477"/>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30"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30"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01CF8CCF-2C03-EE40-A581-F2F6974E5DFB}" type="datetimeFigureOut">
              <a:rPr lang="en-US" smtClean="0">
                <a:solidFill>
                  <a:prstClr val="black">
                    <a:tint val="75000"/>
                  </a:prstClr>
                </a:solidFill>
              </a:rPr>
              <a:pPr/>
              <a:t>9/21/2013</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567908736"/>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1CF8CCF-2C03-EE40-A581-F2F6974E5DFB}" type="datetimeFigureOut">
              <a:rPr lang="en-US" smtClean="0">
                <a:solidFill>
                  <a:prstClr val="black">
                    <a:tint val="75000"/>
                  </a:prstClr>
                </a:solidFill>
              </a:rPr>
              <a:pPr/>
              <a:t>9/21/2013</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94960483"/>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1CF8CCF-2C03-EE40-A581-F2F6974E5DFB}" type="datetimeFigureOut">
              <a:rPr lang="en-US" smtClean="0">
                <a:solidFill>
                  <a:prstClr val="black">
                    <a:tint val="75000"/>
                  </a:prstClr>
                </a:solidFill>
              </a:rPr>
              <a:pPr/>
              <a:t>9/21/2013</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613065427"/>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5" y="204787"/>
            <a:ext cx="3008313" cy="871538"/>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04790"/>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5" y="1076328"/>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9/21/2013</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794932116"/>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1"/>
            <a:ext cx="5486400" cy="425054"/>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05"/>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9/21/2013</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038406567"/>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9/21/2013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812940992"/>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80"/>
            <a:ext cx="2057400" cy="4388644"/>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05980"/>
            <a:ext cx="6019800" cy="438864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9/21/2013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936676834"/>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21"/>
            <a:ext cx="7772400" cy="1102519"/>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9/21/2013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776790797"/>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9/21/2013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189133139"/>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9/21/2013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162059712"/>
      </p:ext>
    </p:extLst>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9/21/2013</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547738477"/>
      </p:ext>
    </p:extLst>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30"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30"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01CF8CCF-2C03-EE40-A581-F2F6974E5DFB}" type="datetimeFigureOut">
              <a:rPr lang="en-US" smtClean="0">
                <a:solidFill>
                  <a:prstClr val="black">
                    <a:tint val="75000"/>
                  </a:prstClr>
                </a:solidFill>
              </a:rPr>
              <a:pPr/>
              <a:t>9/21/2013</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567908736"/>
      </p:ext>
    </p:extLst>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1CF8CCF-2C03-EE40-A581-F2F6974E5DFB}" type="datetimeFigureOut">
              <a:rPr lang="en-US" smtClean="0">
                <a:solidFill>
                  <a:prstClr val="black">
                    <a:tint val="75000"/>
                  </a:prstClr>
                </a:solidFill>
              </a:rPr>
              <a:pPr/>
              <a:t>9/21/2013</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94960483"/>
      </p:ext>
    </p:extLst>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1CF8CCF-2C03-EE40-A581-F2F6974E5DFB}" type="datetimeFigureOut">
              <a:rPr lang="en-US" smtClean="0">
                <a:solidFill>
                  <a:prstClr val="black">
                    <a:tint val="75000"/>
                  </a:prstClr>
                </a:solidFill>
              </a:rPr>
              <a:pPr/>
              <a:t>9/21/2013</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613065427"/>
      </p:ext>
    </p:extLst>
  </p:cSld>
  <p:clrMapOvr>
    <a:masterClrMapping/>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5" y="204787"/>
            <a:ext cx="3008313" cy="871538"/>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04790"/>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5" y="1076328"/>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9/21/2013</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794932116"/>
      </p:ext>
    </p:extLst>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1"/>
            <a:ext cx="5486400" cy="425054"/>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05"/>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9/21/2013</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038406567"/>
      </p:ext>
    </p:extLst>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9/21/2013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812940992"/>
      </p:ext>
    </p:extLst>
  </p:cSld>
  <p:clrMapOvr>
    <a:masterClrMapping/>
  </p:clrMapOvr>
</p:sldLayout>
</file>

<file path=ppt/slideLayouts/slideLayout12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80"/>
            <a:ext cx="2057400" cy="4388644"/>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05980"/>
            <a:ext cx="6019800" cy="438864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9/21/2013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936676834"/>
      </p:ext>
    </p:extLst>
  </p:cSld>
  <p:clrMapOvr>
    <a:masterClrMapping/>
  </p:clrMapOvr>
</p:sldLayout>
</file>

<file path=ppt/slideLayouts/slideLayout12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21"/>
            <a:ext cx="7772400" cy="1102519"/>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9/21/2013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776790797"/>
      </p:ext>
    </p:extLst>
  </p:cSld>
  <p:clrMapOvr>
    <a:masterClrMapping/>
  </p:clrMapOvr>
</p:sldLayout>
</file>

<file path=ppt/slideLayouts/slideLayout12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9/21/2013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189133139"/>
      </p:ext>
    </p:extLst>
  </p:cSld>
  <p:clrMapOvr>
    <a:masterClrMapping/>
  </p:clrMapOvr>
</p:sldLayout>
</file>

<file path=ppt/slideLayouts/slideLayout12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9/21/2013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162059712"/>
      </p:ext>
    </p:extLst>
  </p:cSld>
  <p:clrMapOvr>
    <a:masterClrMapping/>
  </p:clrMapOvr>
</p:sldLayout>
</file>

<file path=ppt/slideLayouts/slideLayout12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9/21/2013</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547738477"/>
      </p:ext>
    </p:extLst>
  </p:cSld>
  <p:clrMapOvr>
    <a:masterClrMapping/>
  </p:clrMapOvr>
</p:sldLayout>
</file>

<file path=ppt/slideLayouts/slideLayout12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30"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30"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01CF8CCF-2C03-EE40-A581-F2F6974E5DFB}" type="datetimeFigureOut">
              <a:rPr lang="en-US" smtClean="0">
                <a:solidFill>
                  <a:prstClr val="black">
                    <a:tint val="75000"/>
                  </a:prstClr>
                </a:solidFill>
              </a:rPr>
              <a:pPr/>
              <a:t>9/21/2013</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567908736"/>
      </p:ext>
    </p:extLst>
  </p:cSld>
  <p:clrMapOvr>
    <a:masterClrMapping/>
  </p:clrMapOvr>
</p:sldLayout>
</file>

<file path=ppt/slideLayouts/slideLayout12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1CF8CCF-2C03-EE40-A581-F2F6974E5DFB}" type="datetimeFigureOut">
              <a:rPr lang="en-US" smtClean="0">
                <a:solidFill>
                  <a:prstClr val="black">
                    <a:tint val="75000"/>
                  </a:prstClr>
                </a:solidFill>
              </a:rPr>
              <a:pPr/>
              <a:t>9/21/2013</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94960483"/>
      </p:ext>
    </p:extLst>
  </p:cSld>
  <p:clrMapOvr>
    <a:masterClrMapping/>
  </p:clrMapOvr>
</p:sldLayout>
</file>

<file path=ppt/slideLayouts/slideLayout12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1CF8CCF-2C03-EE40-A581-F2F6974E5DFB}" type="datetimeFigureOut">
              <a:rPr lang="en-US" smtClean="0">
                <a:solidFill>
                  <a:prstClr val="black">
                    <a:tint val="75000"/>
                  </a:prstClr>
                </a:solidFill>
              </a:rPr>
              <a:pPr/>
              <a:t>9/21/2013</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613065427"/>
      </p:ext>
    </p:extLst>
  </p:cSld>
  <p:clrMapOvr>
    <a:masterClrMapping/>
  </p:clrMapOvr>
</p:sldLayout>
</file>

<file path=ppt/slideLayouts/slideLayout12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5" y="204787"/>
            <a:ext cx="3008313" cy="871538"/>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04790"/>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5" y="1076328"/>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9/21/2013</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794932116"/>
      </p:ext>
    </p:extLst>
  </p:cSld>
  <p:clrMapOvr>
    <a:masterClrMapping/>
  </p:clrMapOvr>
</p:sldLayout>
</file>

<file path=ppt/slideLayouts/slideLayout13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1"/>
            <a:ext cx="5486400" cy="425054"/>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05"/>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9/21/2013</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038406567"/>
      </p:ext>
    </p:extLst>
  </p:cSld>
  <p:clrMapOvr>
    <a:masterClrMapping/>
  </p:clrMapOvr>
</p:sldLayout>
</file>

<file path=ppt/slideLayouts/slideLayout13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9/21/2013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812940992"/>
      </p:ext>
    </p:extLst>
  </p:cSld>
  <p:clrMapOvr>
    <a:masterClrMapping/>
  </p:clrMapOvr>
</p:sldLayout>
</file>

<file path=ppt/slideLayouts/slideLayout13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80"/>
            <a:ext cx="2057400" cy="4388644"/>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05980"/>
            <a:ext cx="6019800" cy="438864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9/21/2013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936676834"/>
      </p:ext>
    </p:extLst>
  </p:cSld>
  <p:clrMapOvr>
    <a:masterClrMapping/>
  </p:clrMapOvr>
</p:sldLayout>
</file>

<file path=ppt/slideLayouts/slideLayout13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21"/>
            <a:ext cx="7772400" cy="1102519"/>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9/21/2013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776790797"/>
      </p:ext>
    </p:extLst>
  </p:cSld>
  <p:clrMapOvr>
    <a:masterClrMapping/>
  </p:clrMapOvr>
</p:sldLayout>
</file>

<file path=ppt/slideLayouts/slideLayout13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9/21/2013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189133139"/>
      </p:ext>
    </p:extLst>
  </p:cSld>
  <p:clrMapOvr>
    <a:masterClrMapping/>
  </p:clrMapOvr>
</p:sldLayout>
</file>

<file path=ppt/slideLayouts/slideLayout13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9/21/2013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162059712"/>
      </p:ext>
    </p:extLst>
  </p:cSld>
  <p:clrMapOvr>
    <a:masterClrMapping/>
  </p:clrMapOvr>
</p:sldLayout>
</file>

<file path=ppt/slideLayouts/slideLayout13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9/21/2013</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547738477"/>
      </p:ext>
    </p:extLst>
  </p:cSld>
  <p:clrMapOvr>
    <a:masterClrMapping/>
  </p:clrMapOvr>
</p:sldLayout>
</file>

<file path=ppt/slideLayouts/slideLayout13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30"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30"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01CF8CCF-2C03-EE40-A581-F2F6974E5DFB}" type="datetimeFigureOut">
              <a:rPr lang="en-US" smtClean="0">
                <a:solidFill>
                  <a:prstClr val="black">
                    <a:tint val="75000"/>
                  </a:prstClr>
                </a:solidFill>
              </a:rPr>
              <a:pPr/>
              <a:t>9/21/2013</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567908736"/>
      </p:ext>
    </p:extLst>
  </p:cSld>
  <p:clrMapOvr>
    <a:masterClrMapping/>
  </p:clrMapOvr>
</p:sldLayout>
</file>

<file path=ppt/slideLayouts/slideLayout13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1CF8CCF-2C03-EE40-A581-F2F6974E5DFB}" type="datetimeFigureOut">
              <a:rPr lang="en-US" smtClean="0">
                <a:solidFill>
                  <a:prstClr val="black">
                    <a:tint val="75000"/>
                  </a:prstClr>
                </a:solidFill>
              </a:rPr>
              <a:pPr/>
              <a:t>9/21/2013</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94960483"/>
      </p:ext>
    </p:extLst>
  </p:cSld>
  <p:clrMapOvr>
    <a:masterClrMapping/>
  </p:clrMapOvr>
</p:sldLayout>
</file>

<file path=ppt/slideLayouts/slideLayout13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1CF8CCF-2C03-EE40-A581-F2F6974E5DFB}" type="datetimeFigureOut">
              <a:rPr lang="en-US" smtClean="0">
                <a:solidFill>
                  <a:prstClr val="black">
                    <a:tint val="75000"/>
                  </a:prstClr>
                </a:solidFill>
              </a:rPr>
              <a:pPr/>
              <a:t>9/21/2013</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613065427"/>
      </p:ext>
    </p:extLst>
  </p:cSld>
  <p:clrMapOvr>
    <a:masterClrMapping/>
  </p:clrMapOvr>
</p:sldLayout>
</file>

<file path=ppt/slideLayouts/slideLayout14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5" y="204787"/>
            <a:ext cx="3008313" cy="871538"/>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04790"/>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5" y="1076328"/>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9/21/2013</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794932116"/>
      </p:ext>
    </p:extLst>
  </p:cSld>
  <p:clrMapOvr>
    <a:masterClrMapping/>
  </p:clrMapOvr>
</p:sldLayout>
</file>

<file path=ppt/slideLayouts/slideLayout14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1"/>
            <a:ext cx="5486400" cy="425054"/>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05"/>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9/21/2013</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038406567"/>
      </p:ext>
    </p:extLst>
  </p:cSld>
  <p:clrMapOvr>
    <a:masterClrMapping/>
  </p:clrMapOvr>
</p:sldLayout>
</file>

<file path=ppt/slideLayouts/slideLayout14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9/21/2013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812940992"/>
      </p:ext>
    </p:extLst>
  </p:cSld>
  <p:clrMapOvr>
    <a:masterClrMapping/>
  </p:clrMapOvr>
</p:sldLayout>
</file>

<file path=ppt/slideLayouts/slideLayout14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80"/>
            <a:ext cx="2057400" cy="4388644"/>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05980"/>
            <a:ext cx="6019800" cy="438864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9/21/2013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936676834"/>
      </p:ext>
    </p:extLst>
  </p:cSld>
  <p:clrMapOvr>
    <a:masterClrMapping/>
  </p:clrMapOvr>
</p:sldLayout>
</file>

<file path=ppt/slideLayouts/slideLayout14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21"/>
            <a:ext cx="7772400" cy="1102519"/>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9/21/2013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776790797"/>
      </p:ext>
    </p:extLst>
  </p:cSld>
  <p:clrMapOvr>
    <a:masterClrMapping/>
  </p:clrMapOvr>
</p:sldLayout>
</file>

<file path=ppt/slideLayouts/slideLayout14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9/21/2013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189133139"/>
      </p:ext>
    </p:extLst>
  </p:cSld>
  <p:clrMapOvr>
    <a:masterClrMapping/>
  </p:clrMapOvr>
</p:sldLayout>
</file>

<file path=ppt/slideLayouts/slideLayout14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9/21/2013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162059712"/>
      </p:ext>
    </p:extLst>
  </p:cSld>
  <p:clrMapOvr>
    <a:masterClrMapping/>
  </p:clrMapOvr>
</p:sldLayout>
</file>

<file path=ppt/slideLayouts/slideLayout14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9/21/2013</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547738477"/>
      </p:ext>
    </p:extLst>
  </p:cSld>
  <p:clrMapOvr>
    <a:masterClrMapping/>
  </p:clrMapOvr>
</p:sldLayout>
</file>

<file path=ppt/slideLayouts/slideLayout14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30"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30"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01CF8CCF-2C03-EE40-A581-F2F6974E5DFB}" type="datetimeFigureOut">
              <a:rPr lang="en-US" smtClean="0">
                <a:solidFill>
                  <a:prstClr val="black">
                    <a:tint val="75000"/>
                  </a:prstClr>
                </a:solidFill>
              </a:rPr>
              <a:pPr/>
              <a:t>9/21/2013</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567908736"/>
      </p:ext>
    </p:extLst>
  </p:cSld>
  <p:clrMapOvr>
    <a:masterClrMapping/>
  </p:clrMapOvr>
</p:sldLayout>
</file>

<file path=ppt/slideLayouts/slideLayout14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1CF8CCF-2C03-EE40-A581-F2F6974E5DFB}" type="datetimeFigureOut">
              <a:rPr lang="en-US" smtClean="0">
                <a:solidFill>
                  <a:prstClr val="black">
                    <a:tint val="75000"/>
                  </a:prstClr>
                </a:solidFill>
              </a:rPr>
              <a:pPr/>
              <a:t>9/21/2013</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94960483"/>
      </p:ext>
    </p:extLst>
  </p:cSld>
  <p:clrMapOvr>
    <a:masterClrMapping/>
  </p:clrMapOvr>
</p:sldLayout>
</file>

<file path=ppt/slideLayouts/slideLayout15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1CF8CCF-2C03-EE40-A581-F2F6974E5DFB}" type="datetimeFigureOut">
              <a:rPr lang="en-US" smtClean="0">
                <a:solidFill>
                  <a:prstClr val="black">
                    <a:tint val="75000"/>
                  </a:prstClr>
                </a:solidFill>
              </a:rPr>
              <a:pPr/>
              <a:t>9/21/2013</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613065427"/>
      </p:ext>
    </p:extLst>
  </p:cSld>
  <p:clrMapOvr>
    <a:masterClrMapping/>
  </p:clrMapOvr>
</p:sldLayout>
</file>

<file path=ppt/slideLayouts/slideLayout15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5" y="204787"/>
            <a:ext cx="3008313" cy="871538"/>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04790"/>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5" y="1076328"/>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9/21/2013</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794932116"/>
      </p:ext>
    </p:extLst>
  </p:cSld>
  <p:clrMapOvr>
    <a:masterClrMapping/>
  </p:clrMapOvr>
</p:sldLayout>
</file>

<file path=ppt/slideLayouts/slideLayout15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1"/>
            <a:ext cx="5486400" cy="425054"/>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05"/>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9/21/2013</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038406567"/>
      </p:ext>
    </p:extLst>
  </p:cSld>
  <p:clrMapOvr>
    <a:masterClrMapping/>
  </p:clrMapOvr>
</p:sldLayout>
</file>

<file path=ppt/slideLayouts/slideLayout15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9/21/2013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812940992"/>
      </p:ext>
    </p:extLst>
  </p:cSld>
  <p:clrMapOvr>
    <a:masterClrMapping/>
  </p:clrMapOvr>
</p:sldLayout>
</file>

<file path=ppt/slideLayouts/slideLayout15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80"/>
            <a:ext cx="2057400" cy="4388644"/>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05980"/>
            <a:ext cx="6019800" cy="438864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9/21/2013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936676834"/>
      </p:ext>
    </p:extLst>
  </p:cSld>
  <p:clrMapOvr>
    <a:masterClrMapping/>
  </p:clrMapOvr>
</p:sldLayout>
</file>

<file path=ppt/slideLayouts/slideLayout15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21"/>
            <a:ext cx="7772400" cy="1102519"/>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9/21/2013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776790797"/>
      </p:ext>
    </p:extLst>
  </p:cSld>
  <p:clrMapOvr>
    <a:masterClrMapping/>
  </p:clrMapOvr>
</p:sldLayout>
</file>

<file path=ppt/slideLayouts/slideLayout15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9/21/2013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189133139"/>
      </p:ext>
    </p:extLst>
  </p:cSld>
  <p:clrMapOvr>
    <a:masterClrMapping/>
  </p:clrMapOvr>
</p:sldLayout>
</file>

<file path=ppt/slideLayouts/slideLayout15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9/21/2013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162059712"/>
      </p:ext>
    </p:extLst>
  </p:cSld>
  <p:clrMapOvr>
    <a:masterClrMapping/>
  </p:clrMapOvr>
</p:sldLayout>
</file>

<file path=ppt/slideLayouts/slideLayout15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9/21/2013</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547738477"/>
      </p:ext>
    </p:extLst>
  </p:cSld>
  <p:clrMapOvr>
    <a:masterClrMapping/>
  </p:clrMapOvr>
</p:sldLayout>
</file>

<file path=ppt/slideLayouts/slideLayout15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30"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30"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01CF8CCF-2C03-EE40-A581-F2F6974E5DFB}" type="datetimeFigureOut">
              <a:rPr lang="en-US" smtClean="0">
                <a:solidFill>
                  <a:prstClr val="black">
                    <a:tint val="75000"/>
                  </a:prstClr>
                </a:solidFill>
              </a:rPr>
              <a:pPr/>
              <a:t>9/21/2013</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567908736"/>
      </p:ext>
    </p:extLst>
  </p:cSld>
  <p:clrMapOvr>
    <a:masterClrMapping/>
  </p:clrMapOvr>
</p:sldLayout>
</file>

<file path=ppt/slideLayouts/slideLayout16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1CF8CCF-2C03-EE40-A581-F2F6974E5DFB}" type="datetimeFigureOut">
              <a:rPr lang="en-US" smtClean="0">
                <a:solidFill>
                  <a:prstClr val="black">
                    <a:tint val="75000"/>
                  </a:prstClr>
                </a:solidFill>
              </a:rPr>
              <a:pPr/>
              <a:t>9/21/2013</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94960483"/>
      </p:ext>
    </p:extLst>
  </p:cSld>
  <p:clrMapOvr>
    <a:masterClrMapping/>
  </p:clrMapOvr>
</p:sldLayout>
</file>

<file path=ppt/slideLayouts/slideLayout16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1CF8CCF-2C03-EE40-A581-F2F6974E5DFB}" type="datetimeFigureOut">
              <a:rPr lang="en-US" smtClean="0">
                <a:solidFill>
                  <a:prstClr val="black">
                    <a:tint val="75000"/>
                  </a:prstClr>
                </a:solidFill>
              </a:rPr>
              <a:pPr/>
              <a:t>9/21/2013</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613065427"/>
      </p:ext>
    </p:extLst>
  </p:cSld>
  <p:clrMapOvr>
    <a:masterClrMapping/>
  </p:clrMapOvr>
</p:sldLayout>
</file>

<file path=ppt/slideLayouts/slideLayout16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5" y="204787"/>
            <a:ext cx="3008313" cy="871538"/>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04790"/>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5" y="1076328"/>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9/21/2013</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794932116"/>
      </p:ext>
    </p:extLst>
  </p:cSld>
  <p:clrMapOvr>
    <a:masterClrMapping/>
  </p:clrMapOvr>
</p:sldLayout>
</file>

<file path=ppt/slideLayouts/slideLayout16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1"/>
            <a:ext cx="5486400" cy="425054"/>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05"/>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9/21/2013</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038406567"/>
      </p:ext>
    </p:extLst>
  </p:cSld>
  <p:clrMapOvr>
    <a:masterClrMapping/>
  </p:clrMapOvr>
</p:sldLayout>
</file>

<file path=ppt/slideLayouts/slideLayout16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9/21/2013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812940992"/>
      </p:ext>
    </p:extLst>
  </p:cSld>
  <p:clrMapOvr>
    <a:masterClrMapping/>
  </p:clrMapOvr>
</p:sldLayout>
</file>

<file path=ppt/slideLayouts/slideLayout16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80"/>
            <a:ext cx="2057400" cy="4388644"/>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05980"/>
            <a:ext cx="6019800" cy="438864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9/21/2013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936676834"/>
      </p:ext>
    </p:extLst>
  </p:cSld>
  <p:clrMapOvr>
    <a:masterClrMapping/>
  </p:clrMapOvr>
</p:sldLayout>
</file>

<file path=ppt/slideLayouts/slideLayout16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21"/>
            <a:ext cx="7772400" cy="1102519"/>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9/21/2013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776790797"/>
      </p:ext>
    </p:extLst>
  </p:cSld>
  <p:clrMapOvr>
    <a:masterClrMapping/>
  </p:clrMapOvr>
</p:sldLayout>
</file>

<file path=ppt/slideLayouts/slideLayout16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9/21/2013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189133139"/>
      </p:ext>
    </p:extLst>
  </p:cSld>
  <p:clrMapOvr>
    <a:masterClrMapping/>
  </p:clrMapOvr>
</p:sldLayout>
</file>

<file path=ppt/slideLayouts/slideLayout16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9/21/2013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162059712"/>
      </p:ext>
    </p:extLst>
  </p:cSld>
  <p:clrMapOvr>
    <a:masterClrMapping/>
  </p:clrMapOvr>
</p:sldLayout>
</file>

<file path=ppt/slideLayouts/slideLayout16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9/21/2013</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547738477"/>
      </p:ext>
    </p:extLst>
  </p:cSld>
  <p:clrMapOvr>
    <a:masterClrMapping/>
  </p:clrMapOvr>
</p:sldLayout>
</file>

<file path=ppt/slideLayouts/slideLayout17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30"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30"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01CF8CCF-2C03-EE40-A581-F2F6974E5DFB}" type="datetimeFigureOut">
              <a:rPr lang="en-US" smtClean="0">
                <a:solidFill>
                  <a:prstClr val="black">
                    <a:tint val="75000"/>
                  </a:prstClr>
                </a:solidFill>
              </a:rPr>
              <a:pPr/>
              <a:t>9/21/2013</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567908736"/>
      </p:ext>
    </p:extLst>
  </p:cSld>
  <p:clrMapOvr>
    <a:masterClrMapping/>
  </p:clrMapOvr>
</p:sldLayout>
</file>

<file path=ppt/slideLayouts/slideLayout17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1CF8CCF-2C03-EE40-A581-F2F6974E5DFB}" type="datetimeFigureOut">
              <a:rPr lang="en-US" smtClean="0">
                <a:solidFill>
                  <a:prstClr val="black">
                    <a:tint val="75000"/>
                  </a:prstClr>
                </a:solidFill>
              </a:rPr>
              <a:pPr/>
              <a:t>9/21/2013</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94960483"/>
      </p:ext>
    </p:extLst>
  </p:cSld>
  <p:clrMapOvr>
    <a:masterClrMapping/>
  </p:clrMapOvr>
</p:sldLayout>
</file>

<file path=ppt/slideLayouts/slideLayout17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1CF8CCF-2C03-EE40-A581-F2F6974E5DFB}" type="datetimeFigureOut">
              <a:rPr lang="en-US" smtClean="0">
                <a:solidFill>
                  <a:prstClr val="black">
                    <a:tint val="75000"/>
                  </a:prstClr>
                </a:solidFill>
              </a:rPr>
              <a:pPr/>
              <a:t>9/21/2013</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613065427"/>
      </p:ext>
    </p:extLst>
  </p:cSld>
  <p:clrMapOvr>
    <a:masterClrMapping/>
  </p:clrMapOvr>
</p:sldLayout>
</file>

<file path=ppt/slideLayouts/slideLayout17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5" y="204787"/>
            <a:ext cx="3008313" cy="871538"/>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04790"/>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5" y="1076328"/>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9/21/2013</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794932116"/>
      </p:ext>
    </p:extLst>
  </p:cSld>
  <p:clrMapOvr>
    <a:masterClrMapping/>
  </p:clrMapOvr>
</p:sldLayout>
</file>

<file path=ppt/slideLayouts/slideLayout17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1"/>
            <a:ext cx="5486400" cy="425054"/>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05"/>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9/21/2013</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038406567"/>
      </p:ext>
    </p:extLst>
  </p:cSld>
  <p:clrMapOvr>
    <a:masterClrMapping/>
  </p:clrMapOvr>
</p:sldLayout>
</file>

<file path=ppt/slideLayouts/slideLayout17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9/21/2013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812940992"/>
      </p:ext>
    </p:extLst>
  </p:cSld>
  <p:clrMapOvr>
    <a:masterClrMapping/>
  </p:clrMapOvr>
</p:sldLayout>
</file>

<file path=ppt/slideLayouts/slideLayout17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80"/>
            <a:ext cx="2057400" cy="4388644"/>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05980"/>
            <a:ext cx="6019800" cy="438864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9/21/2013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936676834"/>
      </p:ext>
    </p:extLst>
  </p:cSld>
  <p:clrMapOvr>
    <a:masterClrMapping/>
  </p:clrMapOvr>
</p:sldLayout>
</file>

<file path=ppt/slideLayouts/slideLayout17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21"/>
            <a:ext cx="7772400" cy="1102519"/>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9/21/2013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776790797"/>
      </p:ext>
    </p:extLst>
  </p:cSld>
  <p:clrMapOvr>
    <a:masterClrMapping/>
  </p:clrMapOvr>
</p:sldLayout>
</file>

<file path=ppt/slideLayouts/slideLayout17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9/21/2013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189133139"/>
      </p:ext>
    </p:extLst>
  </p:cSld>
  <p:clrMapOvr>
    <a:masterClrMapping/>
  </p:clrMapOvr>
</p:sldLayout>
</file>

<file path=ppt/slideLayouts/slideLayout17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9/21/2013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162059712"/>
      </p:ext>
    </p:extLst>
  </p:cSld>
  <p:clrMapOvr>
    <a:masterClrMapping/>
  </p:clrMapOvr>
</p:sldLayout>
</file>

<file path=ppt/slideLayouts/slideLayout18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9/21/2013</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547738477"/>
      </p:ext>
    </p:extLst>
  </p:cSld>
  <p:clrMapOvr>
    <a:masterClrMapping/>
  </p:clrMapOvr>
</p:sldLayout>
</file>

<file path=ppt/slideLayouts/slideLayout18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30"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30"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01CF8CCF-2C03-EE40-A581-F2F6974E5DFB}" type="datetimeFigureOut">
              <a:rPr lang="en-US" smtClean="0">
                <a:solidFill>
                  <a:prstClr val="black">
                    <a:tint val="75000"/>
                  </a:prstClr>
                </a:solidFill>
              </a:rPr>
              <a:pPr/>
              <a:t>9/21/2013</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567908736"/>
      </p:ext>
    </p:extLst>
  </p:cSld>
  <p:clrMapOvr>
    <a:masterClrMapping/>
  </p:clrMapOvr>
</p:sldLayout>
</file>

<file path=ppt/slideLayouts/slideLayout18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1CF8CCF-2C03-EE40-A581-F2F6974E5DFB}" type="datetimeFigureOut">
              <a:rPr lang="en-US" smtClean="0">
                <a:solidFill>
                  <a:prstClr val="black">
                    <a:tint val="75000"/>
                  </a:prstClr>
                </a:solidFill>
              </a:rPr>
              <a:pPr/>
              <a:t>9/21/2013</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94960483"/>
      </p:ext>
    </p:extLst>
  </p:cSld>
  <p:clrMapOvr>
    <a:masterClrMapping/>
  </p:clrMapOvr>
</p:sldLayout>
</file>

<file path=ppt/slideLayouts/slideLayout18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1CF8CCF-2C03-EE40-A581-F2F6974E5DFB}" type="datetimeFigureOut">
              <a:rPr lang="en-US" smtClean="0">
                <a:solidFill>
                  <a:prstClr val="black">
                    <a:tint val="75000"/>
                  </a:prstClr>
                </a:solidFill>
              </a:rPr>
              <a:pPr/>
              <a:t>9/21/2013</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613065427"/>
      </p:ext>
    </p:extLst>
  </p:cSld>
  <p:clrMapOvr>
    <a:masterClrMapping/>
  </p:clrMapOvr>
</p:sldLayout>
</file>

<file path=ppt/slideLayouts/slideLayout18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5" y="204787"/>
            <a:ext cx="3008313" cy="871538"/>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04790"/>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5" y="1076328"/>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9/21/2013</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794932116"/>
      </p:ext>
    </p:extLst>
  </p:cSld>
  <p:clrMapOvr>
    <a:masterClrMapping/>
  </p:clrMapOvr>
</p:sldLayout>
</file>

<file path=ppt/slideLayouts/slideLayout18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1"/>
            <a:ext cx="5486400" cy="425054"/>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05"/>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9/21/2013</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038406567"/>
      </p:ext>
    </p:extLst>
  </p:cSld>
  <p:clrMapOvr>
    <a:masterClrMapping/>
  </p:clrMapOvr>
</p:sldLayout>
</file>

<file path=ppt/slideLayouts/slideLayout18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9/21/2013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812940992"/>
      </p:ext>
    </p:extLst>
  </p:cSld>
  <p:clrMapOvr>
    <a:masterClrMapping/>
  </p:clrMapOvr>
</p:sldLayout>
</file>

<file path=ppt/slideLayouts/slideLayout18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80"/>
            <a:ext cx="2057400" cy="4388644"/>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05980"/>
            <a:ext cx="6019800" cy="438864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9/21/2013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936676834"/>
      </p:ext>
    </p:extLst>
  </p:cSld>
  <p:clrMapOvr>
    <a:masterClrMapping/>
  </p:clrMapOvr>
</p:sldLayout>
</file>

<file path=ppt/slideLayouts/slideLayout18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21"/>
            <a:ext cx="7772400" cy="1102519"/>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9/21/2013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776790797"/>
      </p:ext>
    </p:extLst>
  </p:cSld>
  <p:clrMapOvr>
    <a:masterClrMapping/>
  </p:clrMapOvr>
</p:sldLayout>
</file>

<file path=ppt/slideLayouts/slideLayout18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9/21/2013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189133139"/>
      </p:ext>
    </p:extLst>
  </p:cSld>
  <p:clrMapOvr>
    <a:masterClrMapping/>
  </p:clrMapOvr>
</p:sldLayout>
</file>

<file path=ppt/slideLayouts/slideLayout19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9/21/2013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162059712"/>
      </p:ext>
    </p:extLst>
  </p:cSld>
  <p:clrMapOvr>
    <a:masterClrMapping/>
  </p:clrMapOvr>
</p:sldLayout>
</file>

<file path=ppt/slideLayouts/slideLayout19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9/21/2013</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547738477"/>
      </p:ext>
    </p:extLst>
  </p:cSld>
  <p:clrMapOvr>
    <a:masterClrMapping/>
  </p:clrMapOvr>
</p:sldLayout>
</file>

<file path=ppt/slideLayouts/slideLayout19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30"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30"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01CF8CCF-2C03-EE40-A581-F2F6974E5DFB}" type="datetimeFigureOut">
              <a:rPr lang="en-US" smtClean="0">
                <a:solidFill>
                  <a:prstClr val="black">
                    <a:tint val="75000"/>
                  </a:prstClr>
                </a:solidFill>
              </a:rPr>
              <a:pPr/>
              <a:t>9/21/2013</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567908736"/>
      </p:ext>
    </p:extLst>
  </p:cSld>
  <p:clrMapOvr>
    <a:masterClrMapping/>
  </p:clrMapOvr>
</p:sldLayout>
</file>

<file path=ppt/slideLayouts/slideLayout19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1CF8CCF-2C03-EE40-A581-F2F6974E5DFB}" type="datetimeFigureOut">
              <a:rPr lang="en-US" smtClean="0">
                <a:solidFill>
                  <a:prstClr val="black">
                    <a:tint val="75000"/>
                  </a:prstClr>
                </a:solidFill>
              </a:rPr>
              <a:pPr/>
              <a:t>9/21/2013</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94960483"/>
      </p:ext>
    </p:extLst>
  </p:cSld>
  <p:clrMapOvr>
    <a:masterClrMapping/>
  </p:clrMapOvr>
</p:sldLayout>
</file>

<file path=ppt/slideLayouts/slideLayout19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1CF8CCF-2C03-EE40-A581-F2F6974E5DFB}" type="datetimeFigureOut">
              <a:rPr lang="en-US" smtClean="0">
                <a:solidFill>
                  <a:prstClr val="black">
                    <a:tint val="75000"/>
                  </a:prstClr>
                </a:solidFill>
              </a:rPr>
              <a:pPr/>
              <a:t>9/21/2013</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613065427"/>
      </p:ext>
    </p:extLst>
  </p:cSld>
  <p:clrMapOvr>
    <a:masterClrMapping/>
  </p:clrMapOvr>
</p:sldLayout>
</file>

<file path=ppt/slideLayouts/slideLayout19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5" y="204787"/>
            <a:ext cx="3008313" cy="871538"/>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04790"/>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5" y="1076328"/>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9/21/2013</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794932116"/>
      </p:ext>
    </p:extLst>
  </p:cSld>
  <p:clrMapOvr>
    <a:masterClrMapping/>
  </p:clrMapOvr>
</p:sldLayout>
</file>

<file path=ppt/slideLayouts/slideLayout19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1"/>
            <a:ext cx="5486400" cy="425054"/>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05"/>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9/21/2013</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038406567"/>
      </p:ext>
    </p:extLst>
  </p:cSld>
  <p:clrMapOvr>
    <a:masterClrMapping/>
  </p:clrMapOvr>
</p:sldLayout>
</file>

<file path=ppt/slideLayouts/slideLayout19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9/21/2013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812940992"/>
      </p:ext>
    </p:extLst>
  </p:cSld>
  <p:clrMapOvr>
    <a:masterClrMapping/>
  </p:clrMapOvr>
</p:sldLayout>
</file>

<file path=ppt/slideLayouts/slideLayout19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80"/>
            <a:ext cx="2057400" cy="4388644"/>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05980"/>
            <a:ext cx="6019800" cy="438864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9/21/2013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936676834"/>
      </p:ext>
    </p:extLst>
  </p:cSld>
  <p:clrMapOvr>
    <a:masterClrMapping/>
  </p:clrMapOvr>
</p:sldLayout>
</file>

<file path=ppt/slideLayouts/slideLayout19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21"/>
            <a:ext cx="7772400" cy="1102519"/>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9/21/2013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776790797"/>
      </p:ext>
    </p:extLst>
  </p:cSld>
  <p:clrMapOvr>
    <a:masterClrMapping/>
  </p:clrMapOvr>
</p:sldLayout>
</file>

<file path=ppt/slideLayouts/slideLayout20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9/21/2013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189133139"/>
      </p:ext>
    </p:extLst>
  </p:cSld>
  <p:clrMapOvr>
    <a:masterClrMapping/>
  </p:clrMapOvr>
</p:sldLayout>
</file>

<file path=ppt/slideLayouts/slideLayout20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9/21/2013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162059712"/>
      </p:ext>
    </p:extLst>
  </p:cSld>
  <p:clrMapOvr>
    <a:masterClrMapping/>
  </p:clrMapOvr>
</p:sldLayout>
</file>

<file path=ppt/slideLayouts/slideLayout20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9/21/2013</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547738477"/>
      </p:ext>
    </p:extLst>
  </p:cSld>
  <p:clrMapOvr>
    <a:masterClrMapping/>
  </p:clrMapOvr>
</p:sldLayout>
</file>

<file path=ppt/slideLayouts/slideLayout20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30"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30"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01CF8CCF-2C03-EE40-A581-F2F6974E5DFB}" type="datetimeFigureOut">
              <a:rPr lang="en-US" smtClean="0">
                <a:solidFill>
                  <a:prstClr val="black">
                    <a:tint val="75000"/>
                  </a:prstClr>
                </a:solidFill>
              </a:rPr>
              <a:pPr/>
              <a:t>9/21/2013</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567908736"/>
      </p:ext>
    </p:extLst>
  </p:cSld>
  <p:clrMapOvr>
    <a:masterClrMapping/>
  </p:clrMapOvr>
</p:sldLayout>
</file>

<file path=ppt/slideLayouts/slideLayout20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1CF8CCF-2C03-EE40-A581-F2F6974E5DFB}" type="datetimeFigureOut">
              <a:rPr lang="en-US" smtClean="0">
                <a:solidFill>
                  <a:prstClr val="black">
                    <a:tint val="75000"/>
                  </a:prstClr>
                </a:solidFill>
              </a:rPr>
              <a:pPr/>
              <a:t>9/21/2013</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94960483"/>
      </p:ext>
    </p:extLst>
  </p:cSld>
  <p:clrMapOvr>
    <a:masterClrMapping/>
  </p:clrMapOvr>
</p:sldLayout>
</file>

<file path=ppt/slideLayouts/slideLayout20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1CF8CCF-2C03-EE40-A581-F2F6974E5DFB}" type="datetimeFigureOut">
              <a:rPr lang="en-US" smtClean="0">
                <a:solidFill>
                  <a:prstClr val="black">
                    <a:tint val="75000"/>
                  </a:prstClr>
                </a:solidFill>
              </a:rPr>
              <a:pPr/>
              <a:t>9/21/2013</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613065427"/>
      </p:ext>
    </p:extLst>
  </p:cSld>
  <p:clrMapOvr>
    <a:masterClrMapping/>
  </p:clrMapOvr>
</p:sldLayout>
</file>

<file path=ppt/slideLayouts/slideLayout20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5" y="204787"/>
            <a:ext cx="3008313" cy="871538"/>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04790"/>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5" y="1076328"/>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9/21/2013</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794932116"/>
      </p:ext>
    </p:extLst>
  </p:cSld>
  <p:clrMapOvr>
    <a:masterClrMapping/>
  </p:clrMapOvr>
</p:sldLayout>
</file>

<file path=ppt/slideLayouts/slideLayout20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1"/>
            <a:ext cx="5486400" cy="425054"/>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05"/>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9/21/2013</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038406567"/>
      </p:ext>
    </p:extLst>
  </p:cSld>
  <p:clrMapOvr>
    <a:masterClrMapping/>
  </p:clrMapOvr>
</p:sldLayout>
</file>

<file path=ppt/slideLayouts/slideLayout20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9/21/2013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812940992"/>
      </p:ext>
    </p:extLst>
  </p:cSld>
  <p:clrMapOvr>
    <a:masterClrMapping/>
  </p:clrMapOvr>
</p:sldLayout>
</file>

<file path=ppt/slideLayouts/slideLayout20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80"/>
            <a:ext cx="2057400" cy="4388644"/>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05980"/>
            <a:ext cx="6019800" cy="438864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9/21/2013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936676834"/>
      </p:ext>
    </p:extLst>
  </p:cSld>
  <p:clrMapOvr>
    <a:masterClrMapping/>
  </p:clrMapOvr>
</p:sldLayout>
</file>

<file path=ppt/slideLayouts/slideLayout21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21"/>
            <a:ext cx="7772400" cy="1102519"/>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9/21/2013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776790797"/>
      </p:ext>
    </p:extLst>
  </p:cSld>
  <p:clrMapOvr>
    <a:masterClrMapping/>
  </p:clrMapOvr>
</p:sldLayout>
</file>

<file path=ppt/slideLayouts/slideLayout21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9/21/2013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189133139"/>
      </p:ext>
    </p:extLst>
  </p:cSld>
  <p:clrMapOvr>
    <a:masterClrMapping/>
  </p:clrMapOvr>
</p:sldLayout>
</file>

<file path=ppt/slideLayouts/slideLayout21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9/21/2013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162059712"/>
      </p:ext>
    </p:extLst>
  </p:cSld>
  <p:clrMapOvr>
    <a:masterClrMapping/>
  </p:clrMapOvr>
</p:sldLayout>
</file>

<file path=ppt/slideLayouts/slideLayout21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9/21/2013</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547738477"/>
      </p:ext>
    </p:extLst>
  </p:cSld>
  <p:clrMapOvr>
    <a:masterClrMapping/>
  </p:clrMapOvr>
</p:sldLayout>
</file>

<file path=ppt/slideLayouts/slideLayout21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30"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30"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01CF8CCF-2C03-EE40-A581-F2F6974E5DFB}" type="datetimeFigureOut">
              <a:rPr lang="en-US" smtClean="0">
                <a:solidFill>
                  <a:prstClr val="black">
                    <a:tint val="75000"/>
                  </a:prstClr>
                </a:solidFill>
              </a:rPr>
              <a:pPr/>
              <a:t>9/21/2013</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567908736"/>
      </p:ext>
    </p:extLst>
  </p:cSld>
  <p:clrMapOvr>
    <a:masterClrMapping/>
  </p:clrMapOvr>
</p:sldLayout>
</file>

<file path=ppt/slideLayouts/slideLayout21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1CF8CCF-2C03-EE40-A581-F2F6974E5DFB}" type="datetimeFigureOut">
              <a:rPr lang="en-US" smtClean="0">
                <a:solidFill>
                  <a:prstClr val="black">
                    <a:tint val="75000"/>
                  </a:prstClr>
                </a:solidFill>
              </a:rPr>
              <a:pPr/>
              <a:t>9/21/2013</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94960483"/>
      </p:ext>
    </p:extLst>
  </p:cSld>
  <p:clrMapOvr>
    <a:masterClrMapping/>
  </p:clrMapOvr>
</p:sldLayout>
</file>

<file path=ppt/slideLayouts/slideLayout21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1CF8CCF-2C03-EE40-A581-F2F6974E5DFB}" type="datetimeFigureOut">
              <a:rPr lang="en-US" smtClean="0">
                <a:solidFill>
                  <a:prstClr val="black">
                    <a:tint val="75000"/>
                  </a:prstClr>
                </a:solidFill>
              </a:rPr>
              <a:pPr/>
              <a:t>9/21/2013</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613065427"/>
      </p:ext>
    </p:extLst>
  </p:cSld>
  <p:clrMapOvr>
    <a:masterClrMapping/>
  </p:clrMapOvr>
</p:sldLayout>
</file>

<file path=ppt/slideLayouts/slideLayout21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5" y="204787"/>
            <a:ext cx="3008313" cy="871538"/>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04790"/>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5" y="1076328"/>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9/21/2013</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794932116"/>
      </p:ext>
    </p:extLst>
  </p:cSld>
  <p:clrMapOvr>
    <a:masterClrMapping/>
  </p:clrMapOvr>
</p:sldLayout>
</file>

<file path=ppt/slideLayouts/slideLayout21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1"/>
            <a:ext cx="5486400" cy="425054"/>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05"/>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9/21/2013</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038406567"/>
      </p:ext>
    </p:extLst>
  </p:cSld>
  <p:clrMapOvr>
    <a:masterClrMapping/>
  </p:clrMapOvr>
</p:sldLayout>
</file>

<file path=ppt/slideLayouts/slideLayout21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9/21/2013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812940992"/>
      </p:ext>
    </p:extLst>
  </p:cSld>
  <p:clrMapOvr>
    <a:masterClrMapping/>
  </p:clrMapOvr>
</p:sldLayout>
</file>

<file path=ppt/slideLayouts/slideLayout22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80"/>
            <a:ext cx="2057400" cy="4388644"/>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05980"/>
            <a:ext cx="6019800" cy="438864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9/21/2013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936676834"/>
      </p:ext>
    </p:extLst>
  </p:cSld>
  <p:clrMapOvr>
    <a:masterClrMapping/>
  </p:clrMapOvr>
</p:sldLayout>
</file>

<file path=ppt/slideLayouts/slideLayout22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21"/>
            <a:ext cx="7772400" cy="1102519"/>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9/21/2013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05876493"/>
      </p:ext>
    </p:extLst>
  </p:cSld>
  <p:clrMapOvr>
    <a:masterClrMapping/>
  </p:clrMapOvr>
</p:sldLayout>
</file>

<file path=ppt/slideLayouts/slideLayout22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9/21/2013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51149602"/>
      </p:ext>
    </p:extLst>
  </p:cSld>
  <p:clrMapOvr>
    <a:masterClrMapping/>
  </p:clrMapOvr>
</p:sldLayout>
</file>

<file path=ppt/slideLayouts/slideLayout22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9/21/2013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777601739"/>
      </p:ext>
    </p:extLst>
  </p:cSld>
  <p:clrMapOvr>
    <a:masterClrMapping/>
  </p:clrMapOvr>
</p:sldLayout>
</file>

<file path=ppt/slideLayouts/slideLayout22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9/21/2013</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212945671"/>
      </p:ext>
    </p:extLst>
  </p:cSld>
  <p:clrMapOvr>
    <a:masterClrMapping/>
  </p:clrMapOvr>
</p:sldLayout>
</file>

<file path=ppt/slideLayouts/slideLayout22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30"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30"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01CF8CCF-2C03-EE40-A581-F2F6974E5DFB}" type="datetimeFigureOut">
              <a:rPr lang="en-US" smtClean="0">
                <a:solidFill>
                  <a:prstClr val="black">
                    <a:tint val="75000"/>
                  </a:prstClr>
                </a:solidFill>
              </a:rPr>
              <a:pPr/>
              <a:t>9/21/2013</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548425"/>
      </p:ext>
    </p:extLst>
  </p:cSld>
  <p:clrMapOvr>
    <a:masterClrMapping/>
  </p:clrMapOvr>
</p:sldLayout>
</file>

<file path=ppt/slideLayouts/slideLayout22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1CF8CCF-2C03-EE40-A581-F2F6974E5DFB}" type="datetimeFigureOut">
              <a:rPr lang="en-US" smtClean="0">
                <a:solidFill>
                  <a:prstClr val="black">
                    <a:tint val="75000"/>
                  </a:prstClr>
                </a:solidFill>
              </a:rPr>
              <a:pPr/>
              <a:t>9/21/2013</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560008965"/>
      </p:ext>
    </p:extLst>
  </p:cSld>
  <p:clrMapOvr>
    <a:masterClrMapping/>
  </p:clrMapOvr>
</p:sldLayout>
</file>

<file path=ppt/slideLayouts/slideLayout22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1CF8CCF-2C03-EE40-A581-F2F6974E5DFB}" type="datetimeFigureOut">
              <a:rPr lang="en-US" smtClean="0">
                <a:solidFill>
                  <a:prstClr val="black">
                    <a:tint val="75000"/>
                  </a:prstClr>
                </a:solidFill>
              </a:rPr>
              <a:pPr/>
              <a:t>9/21/2013</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482559743"/>
      </p:ext>
    </p:extLst>
  </p:cSld>
  <p:clrMapOvr>
    <a:masterClrMapping/>
  </p:clrMapOvr>
</p:sldLayout>
</file>

<file path=ppt/slideLayouts/slideLayout22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5" y="204787"/>
            <a:ext cx="3008313" cy="871538"/>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04790"/>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5" y="1076328"/>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9/21/2013</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08382940"/>
      </p:ext>
    </p:extLst>
  </p:cSld>
  <p:clrMapOvr>
    <a:masterClrMapping/>
  </p:clrMapOvr>
</p:sldLayout>
</file>

<file path=ppt/slideLayouts/slideLayout22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1"/>
            <a:ext cx="5486400" cy="425054"/>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05"/>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9/21/2013</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36218826"/>
      </p:ext>
    </p:extLst>
  </p:cSld>
  <p:clrMapOvr>
    <a:masterClrMapping/>
  </p:clrMapOvr>
</p:sldLayout>
</file>

<file path=ppt/slideLayouts/slideLayout23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9/21/2013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978119075"/>
      </p:ext>
    </p:extLst>
  </p:cSld>
  <p:clrMapOvr>
    <a:masterClrMapping/>
  </p:clrMapOvr>
</p:sldLayout>
</file>

<file path=ppt/slideLayouts/slideLayout23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80"/>
            <a:ext cx="2057400" cy="4388644"/>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05980"/>
            <a:ext cx="6019800" cy="438864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9/21/2013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93281128"/>
      </p:ext>
    </p:extLst>
  </p:cSld>
  <p:clrMapOvr>
    <a:masterClrMapping/>
  </p:clrMapOvr>
</p:sldLayout>
</file>

<file path=ppt/slideLayouts/slideLayout23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21"/>
            <a:ext cx="7772400" cy="1102519"/>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9/21/2013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216527577"/>
      </p:ext>
    </p:extLst>
  </p:cSld>
  <p:clrMapOvr>
    <a:masterClrMapping/>
  </p:clrMapOvr>
</p:sldLayout>
</file>

<file path=ppt/slideLayouts/slideLayout23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9/21/2013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16566986"/>
      </p:ext>
    </p:extLst>
  </p:cSld>
  <p:clrMapOvr>
    <a:masterClrMapping/>
  </p:clrMapOvr>
</p:sldLayout>
</file>

<file path=ppt/slideLayouts/slideLayout23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9/21/2013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505967925"/>
      </p:ext>
    </p:extLst>
  </p:cSld>
  <p:clrMapOvr>
    <a:masterClrMapping/>
  </p:clrMapOvr>
</p:sldLayout>
</file>

<file path=ppt/slideLayouts/slideLayout23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9/21/2013</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482500272"/>
      </p:ext>
    </p:extLst>
  </p:cSld>
  <p:clrMapOvr>
    <a:masterClrMapping/>
  </p:clrMapOvr>
</p:sldLayout>
</file>

<file path=ppt/slideLayouts/slideLayout23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30"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30"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01CF8CCF-2C03-EE40-A581-F2F6974E5DFB}" type="datetimeFigureOut">
              <a:rPr lang="en-US" smtClean="0">
                <a:solidFill>
                  <a:prstClr val="black">
                    <a:tint val="75000"/>
                  </a:prstClr>
                </a:solidFill>
              </a:rPr>
              <a:pPr/>
              <a:t>9/21/2013</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48972027"/>
      </p:ext>
    </p:extLst>
  </p:cSld>
  <p:clrMapOvr>
    <a:masterClrMapping/>
  </p:clrMapOvr>
</p:sldLayout>
</file>

<file path=ppt/slideLayouts/slideLayout23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1CF8CCF-2C03-EE40-A581-F2F6974E5DFB}" type="datetimeFigureOut">
              <a:rPr lang="en-US" smtClean="0">
                <a:solidFill>
                  <a:prstClr val="black">
                    <a:tint val="75000"/>
                  </a:prstClr>
                </a:solidFill>
              </a:rPr>
              <a:pPr/>
              <a:t>9/21/2013</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609813422"/>
      </p:ext>
    </p:extLst>
  </p:cSld>
  <p:clrMapOvr>
    <a:masterClrMapping/>
  </p:clrMapOvr>
</p:sldLayout>
</file>

<file path=ppt/slideLayouts/slideLayout23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1CF8CCF-2C03-EE40-A581-F2F6974E5DFB}" type="datetimeFigureOut">
              <a:rPr lang="en-US" smtClean="0">
                <a:solidFill>
                  <a:prstClr val="black">
                    <a:tint val="75000"/>
                  </a:prstClr>
                </a:solidFill>
              </a:rPr>
              <a:pPr/>
              <a:t>9/21/2013</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096011781"/>
      </p:ext>
    </p:extLst>
  </p:cSld>
  <p:clrMapOvr>
    <a:masterClrMapping/>
  </p:clrMapOvr>
</p:sldLayout>
</file>

<file path=ppt/slideLayouts/slideLayout23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5" y="204787"/>
            <a:ext cx="3008313" cy="871538"/>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04790"/>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5" y="1076328"/>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9/21/2013</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954335052"/>
      </p:ext>
    </p:extLst>
  </p:cSld>
  <p:clrMapOvr>
    <a:masterClrMapping/>
  </p:clrMapOvr>
</p:sldLayout>
</file>

<file path=ppt/slideLayouts/slideLayout24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1"/>
            <a:ext cx="5486400" cy="425054"/>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05"/>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9/21/2013</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683076530"/>
      </p:ext>
    </p:extLst>
  </p:cSld>
  <p:clrMapOvr>
    <a:masterClrMapping/>
  </p:clrMapOvr>
</p:sldLayout>
</file>

<file path=ppt/slideLayouts/slideLayout24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9/21/2013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019001131"/>
      </p:ext>
    </p:extLst>
  </p:cSld>
  <p:clrMapOvr>
    <a:masterClrMapping/>
  </p:clrMapOvr>
</p:sldLayout>
</file>

<file path=ppt/slideLayouts/slideLayout24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80"/>
            <a:ext cx="2057400" cy="4388644"/>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05980"/>
            <a:ext cx="6019800" cy="438864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9/21/2013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589550132"/>
      </p:ext>
    </p:extLst>
  </p:cSld>
  <p:clrMapOvr>
    <a:masterClrMapping/>
  </p:clrMapOvr>
</p:sldLayout>
</file>

<file path=ppt/slideLayouts/slideLayout24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21"/>
            <a:ext cx="7772400" cy="1102519"/>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9/21/2013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275019488"/>
      </p:ext>
    </p:extLst>
  </p:cSld>
  <p:clrMapOvr>
    <a:masterClrMapping/>
  </p:clrMapOvr>
</p:sldLayout>
</file>

<file path=ppt/slideLayouts/slideLayout24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9/21/2013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096548881"/>
      </p:ext>
    </p:extLst>
  </p:cSld>
  <p:clrMapOvr>
    <a:masterClrMapping/>
  </p:clrMapOvr>
</p:sldLayout>
</file>

<file path=ppt/slideLayouts/slideLayout24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9/21/2013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112927760"/>
      </p:ext>
    </p:extLst>
  </p:cSld>
  <p:clrMapOvr>
    <a:masterClrMapping/>
  </p:clrMapOvr>
</p:sldLayout>
</file>

<file path=ppt/slideLayouts/slideLayout24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9/21/2013</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440666545"/>
      </p:ext>
    </p:extLst>
  </p:cSld>
  <p:clrMapOvr>
    <a:masterClrMapping/>
  </p:clrMapOvr>
</p:sldLayout>
</file>

<file path=ppt/slideLayouts/slideLayout24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30"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30"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01CF8CCF-2C03-EE40-A581-F2F6974E5DFB}" type="datetimeFigureOut">
              <a:rPr lang="en-US" smtClean="0">
                <a:solidFill>
                  <a:prstClr val="black">
                    <a:tint val="75000"/>
                  </a:prstClr>
                </a:solidFill>
              </a:rPr>
              <a:pPr/>
              <a:t>9/21/2013</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915172210"/>
      </p:ext>
    </p:extLst>
  </p:cSld>
  <p:clrMapOvr>
    <a:masterClrMapping/>
  </p:clrMapOvr>
</p:sldLayout>
</file>

<file path=ppt/slideLayouts/slideLayout24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1CF8CCF-2C03-EE40-A581-F2F6974E5DFB}" type="datetimeFigureOut">
              <a:rPr lang="en-US" smtClean="0">
                <a:solidFill>
                  <a:prstClr val="black">
                    <a:tint val="75000"/>
                  </a:prstClr>
                </a:solidFill>
              </a:rPr>
              <a:pPr/>
              <a:t>9/21/2013</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680104910"/>
      </p:ext>
    </p:extLst>
  </p:cSld>
  <p:clrMapOvr>
    <a:masterClrMapping/>
  </p:clrMapOvr>
</p:sldLayout>
</file>

<file path=ppt/slideLayouts/slideLayout24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1CF8CCF-2C03-EE40-A581-F2F6974E5DFB}" type="datetimeFigureOut">
              <a:rPr lang="en-US" smtClean="0">
                <a:solidFill>
                  <a:prstClr val="black">
                    <a:tint val="75000"/>
                  </a:prstClr>
                </a:solidFill>
              </a:rPr>
              <a:pPr/>
              <a:t>9/21/2013</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258302408"/>
      </p:ext>
    </p:extLst>
  </p:cSld>
  <p:clrMapOvr>
    <a:masterClrMapping/>
  </p:clrMapOvr>
</p:sldLayout>
</file>

<file path=ppt/slideLayouts/slideLayout25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5" y="204787"/>
            <a:ext cx="3008313" cy="871538"/>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04790"/>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5" y="1076328"/>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9/21/2013</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053695413"/>
      </p:ext>
    </p:extLst>
  </p:cSld>
  <p:clrMapOvr>
    <a:masterClrMapping/>
  </p:clrMapOvr>
</p:sldLayout>
</file>

<file path=ppt/slideLayouts/slideLayout25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1"/>
            <a:ext cx="5486400" cy="425054"/>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05"/>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9/21/2013</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732213229"/>
      </p:ext>
    </p:extLst>
  </p:cSld>
  <p:clrMapOvr>
    <a:masterClrMapping/>
  </p:clrMapOvr>
</p:sldLayout>
</file>

<file path=ppt/slideLayouts/slideLayout25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9/21/2013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96139666"/>
      </p:ext>
    </p:extLst>
  </p:cSld>
  <p:clrMapOvr>
    <a:masterClrMapping/>
  </p:clrMapOvr>
</p:sldLayout>
</file>

<file path=ppt/slideLayouts/slideLayout25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80"/>
            <a:ext cx="2057400" cy="4388644"/>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05980"/>
            <a:ext cx="6019800" cy="438864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9/21/2013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784239586"/>
      </p:ext>
    </p:extLst>
  </p:cSld>
  <p:clrMapOvr>
    <a:masterClrMapping/>
  </p:clrMapOvr>
</p:sldLayout>
</file>

<file path=ppt/slideLayouts/slideLayout25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21"/>
            <a:ext cx="7772400" cy="1102519"/>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9/21/2013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387138556"/>
      </p:ext>
    </p:extLst>
  </p:cSld>
  <p:clrMapOvr>
    <a:masterClrMapping/>
  </p:clrMapOvr>
</p:sldLayout>
</file>

<file path=ppt/slideLayouts/slideLayout25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9/21/2013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086934595"/>
      </p:ext>
    </p:extLst>
  </p:cSld>
  <p:clrMapOvr>
    <a:masterClrMapping/>
  </p:clrMapOvr>
</p:sldLayout>
</file>

<file path=ppt/slideLayouts/slideLayout25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9/21/2013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431450106"/>
      </p:ext>
    </p:extLst>
  </p:cSld>
  <p:clrMapOvr>
    <a:masterClrMapping/>
  </p:clrMapOvr>
</p:sldLayout>
</file>

<file path=ppt/slideLayouts/slideLayout25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9/21/2013</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957941413"/>
      </p:ext>
    </p:extLst>
  </p:cSld>
  <p:clrMapOvr>
    <a:masterClrMapping/>
  </p:clrMapOvr>
</p:sldLayout>
</file>

<file path=ppt/slideLayouts/slideLayout25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30"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30"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01CF8CCF-2C03-EE40-A581-F2F6974E5DFB}" type="datetimeFigureOut">
              <a:rPr lang="en-US" smtClean="0">
                <a:solidFill>
                  <a:prstClr val="black">
                    <a:tint val="75000"/>
                  </a:prstClr>
                </a:solidFill>
              </a:rPr>
              <a:pPr/>
              <a:t>9/21/2013</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746681706"/>
      </p:ext>
    </p:extLst>
  </p:cSld>
  <p:clrMapOvr>
    <a:masterClrMapping/>
  </p:clrMapOvr>
</p:sldLayout>
</file>

<file path=ppt/slideLayouts/slideLayout25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1CF8CCF-2C03-EE40-A581-F2F6974E5DFB}" type="datetimeFigureOut">
              <a:rPr lang="en-US" smtClean="0">
                <a:solidFill>
                  <a:prstClr val="black">
                    <a:tint val="75000"/>
                  </a:prstClr>
                </a:solidFill>
              </a:rPr>
              <a:pPr/>
              <a:t>9/21/2013</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165523447"/>
      </p:ext>
    </p:extLst>
  </p:cSld>
  <p:clrMapOvr>
    <a:masterClrMapping/>
  </p:clrMapOvr>
</p:sldLayout>
</file>

<file path=ppt/slideLayouts/slideLayout26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1CF8CCF-2C03-EE40-A581-F2F6974E5DFB}" type="datetimeFigureOut">
              <a:rPr lang="en-US" smtClean="0">
                <a:solidFill>
                  <a:prstClr val="black">
                    <a:tint val="75000"/>
                  </a:prstClr>
                </a:solidFill>
              </a:rPr>
              <a:pPr/>
              <a:t>9/21/2013</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834751880"/>
      </p:ext>
    </p:extLst>
  </p:cSld>
  <p:clrMapOvr>
    <a:masterClrMapping/>
  </p:clrMapOvr>
</p:sldLayout>
</file>

<file path=ppt/slideLayouts/slideLayout26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5" y="204787"/>
            <a:ext cx="3008313" cy="871538"/>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04790"/>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5" y="1076328"/>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9/21/2013</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136573558"/>
      </p:ext>
    </p:extLst>
  </p:cSld>
  <p:clrMapOvr>
    <a:masterClrMapping/>
  </p:clrMapOvr>
</p:sldLayout>
</file>

<file path=ppt/slideLayouts/slideLayout26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1"/>
            <a:ext cx="5486400" cy="425054"/>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05"/>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9/21/2013</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640271478"/>
      </p:ext>
    </p:extLst>
  </p:cSld>
  <p:clrMapOvr>
    <a:masterClrMapping/>
  </p:clrMapOvr>
</p:sldLayout>
</file>

<file path=ppt/slideLayouts/slideLayout26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9/21/2013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073176686"/>
      </p:ext>
    </p:extLst>
  </p:cSld>
  <p:clrMapOvr>
    <a:masterClrMapping/>
  </p:clrMapOvr>
</p:sldLayout>
</file>

<file path=ppt/slideLayouts/slideLayout26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80"/>
            <a:ext cx="2057400" cy="4388644"/>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05980"/>
            <a:ext cx="6019800" cy="438864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9/21/2013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097287997"/>
      </p:ext>
    </p:extLst>
  </p:cSld>
  <p:clrMapOvr>
    <a:masterClrMapping/>
  </p:clrMapOvr>
</p:sldLayout>
</file>

<file path=ppt/slideLayouts/slideLayout26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21"/>
            <a:ext cx="7772400" cy="1102519"/>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9/21/2013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092882015"/>
      </p:ext>
    </p:extLst>
  </p:cSld>
  <p:clrMapOvr>
    <a:masterClrMapping/>
  </p:clrMapOvr>
</p:sldLayout>
</file>

<file path=ppt/slideLayouts/slideLayout26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9/21/2013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074076276"/>
      </p:ext>
    </p:extLst>
  </p:cSld>
  <p:clrMapOvr>
    <a:masterClrMapping/>
  </p:clrMapOvr>
</p:sldLayout>
</file>

<file path=ppt/slideLayouts/slideLayout26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9/21/2013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311324696"/>
      </p:ext>
    </p:extLst>
  </p:cSld>
  <p:clrMapOvr>
    <a:masterClrMapping/>
  </p:clrMapOvr>
</p:sldLayout>
</file>

<file path=ppt/slideLayouts/slideLayout26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9/21/2013</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058361828"/>
      </p:ext>
    </p:extLst>
  </p:cSld>
  <p:clrMapOvr>
    <a:masterClrMapping/>
  </p:clrMapOvr>
</p:sldLayout>
</file>

<file path=ppt/slideLayouts/slideLayout26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30"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30"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01CF8CCF-2C03-EE40-A581-F2F6974E5DFB}" type="datetimeFigureOut">
              <a:rPr lang="en-US" smtClean="0">
                <a:solidFill>
                  <a:prstClr val="black">
                    <a:tint val="75000"/>
                  </a:prstClr>
                </a:solidFill>
              </a:rPr>
              <a:pPr/>
              <a:t>9/21/2013</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359395425"/>
      </p:ext>
    </p:extLst>
  </p:cSld>
  <p:clrMapOvr>
    <a:masterClrMapping/>
  </p:clrMapOvr>
</p:sldLayout>
</file>

<file path=ppt/slideLayouts/slideLayout27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1CF8CCF-2C03-EE40-A581-F2F6974E5DFB}" type="datetimeFigureOut">
              <a:rPr lang="en-US" smtClean="0">
                <a:solidFill>
                  <a:prstClr val="black">
                    <a:tint val="75000"/>
                  </a:prstClr>
                </a:solidFill>
              </a:rPr>
              <a:pPr/>
              <a:t>9/21/2013</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289785504"/>
      </p:ext>
    </p:extLst>
  </p:cSld>
  <p:clrMapOvr>
    <a:masterClrMapping/>
  </p:clrMapOvr>
</p:sldLayout>
</file>

<file path=ppt/slideLayouts/slideLayout27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1CF8CCF-2C03-EE40-A581-F2F6974E5DFB}" type="datetimeFigureOut">
              <a:rPr lang="en-US" smtClean="0">
                <a:solidFill>
                  <a:prstClr val="black">
                    <a:tint val="75000"/>
                  </a:prstClr>
                </a:solidFill>
              </a:rPr>
              <a:pPr/>
              <a:t>9/21/2013</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217052997"/>
      </p:ext>
    </p:extLst>
  </p:cSld>
  <p:clrMapOvr>
    <a:masterClrMapping/>
  </p:clrMapOvr>
</p:sldLayout>
</file>

<file path=ppt/slideLayouts/slideLayout27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5" y="204787"/>
            <a:ext cx="3008313" cy="871538"/>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04790"/>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5" y="1076328"/>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9/21/2013</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113746482"/>
      </p:ext>
    </p:extLst>
  </p:cSld>
  <p:clrMapOvr>
    <a:masterClrMapping/>
  </p:clrMapOvr>
</p:sldLayout>
</file>

<file path=ppt/slideLayouts/slideLayout27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1"/>
            <a:ext cx="5486400" cy="425054"/>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05"/>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9/21/2013</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173501672"/>
      </p:ext>
    </p:extLst>
  </p:cSld>
  <p:clrMapOvr>
    <a:masterClrMapping/>
  </p:clrMapOvr>
</p:sldLayout>
</file>

<file path=ppt/slideLayouts/slideLayout27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9/21/2013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938363064"/>
      </p:ext>
    </p:extLst>
  </p:cSld>
  <p:clrMapOvr>
    <a:masterClrMapping/>
  </p:clrMapOvr>
</p:sldLayout>
</file>

<file path=ppt/slideLayouts/slideLayout27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80"/>
            <a:ext cx="2057400" cy="4388644"/>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05980"/>
            <a:ext cx="6019800" cy="438864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9/21/2013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760186109"/>
      </p:ext>
    </p:extLst>
  </p:cSld>
  <p:clrMapOvr>
    <a:masterClrMapping/>
  </p:clrMapOvr>
</p:sldLayout>
</file>

<file path=ppt/slideLayouts/slideLayout27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21"/>
            <a:ext cx="7772400" cy="1102519"/>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9/21/2013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572825357"/>
      </p:ext>
    </p:extLst>
  </p:cSld>
  <p:clrMapOvr>
    <a:masterClrMapping/>
  </p:clrMapOvr>
</p:sldLayout>
</file>

<file path=ppt/slideLayouts/slideLayout27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9/21/2013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424480707"/>
      </p:ext>
    </p:extLst>
  </p:cSld>
  <p:clrMapOvr>
    <a:masterClrMapping/>
  </p:clrMapOvr>
</p:sldLayout>
</file>

<file path=ppt/slideLayouts/slideLayout27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9/21/2013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789078482"/>
      </p:ext>
    </p:extLst>
  </p:cSld>
  <p:clrMapOvr>
    <a:masterClrMapping/>
  </p:clrMapOvr>
</p:sldLayout>
</file>

<file path=ppt/slideLayouts/slideLayout27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9/21/2013</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587604913"/>
      </p:ext>
    </p:extLst>
  </p:cSld>
  <p:clrMapOvr>
    <a:masterClrMapping/>
  </p:clrMapOvr>
</p:sldLayout>
</file>

<file path=ppt/slideLayouts/slideLayout28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30"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30"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01CF8CCF-2C03-EE40-A581-F2F6974E5DFB}" type="datetimeFigureOut">
              <a:rPr lang="en-US" smtClean="0">
                <a:solidFill>
                  <a:prstClr val="black">
                    <a:tint val="75000"/>
                  </a:prstClr>
                </a:solidFill>
              </a:rPr>
              <a:pPr/>
              <a:t>9/21/2013</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003773641"/>
      </p:ext>
    </p:extLst>
  </p:cSld>
  <p:clrMapOvr>
    <a:masterClrMapping/>
  </p:clrMapOvr>
</p:sldLayout>
</file>

<file path=ppt/slideLayouts/slideLayout28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1CF8CCF-2C03-EE40-A581-F2F6974E5DFB}" type="datetimeFigureOut">
              <a:rPr lang="en-US" smtClean="0">
                <a:solidFill>
                  <a:prstClr val="black">
                    <a:tint val="75000"/>
                  </a:prstClr>
                </a:solidFill>
              </a:rPr>
              <a:pPr/>
              <a:t>9/21/2013</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712203308"/>
      </p:ext>
    </p:extLst>
  </p:cSld>
  <p:clrMapOvr>
    <a:masterClrMapping/>
  </p:clrMapOvr>
</p:sldLayout>
</file>

<file path=ppt/slideLayouts/slideLayout28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1CF8CCF-2C03-EE40-A581-F2F6974E5DFB}" type="datetimeFigureOut">
              <a:rPr lang="en-US" smtClean="0">
                <a:solidFill>
                  <a:prstClr val="black">
                    <a:tint val="75000"/>
                  </a:prstClr>
                </a:solidFill>
              </a:rPr>
              <a:pPr/>
              <a:t>9/21/2013</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011800656"/>
      </p:ext>
    </p:extLst>
  </p:cSld>
  <p:clrMapOvr>
    <a:masterClrMapping/>
  </p:clrMapOvr>
</p:sldLayout>
</file>

<file path=ppt/slideLayouts/slideLayout28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5" y="204787"/>
            <a:ext cx="3008313" cy="871538"/>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04790"/>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5" y="1076328"/>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9/21/2013</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241492140"/>
      </p:ext>
    </p:extLst>
  </p:cSld>
  <p:clrMapOvr>
    <a:masterClrMapping/>
  </p:clrMapOvr>
</p:sldLayout>
</file>

<file path=ppt/slideLayouts/slideLayout28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1"/>
            <a:ext cx="5486400" cy="425054"/>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05"/>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9/21/2013</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626762850"/>
      </p:ext>
    </p:extLst>
  </p:cSld>
  <p:clrMapOvr>
    <a:masterClrMapping/>
  </p:clrMapOvr>
</p:sldLayout>
</file>

<file path=ppt/slideLayouts/slideLayout28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9/21/2013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584909353"/>
      </p:ext>
    </p:extLst>
  </p:cSld>
  <p:clrMapOvr>
    <a:masterClrMapping/>
  </p:clrMapOvr>
</p:sldLayout>
</file>

<file path=ppt/slideLayouts/slideLayout28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80"/>
            <a:ext cx="2057400" cy="4388644"/>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05980"/>
            <a:ext cx="6019800" cy="438864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9/21/2013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856795749"/>
      </p:ext>
    </p:extLst>
  </p:cSld>
  <p:clrMapOvr>
    <a:masterClrMapping/>
  </p:clrMapOvr>
</p:sldLayout>
</file>

<file path=ppt/slideLayouts/slideLayout28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21"/>
            <a:ext cx="7772400" cy="1102519"/>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9/21/2013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756322570"/>
      </p:ext>
    </p:extLst>
  </p:cSld>
  <p:clrMapOvr>
    <a:masterClrMapping/>
  </p:clrMapOvr>
</p:sldLayout>
</file>

<file path=ppt/slideLayouts/slideLayout28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9/21/2013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335958743"/>
      </p:ext>
    </p:extLst>
  </p:cSld>
  <p:clrMapOvr>
    <a:masterClrMapping/>
  </p:clrMapOvr>
</p:sldLayout>
</file>

<file path=ppt/slideLayouts/slideLayout28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9/21/2013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607633795"/>
      </p:ext>
    </p:extLst>
  </p:cSld>
  <p:clrMapOvr>
    <a:masterClrMapping/>
  </p:clrMapOvr>
</p:sldLayout>
</file>

<file path=ppt/slideLayouts/slideLayout29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9/21/2013</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838395700"/>
      </p:ext>
    </p:extLst>
  </p:cSld>
  <p:clrMapOvr>
    <a:masterClrMapping/>
  </p:clrMapOvr>
</p:sldLayout>
</file>

<file path=ppt/slideLayouts/slideLayout29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30"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30"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01CF8CCF-2C03-EE40-A581-F2F6974E5DFB}" type="datetimeFigureOut">
              <a:rPr lang="en-US" smtClean="0">
                <a:solidFill>
                  <a:prstClr val="black">
                    <a:tint val="75000"/>
                  </a:prstClr>
                </a:solidFill>
              </a:rPr>
              <a:pPr/>
              <a:t>9/21/2013</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473336185"/>
      </p:ext>
    </p:extLst>
  </p:cSld>
  <p:clrMapOvr>
    <a:masterClrMapping/>
  </p:clrMapOvr>
</p:sldLayout>
</file>

<file path=ppt/slideLayouts/slideLayout29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1CF8CCF-2C03-EE40-A581-F2F6974E5DFB}" type="datetimeFigureOut">
              <a:rPr lang="en-US" smtClean="0">
                <a:solidFill>
                  <a:prstClr val="black">
                    <a:tint val="75000"/>
                  </a:prstClr>
                </a:solidFill>
              </a:rPr>
              <a:pPr/>
              <a:t>9/21/2013</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075084264"/>
      </p:ext>
    </p:extLst>
  </p:cSld>
  <p:clrMapOvr>
    <a:masterClrMapping/>
  </p:clrMapOvr>
</p:sldLayout>
</file>

<file path=ppt/slideLayouts/slideLayout29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1CF8CCF-2C03-EE40-A581-F2F6974E5DFB}" type="datetimeFigureOut">
              <a:rPr lang="en-US" smtClean="0">
                <a:solidFill>
                  <a:prstClr val="black">
                    <a:tint val="75000"/>
                  </a:prstClr>
                </a:solidFill>
              </a:rPr>
              <a:pPr/>
              <a:t>9/21/2013</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432827882"/>
      </p:ext>
    </p:extLst>
  </p:cSld>
  <p:clrMapOvr>
    <a:masterClrMapping/>
  </p:clrMapOvr>
</p:sldLayout>
</file>

<file path=ppt/slideLayouts/slideLayout29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5" y="204787"/>
            <a:ext cx="3008313" cy="871538"/>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04790"/>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5" y="1076328"/>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9/21/2013</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529400649"/>
      </p:ext>
    </p:extLst>
  </p:cSld>
  <p:clrMapOvr>
    <a:masterClrMapping/>
  </p:clrMapOvr>
</p:sldLayout>
</file>

<file path=ppt/slideLayouts/slideLayout29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1"/>
            <a:ext cx="5486400" cy="425054"/>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05"/>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9/21/2013</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938116168"/>
      </p:ext>
    </p:extLst>
  </p:cSld>
  <p:clrMapOvr>
    <a:masterClrMapping/>
  </p:clrMapOvr>
</p:sldLayout>
</file>

<file path=ppt/slideLayouts/slideLayout29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9/21/2013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384646108"/>
      </p:ext>
    </p:extLst>
  </p:cSld>
  <p:clrMapOvr>
    <a:masterClrMapping/>
  </p:clrMapOvr>
</p:sldLayout>
</file>

<file path=ppt/slideLayouts/slideLayout29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80"/>
            <a:ext cx="2057400" cy="4388644"/>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05980"/>
            <a:ext cx="6019800" cy="438864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9/21/2013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374573505"/>
      </p:ext>
    </p:extLst>
  </p:cSld>
  <p:clrMapOvr>
    <a:masterClrMapping/>
  </p:clrMapOvr>
</p:sldLayout>
</file>

<file path=ppt/slideLayouts/slideLayout29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21"/>
            <a:ext cx="7772400" cy="1102519"/>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9/21/2013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156322243"/>
      </p:ext>
    </p:extLst>
  </p:cSld>
  <p:clrMapOvr>
    <a:masterClrMapping/>
  </p:clrMapOvr>
</p:sldLayout>
</file>

<file path=ppt/slideLayouts/slideLayout29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9/21/2013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690112050"/>
      </p:ext>
    </p:extLst>
  </p:cSld>
  <p:clrMapOvr>
    <a:masterClrMapping/>
  </p:clrMapOvr>
</p:sldLayout>
</file>

<file path=ppt/slideLayouts/slideLayout30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9/21/2013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114425461"/>
      </p:ext>
    </p:extLst>
  </p:cSld>
  <p:clrMapOvr>
    <a:masterClrMapping/>
  </p:clrMapOvr>
</p:sldLayout>
</file>

<file path=ppt/slideLayouts/slideLayout30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9/21/2013</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501088169"/>
      </p:ext>
    </p:extLst>
  </p:cSld>
  <p:clrMapOvr>
    <a:masterClrMapping/>
  </p:clrMapOvr>
</p:sldLayout>
</file>

<file path=ppt/slideLayouts/slideLayout30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30"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30"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01CF8CCF-2C03-EE40-A581-F2F6974E5DFB}" type="datetimeFigureOut">
              <a:rPr lang="en-US" smtClean="0">
                <a:solidFill>
                  <a:prstClr val="black">
                    <a:tint val="75000"/>
                  </a:prstClr>
                </a:solidFill>
              </a:rPr>
              <a:pPr/>
              <a:t>9/21/2013</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465442363"/>
      </p:ext>
    </p:extLst>
  </p:cSld>
  <p:clrMapOvr>
    <a:masterClrMapping/>
  </p:clrMapOvr>
</p:sldLayout>
</file>

<file path=ppt/slideLayouts/slideLayout30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1CF8CCF-2C03-EE40-A581-F2F6974E5DFB}" type="datetimeFigureOut">
              <a:rPr lang="en-US" smtClean="0">
                <a:solidFill>
                  <a:prstClr val="black">
                    <a:tint val="75000"/>
                  </a:prstClr>
                </a:solidFill>
              </a:rPr>
              <a:pPr/>
              <a:t>9/21/2013</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858410957"/>
      </p:ext>
    </p:extLst>
  </p:cSld>
  <p:clrMapOvr>
    <a:masterClrMapping/>
  </p:clrMapOvr>
</p:sldLayout>
</file>

<file path=ppt/slideLayouts/slideLayout30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1CF8CCF-2C03-EE40-A581-F2F6974E5DFB}" type="datetimeFigureOut">
              <a:rPr lang="en-US" smtClean="0">
                <a:solidFill>
                  <a:prstClr val="black">
                    <a:tint val="75000"/>
                  </a:prstClr>
                </a:solidFill>
              </a:rPr>
              <a:pPr/>
              <a:t>9/21/2013</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762410376"/>
      </p:ext>
    </p:extLst>
  </p:cSld>
  <p:clrMapOvr>
    <a:masterClrMapping/>
  </p:clrMapOvr>
</p:sldLayout>
</file>

<file path=ppt/slideLayouts/slideLayout30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5" y="204787"/>
            <a:ext cx="3008313" cy="871538"/>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04790"/>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5" y="1076328"/>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9/21/2013</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262647865"/>
      </p:ext>
    </p:extLst>
  </p:cSld>
  <p:clrMapOvr>
    <a:masterClrMapping/>
  </p:clrMapOvr>
</p:sldLayout>
</file>

<file path=ppt/slideLayouts/slideLayout30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1"/>
            <a:ext cx="5486400" cy="425054"/>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05"/>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9/21/2013</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430396094"/>
      </p:ext>
    </p:extLst>
  </p:cSld>
  <p:clrMapOvr>
    <a:masterClrMapping/>
  </p:clrMapOvr>
</p:sldLayout>
</file>

<file path=ppt/slideLayouts/slideLayout30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9/21/2013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040842164"/>
      </p:ext>
    </p:extLst>
  </p:cSld>
  <p:clrMapOvr>
    <a:masterClrMapping/>
  </p:clrMapOvr>
</p:sldLayout>
</file>

<file path=ppt/slideLayouts/slideLayout30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80"/>
            <a:ext cx="2057400" cy="4388644"/>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05980"/>
            <a:ext cx="6019800" cy="438864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9/21/2013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768521142"/>
      </p:ext>
    </p:extLst>
  </p:cSld>
  <p:clrMapOvr>
    <a:masterClrMapping/>
  </p:clrMapOvr>
</p:sldLayout>
</file>

<file path=ppt/slideLayouts/slideLayout30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21"/>
            <a:ext cx="7772400" cy="1102519"/>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9/21/2013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826154025"/>
      </p:ext>
    </p:extLst>
  </p:cSld>
  <p:clrMapOvr>
    <a:masterClrMapping/>
  </p:clrMapOvr>
</p:sldLayout>
</file>

<file path=ppt/slideLayouts/slideLayout31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9/21/2013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212226959"/>
      </p:ext>
    </p:extLst>
  </p:cSld>
  <p:clrMapOvr>
    <a:masterClrMapping/>
  </p:clrMapOvr>
</p:sldLayout>
</file>

<file path=ppt/slideLayouts/slideLayout31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9/21/2013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760891030"/>
      </p:ext>
    </p:extLst>
  </p:cSld>
  <p:clrMapOvr>
    <a:masterClrMapping/>
  </p:clrMapOvr>
</p:sldLayout>
</file>

<file path=ppt/slideLayouts/slideLayout31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9/21/2013</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745949294"/>
      </p:ext>
    </p:extLst>
  </p:cSld>
  <p:clrMapOvr>
    <a:masterClrMapping/>
  </p:clrMapOvr>
</p:sldLayout>
</file>

<file path=ppt/slideLayouts/slideLayout31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30"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30"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01CF8CCF-2C03-EE40-A581-F2F6974E5DFB}" type="datetimeFigureOut">
              <a:rPr lang="en-US" smtClean="0">
                <a:solidFill>
                  <a:prstClr val="black">
                    <a:tint val="75000"/>
                  </a:prstClr>
                </a:solidFill>
              </a:rPr>
              <a:pPr/>
              <a:t>9/21/2013</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911473220"/>
      </p:ext>
    </p:extLst>
  </p:cSld>
  <p:clrMapOvr>
    <a:masterClrMapping/>
  </p:clrMapOvr>
</p:sldLayout>
</file>

<file path=ppt/slideLayouts/slideLayout31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1CF8CCF-2C03-EE40-A581-F2F6974E5DFB}" type="datetimeFigureOut">
              <a:rPr lang="en-US" smtClean="0">
                <a:solidFill>
                  <a:prstClr val="black">
                    <a:tint val="75000"/>
                  </a:prstClr>
                </a:solidFill>
              </a:rPr>
              <a:pPr/>
              <a:t>9/21/2013</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534048021"/>
      </p:ext>
    </p:extLst>
  </p:cSld>
  <p:clrMapOvr>
    <a:masterClrMapping/>
  </p:clrMapOvr>
</p:sldLayout>
</file>

<file path=ppt/slideLayouts/slideLayout31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1CF8CCF-2C03-EE40-A581-F2F6974E5DFB}" type="datetimeFigureOut">
              <a:rPr lang="en-US" smtClean="0">
                <a:solidFill>
                  <a:prstClr val="black">
                    <a:tint val="75000"/>
                  </a:prstClr>
                </a:solidFill>
              </a:rPr>
              <a:pPr/>
              <a:t>9/21/2013</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403364633"/>
      </p:ext>
    </p:extLst>
  </p:cSld>
  <p:clrMapOvr>
    <a:masterClrMapping/>
  </p:clrMapOvr>
</p:sldLayout>
</file>

<file path=ppt/slideLayouts/slideLayout31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5" y="204787"/>
            <a:ext cx="3008313" cy="871538"/>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04790"/>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5" y="1076328"/>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9/21/2013</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500450441"/>
      </p:ext>
    </p:extLst>
  </p:cSld>
  <p:clrMapOvr>
    <a:masterClrMapping/>
  </p:clrMapOvr>
</p:sldLayout>
</file>

<file path=ppt/slideLayouts/slideLayout31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1"/>
            <a:ext cx="5486400" cy="425054"/>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05"/>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9/21/2013</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667234013"/>
      </p:ext>
    </p:extLst>
  </p:cSld>
  <p:clrMapOvr>
    <a:masterClrMapping/>
  </p:clrMapOvr>
</p:sldLayout>
</file>

<file path=ppt/slideLayouts/slideLayout31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9/21/2013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493956293"/>
      </p:ext>
    </p:extLst>
  </p:cSld>
  <p:clrMapOvr>
    <a:masterClrMapping/>
  </p:clrMapOvr>
</p:sldLayout>
</file>

<file path=ppt/slideLayouts/slideLayout31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80"/>
            <a:ext cx="2057400" cy="4388644"/>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05980"/>
            <a:ext cx="6019800" cy="438864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9/21/2013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11419887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5.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3.xml"/><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theme" Target="../theme/theme6.xml"/><Relationship Id="rId2" Type="http://schemas.openxmlformats.org/officeDocument/2006/relationships/slideLayout" Target="../slideLayouts/slideLayout57.xml"/><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5" Type="http://schemas.openxmlformats.org/officeDocument/2006/relationships/slideLayout" Target="../slideLayouts/slideLayout60.xml"/><Relationship Id="rId10" Type="http://schemas.openxmlformats.org/officeDocument/2006/relationships/slideLayout" Target="../slideLayouts/slideLayout65.xml"/><Relationship Id="rId4" Type="http://schemas.openxmlformats.org/officeDocument/2006/relationships/slideLayout" Target="../slideLayouts/slideLayout59.xml"/><Relationship Id="rId9" Type="http://schemas.openxmlformats.org/officeDocument/2006/relationships/slideLayout" Target="../slideLayouts/slideLayout64.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74.xml"/><Relationship Id="rId3" Type="http://schemas.openxmlformats.org/officeDocument/2006/relationships/slideLayout" Target="../slideLayouts/slideLayout69.xml"/><Relationship Id="rId7" Type="http://schemas.openxmlformats.org/officeDocument/2006/relationships/slideLayout" Target="../slideLayouts/slideLayout73.xml"/><Relationship Id="rId12" Type="http://schemas.openxmlformats.org/officeDocument/2006/relationships/theme" Target="../theme/theme7.xml"/><Relationship Id="rId2" Type="http://schemas.openxmlformats.org/officeDocument/2006/relationships/slideLayout" Target="../slideLayouts/slideLayout68.xml"/><Relationship Id="rId1" Type="http://schemas.openxmlformats.org/officeDocument/2006/relationships/slideLayout" Target="../slideLayouts/slideLayout67.xml"/><Relationship Id="rId6" Type="http://schemas.openxmlformats.org/officeDocument/2006/relationships/slideLayout" Target="../slideLayouts/slideLayout72.xml"/><Relationship Id="rId11" Type="http://schemas.openxmlformats.org/officeDocument/2006/relationships/slideLayout" Target="../slideLayouts/slideLayout77.xml"/><Relationship Id="rId5" Type="http://schemas.openxmlformats.org/officeDocument/2006/relationships/slideLayout" Target="../slideLayouts/slideLayout71.xml"/><Relationship Id="rId10" Type="http://schemas.openxmlformats.org/officeDocument/2006/relationships/slideLayout" Target="../slideLayouts/slideLayout76.xml"/><Relationship Id="rId4" Type="http://schemas.openxmlformats.org/officeDocument/2006/relationships/slideLayout" Target="../slideLayouts/slideLayout70.xml"/><Relationship Id="rId9" Type="http://schemas.openxmlformats.org/officeDocument/2006/relationships/slideLayout" Target="../slideLayouts/slideLayout75.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85.xml"/><Relationship Id="rId3" Type="http://schemas.openxmlformats.org/officeDocument/2006/relationships/slideLayout" Target="../slideLayouts/slideLayout80.xml"/><Relationship Id="rId7" Type="http://schemas.openxmlformats.org/officeDocument/2006/relationships/slideLayout" Target="../slideLayouts/slideLayout84.xml"/><Relationship Id="rId12" Type="http://schemas.openxmlformats.org/officeDocument/2006/relationships/theme" Target="../theme/theme8.xml"/><Relationship Id="rId2" Type="http://schemas.openxmlformats.org/officeDocument/2006/relationships/slideLayout" Target="../slideLayouts/slideLayout79.xml"/><Relationship Id="rId1" Type="http://schemas.openxmlformats.org/officeDocument/2006/relationships/slideLayout" Target="../slideLayouts/slideLayout78.xml"/><Relationship Id="rId6" Type="http://schemas.openxmlformats.org/officeDocument/2006/relationships/slideLayout" Target="../slideLayouts/slideLayout83.xml"/><Relationship Id="rId11" Type="http://schemas.openxmlformats.org/officeDocument/2006/relationships/slideLayout" Target="../slideLayouts/slideLayout88.xml"/><Relationship Id="rId5" Type="http://schemas.openxmlformats.org/officeDocument/2006/relationships/slideLayout" Target="../slideLayouts/slideLayout82.xml"/><Relationship Id="rId10" Type="http://schemas.openxmlformats.org/officeDocument/2006/relationships/slideLayout" Target="../slideLayouts/slideLayout87.xml"/><Relationship Id="rId4" Type="http://schemas.openxmlformats.org/officeDocument/2006/relationships/slideLayout" Target="../slideLayouts/slideLayout81.xml"/><Relationship Id="rId9" Type="http://schemas.openxmlformats.org/officeDocument/2006/relationships/slideLayout" Target="../slideLayouts/slideLayout86.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96.xml"/><Relationship Id="rId3" Type="http://schemas.openxmlformats.org/officeDocument/2006/relationships/slideLayout" Target="../slideLayouts/slideLayout91.xml"/><Relationship Id="rId7" Type="http://schemas.openxmlformats.org/officeDocument/2006/relationships/slideLayout" Target="../slideLayouts/slideLayout95.xml"/><Relationship Id="rId12" Type="http://schemas.openxmlformats.org/officeDocument/2006/relationships/theme" Target="../theme/theme9.xml"/><Relationship Id="rId2" Type="http://schemas.openxmlformats.org/officeDocument/2006/relationships/slideLayout" Target="../slideLayouts/slideLayout90.xml"/><Relationship Id="rId1" Type="http://schemas.openxmlformats.org/officeDocument/2006/relationships/slideLayout" Target="../slideLayouts/slideLayout89.xml"/><Relationship Id="rId6" Type="http://schemas.openxmlformats.org/officeDocument/2006/relationships/slideLayout" Target="../slideLayouts/slideLayout94.xml"/><Relationship Id="rId11" Type="http://schemas.openxmlformats.org/officeDocument/2006/relationships/slideLayout" Target="../slideLayouts/slideLayout99.xml"/><Relationship Id="rId5" Type="http://schemas.openxmlformats.org/officeDocument/2006/relationships/slideLayout" Target="../slideLayouts/slideLayout93.xml"/><Relationship Id="rId10" Type="http://schemas.openxmlformats.org/officeDocument/2006/relationships/slideLayout" Target="../slideLayouts/slideLayout98.xml"/><Relationship Id="rId4" Type="http://schemas.openxmlformats.org/officeDocument/2006/relationships/slideLayout" Target="../slideLayouts/slideLayout92.xml"/><Relationship Id="rId9" Type="http://schemas.openxmlformats.org/officeDocument/2006/relationships/slideLayout" Target="../slideLayouts/slideLayout97.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107.xml"/><Relationship Id="rId3" Type="http://schemas.openxmlformats.org/officeDocument/2006/relationships/slideLayout" Target="../slideLayouts/slideLayout102.xml"/><Relationship Id="rId7" Type="http://schemas.openxmlformats.org/officeDocument/2006/relationships/slideLayout" Target="../slideLayouts/slideLayout106.xml"/><Relationship Id="rId12" Type="http://schemas.openxmlformats.org/officeDocument/2006/relationships/theme" Target="../theme/theme10.xml"/><Relationship Id="rId2" Type="http://schemas.openxmlformats.org/officeDocument/2006/relationships/slideLayout" Target="../slideLayouts/slideLayout101.xml"/><Relationship Id="rId1" Type="http://schemas.openxmlformats.org/officeDocument/2006/relationships/slideLayout" Target="../slideLayouts/slideLayout100.xml"/><Relationship Id="rId6" Type="http://schemas.openxmlformats.org/officeDocument/2006/relationships/slideLayout" Target="../slideLayouts/slideLayout105.xml"/><Relationship Id="rId11" Type="http://schemas.openxmlformats.org/officeDocument/2006/relationships/slideLayout" Target="../slideLayouts/slideLayout110.xml"/><Relationship Id="rId5" Type="http://schemas.openxmlformats.org/officeDocument/2006/relationships/slideLayout" Target="../slideLayouts/slideLayout104.xml"/><Relationship Id="rId10" Type="http://schemas.openxmlformats.org/officeDocument/2006/relationships/slideLayout" Target="../slideLayouts/slideLayout109.xml"/><Relationship Id="rId4" Type="http://schemas.openxmlformats.org/officeDocument/2006/relationships/slideLayout" Target="../slideLayouts/slideLayout103.xml"/><Relationship Id="rId9" Type="http://schemas.openxmlformats.org/officeDocument/2006/relationships/slideLayout" Target="../slideLayouts/slideLayout108.xml"/></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118.xml"/><Relationship Id="rId3" Type="http://schemas.openxmlformats.org/officeDocument/2006/relationships/slideLayout" Target="../slideLayouts/slideLayout113.xml"/><Relationship Id="rId7" Type="http://schemas.openxmlformats.org/officeDocument/2006/relationships/slideLayout" Target="../slideLayouts/slideLayout117.xml"/><Relationship Id="rId12" Type="http://schemas.openxmlformats.org/officeDocument/2006/relationships/theme" Target="../theme/theme11.xml"/><Relationship Id="rId2" Type="http://schemas.openxmlformats.org/officeDocument/2006/relationships/slideLayout" Target="../slideLayouts/slideLayout112.xml"/><Relationship Id="rId1" Type="http://schemas.openxmlformats.org/officeDocument/2006/relationships/slideLayout" Target="../slideLayouts/slideLayout111.xml"/><Relationship Id="rId6" Type="http://schemas.openxmlformats.org/officeDocument/2006/relationships/slideLayout" Target="../slideLayouts/slideLayout116.xml"/><Relationship Id="rId11" Type="http://schemas.openxmlformats.org/officeDocument/2006/relationships/slideLayout" Target="../slideLayouts/slideLayout121.xml"/><Relationship Id="rId5" Type="http://schemas.openxmlformats.org/officeDocument/2006/relationships/slideLayout" Target="../slideLayouts/slideLayout115.xml"/><Relationship Id="rId10" Type="http://schemas.openxmlformats.org/officeDocument/2006/relationships/slideLayout" Target="../slideLayouts/slideLayout120.xml"/><Relationship Id="rId4" Type="http://schemas.openxmlformats.org/officeDocument/2006/relationships/slideLayout" Target="../slideLayouts/slideLayout114.xml"/><Relationship Id="rId9" Type="http://schemas.openxmlformats.org/officeDocument/2006/relationships/slideLayout" Target="../slideLayouts/slideLayout119.xml"/></Relationships>
</file>

<file path=ppt/slideMasters/_rels/slideMaster12.xml.rels><?xml version="1.0" encoding="UTF-8" standalone="yes"?>
<Relationships xmlns="http://schemas.openxmlformats.org/package/2006/relationships"><Relationship Id="rId8" Type="http://schemas.openxmlformats.org/officeDocument/2006/relationships/slideLayout" Target="../slideLayouts/slideLayout129.xml"/><Relationship Id="rId3" Type="http://schemas.openxmlformats.org/officeDocument/2006/relationships/slideLayout" Target="../slideLayouts/slideLayout124.xml"/><Relationship Id="rId7" Type="http://schemas.openxmlformats.org/officeDocument/2006/relationships/slideLayout" Target="../slideLayouts/slideLayout128.xml"/><Relationship Id="rId12" Type="http://schemas.openxmlformats.org/officeDocument/2006/relationships/theme" Target="../theme/theme12.xml"/><Relationship Id="rId2" Type="http://schemas.openxmlformats.org/officeDocument/2006/relationships/slideLayout" Target="../slideLayouts/slideLayout123.xml"/><Relationship Id="rId1" Type="http://schemas.openxmlformats.org/officeDocument/2006/relationships/slideLayout" Target="../slideLayouts/slideLayout122.xml"/><Relationship Id="rId6" Type="http://schemas.openxmlformats.org/officeDocument/2006/relationships/slideLayout" Target="../slideLayouts/slideLayout127.xml"/><Relationship Id="rId11" Type="http://schemas.openxmlformats.org/officeDocument/2006/relationships/slideLayout" Target="../slideLayouts/slideLayout132.xml"/><Relationship Id="rId5" Type="http://schemas.openxmlformats.org/officeDocument/2006/relationships/slideLayout" Target="../slideLayouts/slideLayout126.xml"/><Relationship Id="rId10" Type="http://schemas.openxmlformats.org/officeDocument/2006/relationships/slideLayout" Target="../slideLayouts/slideLayout131.xml"/><Relationship Id="rId4" Type="http://schemas.openxmlformats.org/officeDocument/2006/relationships/slideLayout" Target="../slideLayouts/slideLayout125.xml"/><Relationship Id="rId9" Type="http://schemas.openxmlformats.org/officeDocument/2006/relationships/slideLayout" Target="../slideLayouts/slideLayout130.xml"/></Relationships>
</file>

<file path=ppt/slideMasters/_rels/slideMaster13.xml.rels><?xml version="1.0" encoding="UTF-8" standalone="yes"?>
<Relationships xmlns="http://schemas.openxmlformats.org/package/2006/relationships"><Relationship Id="rId8" Type="http://schemas.openxmlformats.org/officeDocument/2006/relationships/slideLayout" Target="../slideLayouts/slideLayout140.xml"/><Relationship Id="rId3" Type="http://schemas.openxmlformats.org/officeDocument/2006/relationships/slideLayout" Target="../slideLayouts/slideLayout135.xml"/><Relationship Id="rId7" Type="http://schemas.openxmlformats.org/officeDocument/2006/relationships/slideLayout" Target="../slideLayouts/slideLayout139.xml"/><Relationship Id="rId12" Type="http://schemas.openxmlformats.org/officeDocument/2006/relationships/theme" Target="../theme/theme13.xml"/><Relationship Id="rId2" Type="http://schemas.openxmlformats.org/officeDocument/2006/relationships/slideLayout" Target="../slideLayouts/slideLayout134.xml"/><Relationship Id="rId1" Type="http://schemas.openxmlformats.org/officeDocument/2006/relationships/slideLayout" Target="../slideLayouts/slideLayout133.xml"/><Relationship Id="rId6" Type="http://schemas.openxmlformats.org/officeDocument/2006/relationships/slideLayout" Target="../slideLayouts/slideLayout138.xml"/><Relationship Id="rId11" Type="http://schemas.openxmlformats.org/officeDocument/2006/relationships/slideLayout" Target="../slideLayouts/slideLayout143.xml"/><Relationship Id="rId5" Type="http://schemas.openxmlformats.org/officeDocument/2006/relationships/slideLayout" Target="../slideLayouts/slideLayout137.xml"/><Relationship Id="rId10" Type="http://schemas.openxmlformats.org/officeDocument/2006/relationships/slideLayout" Target="../slideLayouts/slideLayout142.xml"/><Relationship Id="rId4" Type="http://schemas.openxmlformats.org/officeDocument/2006/relationships/slideLayout" Target="../slideLayouts/slideLayout136.xml"/><Relationship Id="rId9" Type="http://schemas.openxmlformats.org/officeDocument/2006/relationships/slideLayout" Target="../slideLayouts/slideLayout141.xml"/></Relationships>
</file>

<file path=ppt/slideMasters/_rels/slideMaster14.xml.rels><?xml version="1.0" encoding="UTF-8" standalone="yes"?>
<Relationships xmlns="http://schemas.openxmlformats.org/package/2006/relationships"><Relationship Id="rId8" Type="http://schemas.openxmlformats.org/officeDocument/2006/relationships/slideLayout" Target="../slideLayouts/slideLayout151.xml"/><Relationship Id="rId3" Type="http://schemas.openxmlformats.org/officeDocument/2006/relationships/slideLayout" Target="../slideLayouts/slideLayout146.xml"/><Relationship Id="rId7" Type="http://schemas.openxmlformats.org/officeDocument/2006/relationships/slideLayout" Target="../slideLayouts/slideLayout150.xml"/><Relationship Id="rId12" Type="http://schemas.openxmlformats.org/officeDocument/2006/relationships/theme" Target="../theme/theme14.xml"/><Relationship Id="rId2" Type="http://schemas.openxmlformats.org/officeDocument/2006/relationships/slideLayout" Target="../slideLayouts/slideLayout145.xml"/><Relationship Id="rId1" Type="http://schemas.openxmlformats.org/officeDocument/2006/relationships/slideLayout" Target="../slideLayouts/slideLayout144.xml"/><Relationship Id="rId6" Type="http://schemas.openxmlformats.org/officeDocument/2006/relationships/slideLayout" Target="../slideLayouts/slideLayout149.xml"/><Relationship Id="rId11" Type="http://schemas.openxmlformats.org/officeDocument/2006/relationships/slideLayout" Target="../slideLayouts/slideLayout154.xml"/><Relationship Id="rId5" Type="http://schemas.openxmlformats.org/officeDocument/2006/relationships/slideLayout" Target="../slideLayouts/slideLayout148.xml"/><Relationship Id="rId10" Type="http://schemas.openxmlformats.org/officeDocument/2006/relationships/slideLayout" Target="../slideLayouts/slideLayout153.xml"/><Relationship Id="rId4" Type="http://schemas.openxmlformats.org/officeDocument/2006/relationships/slideLayout" Target="../slideLayouts/slideLayout147.xml"/><Relationship Id="rId9" Type="http://schemas.openxmlformats.org/officeDocument/2006/relationships/slideLayout" Target="../slideLayouts/slideLayout152.xml"/></Relationships>
</file>

<file path=ppt/slideMasters/_rels/slideMaster15.xml.rels><?xml version="1.0" encoding="UTF-8" standalone="yes"?>
<Relationships xmlns="http://schemas.openxmlformats.org/package/2006/relationships"><Relationship Id="rId8" Type="http://schemas.openxmlformats.org/officeDocument/2006/relationships/slideLayout" Target="../slideLayouts/slideLayout162.xml"/><Relationship Id="rId3" Type="http://schemas.openxmlformats.org/officeDocument/2006/relationships/slideLayout" Target="../slideLayouts/slideLayout157.xml"/><Relationship Id="rId7" Type="http://schemas.openxmlformats.org/officeDocument/2006/relationships/slideLayout" Target="../slideLayouts/slideLayout161.xml"/><Relationship Id="rId12" Type="http://schemas.openxmlformats.org/officeDocument/2006/relationships/theme" Target="../theme/theme15.xml"/><Relationship Id="rId2" Type="http://schemas.openxmlformats.org/officeDocument/2006/relationships/slideLayout" Target="../slideLayouts/slideLayout156.xml"/><Relationship Id="rId1" Type="http://schemas.openxmlformats.org/officeDocument/2006/relationships/slideLayout" Target="../slideLayouts/slideLayout155.xml"/><Relationship Id="rId6" Type="http://schemas.openxmlformats.org/officeDocument/2006/relationships/slideLayout" Target="../slideLayouts/slideLayout160.xml"/><Relationship Id="rId11" Type="http://schemas.openxmlformats.org/officeDocument/2006/relationships/slideLayout" Target="../slideLayouts/slideLayout165.xml"/><Relationship Id="rId5" Type="http://schemas.openxmlformats.org/officeDocument/2006/relationships/slideLayout" Target="../slideLayouts/slideLayout159.xml"/><Relationship Id="rId10" Type="http://schemas.openxmlformats.org/officeDocument/2006/relationships/slideLayout" Target="../slideLayouts/slideLayout164.xml"/><Relationship Id="rId4" Type="http://schemas.openxmlformats.org/officeDocument/2006/relationships/slideLayout" Target="../slideLayouts/slideLayout158.xml"/><Relationship Id="rId9" Type="http://schemas.openxmlformats.org/officeDocument/2006/relationships/slideLayout" Target="../slideLayouts/slideLayout163.xml"/></Relationships>
</file>

<file path=ppt/slideMasters/_rels/slideMaster16.xml.rels><?xml version="1.0" encoding="UTF-8" standalone="yes"?>
<Relationships xmlns="http://schemas.openxmlformats.org/package/2006/relationships"><Relationship Id="rId8" Type="http://schemas.openxmlformats.org/officeDocument/2006/relationships/slideLayout" Target="../slideLayouts/slideLayout173.xml"/><Relationship Id="rId3" Type="http://schemas.openxmlformats.org/officeDocument/2006/relationships/slideLayout" Target="../slideLayouts/slideLayout168.xml"/><Relationship Id="rId7" Type="http://schemas.openxmlformats.org/officeDocument/2006/relationships/slideLayout" Target="../slideLayouts/slideLayout172.xml"/><Relationship Id="rId12" Type="http://schemas.openxmlformats.org/officeDocument/2006/relationships/theme" Target="../theme/theme16.xml"/><Relationship Id="rId2" Type="http://schemas.openxmlformats.org/officeDocument/2006/relationships/slideLayout" Target="../slideLayouts/slideLayout167.xml"/><Relationship Id="rId1" Type="http://schemas.openxmlformats.org/officeDocument/2006/relationships/slideLayout" Target="../slideLayouts/slideLayout166.xml"/><Relationship Id="rId6" Type="http://schemas.openxmlformats.org/officeDocument/2006/relationships/slideLayout" Target="../slideLayouts/slideLayout171.xml"/><Relationship Id="rId11" Type="http://schemas.openxmlformats.org/officeDocument/2006/relationships/slideLayout" Target="../slideLayouts/slideLayout176.xml"/><Relationship Id="rId5" Type="http://schemas.openxmlformats.org/officeDocument/2006/relationships/slideLayout" Target="../slideLayouts/slideLayout170.xml"/><Relationship Id="rId10" Type="http://schemas.openxmlformats.org/officeDocument/2006/relationships/slideLayout" Target="../slideLayouts/slideLayout175.xml"/><Relationship Id="rId4" Type="http://schemas.openxmlformats.org/officeDocument/2006/relationships/slideLayout" Target="../slideLayouts/slideLayout169.xml"/><Relationship Id="rId9" Type="http://schemas.openxmlformats.org/officeDocument/2006/relationships/slideLayout" Target="../slideLayouts/slideLayout174.xml"/></Relationships>
</file>

<file path=ppt/slideMasters/_rels/slideMaster17.xml.rels><?xml version="1.0" encoding="UTF-8" standalone="yes"?>
<Relationships xmlns="http://schemas.openxmlformats.org/package/2006/relationships"><Relationship Id="rId8" Type="http://schemas.openxmlformats.org/officeDocument/2006/relationships/slideLayout" Target="../slideLayouts/slideLayout184.xml"/><Relationship Id="rId3" Type="http://schemas.openxmlformats.org/officeDocument/2006/relationships/slideLayout" Target="../slideLayouts/slideLayout179.xml"/><Relationship Id="rId7" Type="http://schemas.openxmlformats.org/officeDocument/2006/relationships/slideLayout" Target="../slideLayouts/slideLayout183.xml"/><Relationship Id="rId12" Type="http://schemas.openxmlformats.org/officeDocument/2006/relationships/theme" Target="../theme/theme17.xml"/><Relationship Id="rId2" Type="http://schemas.openxmlformats.org/officeDocument/2006/relationships/slideLayout" Target="../slideLayouts/slideLayout178.xml"/><Relationship Id="rId1" Type="http://schemas.openxmlformats.org/officeDocument/2006/relationships/slideLayout" Target="../slideLayouts/slideLayout177.xml"/><Relationship Id="rId6" Type="http://schemas.openxmlformats.org/officeDocument/2006/relationships/slideLayout" Target="../slideLayouts/slideLayout182.xml"/><Relationship Id="rId11" Type="http://schemas.openxmlformats.org/officeDocument/2006/relationships/slideLayout" Target="../slideLayouts/slideLayout187.xml"/><Relationship Id="rId5" Type="http://schemas.openxmlformats.org/officeDocument/2006/relationships/slideLayout" Target="../slideLayouts/slideLayout181.xml"/><Relationship Id="rId10" Type="http://schemas.openxmlformats.org/officeDocument/2006/relationships/slideLayout" Target="../slideLayouts/slideLayout186.xml"/><Relationship Id="rId4" Type="http://schemas.openxmlformats.org/officeDocument/2006/relationships/slideLayout" Target="../slideLayouts/slideLayout180.xml"/><Relationship Id="rId9" Type="http://schemas.openxmlformats.org/officeDocument/2006/relationships/slideLayout" Target="../slideLayouts/slideLayout185.xml"/></Relationships>
</file>

<file path=ppt/slideMasters/_rels/slideMaster18.xml.rels><?xml version="1.0" encoding="UTF-8" standalone="yes"?>
<Relationships xmlns="http://schemas.openxmlformats.org/package/2006/relationships"><Relationship Id="rId8" Type="http://schemas.openxmlformats.org/officeDocument/2006/relationships/slideLayout" Target="../slideLayouts/slideLayout195.xml"/><Relationship Id="rId3" Type="http://schemas.openxmlformats.org/officeDocument/2006/relationships/slideLayout" Target="../slideLayouts/slideLayout190.xml"/><Relationship Id="rId7" Type="http://schemas.openxmlformats.org/officeDocument/2006/relationships/slideLayout" Target="../slideLayouts/slideLayout194.xml"/><Relationship Id="rId12" Type="http://schemas.openxmlformats.org/officeDocument/2006/relationships/theme" Target="../theme/theme18.xml"/><Relationship Id="rId2" Type="http://schemas.openxmlformats.org/officeDocument/2006/relationships/slideLayout" Target="../slideLayouts/slideLayout189.xml"/><Relationship Id="rId1" Type="http://schemas.openxmlformats.org/officeDocument/2006/relationships/slideLayout" Target="../slideLayouts/slideLayout188.xml"/><Relationship Id="rId6" Type="http://schemas.openxmlformats.org/officeDocument/2006/relationships/slideLayout" Target="../slideLayouts/slideLayout193.xml"/><Relationship Id="rId11" Type="http://schemas.openxmlformats.org/officeDocument/2006/relationships/slideLayout" Target="../slideLayouts/slideLayout198.xml"/><Relationship Id="rId5" Type="http://schemas.openxmlformats.org/officeDocument/2006/relationships/slideLayout" Target="../slideLayouts/slideLayout192.xml"/><Relationship Id="rId10" Type="http://schemas.openxmlformats.org/officeDocument/2006/relationships/slideLayout" Target="../slideLayouts/slideLayout197.xml"/><Relationship Id="rId4" Type="http://schemas.openxmlformats.org/officeDocument/2006/relationships/slideLayout" Target="../slideLayouts/slideLayout191.xml"/><Relationship Id="rId9" Type="http://schemas.openxmlformats.org/officeDocument/2006/relationships/slideLayout" Target="../slideLayouts/slideLayout196.xml"/></Relationships>
</file>

<file path=ppt/slideMasters/_rels/slideMaster19.xml.rels><?xml version="1.0" encoding="UTF-8" standalone="yes"?>
<Relationships xmlns="http://schemas.openxmlformats.org/package/2006/relationships"><Relationship Id="rId8" Type="http://schemas.openxmlformats.org/officeDocument/2006/relationships/slideLayout" Target="../slideLayouts/slideLayout206.xml"/><Relationship Id="rId3" Type="http://schemas.openxmlformats.org/officeDocument/2006/relationships/slideLayout" Target="../slideLayouts/slideLayout201.xml"/><Relationship Id="rId7" Type="http://schemas.openxmlformats.org/officeDocument/2006/relationships/slideLayout" Target="../slideLayouts/slideLayout205.xml"/><Relationship Id="rId12" Type="http://schemas.openxmlformats.org/officeDocument/2006/relationships/theme" Target="../theme/theme19.xml"/><Relationship Id="rId2" Type="http://schemas.openxmlformats.org/officeDocument/2006/relationships/slideLayout" Target="../slideLayouts/slideLayout200.xml"/><Relationship Id="rId1" Type="http://schemas.openxmlformats.org/officeDocument/2006/relationships/slideLayout" Target="../slideLayouts/slideLayout199.xml"/><Relationship Id="rId6" Type="http://schemas.openxmlformats.org/officeDocument/2006/relationships/slideLayout" Target="../slideLayouts/slideLayout204.xml"/><Relationship Id="rId11" Type="http://schemas.openxmlformats.org/officeDocument/2006/relationships/slideLayout" Target="../slideLayouts/slideLayout209.xml"/><Relationship Id="rId5" Type="http://schemas.openxmlformats.org/officeDocument/2006/relationships/slideLayout" Target="../slideLayouts/slideLayout203.xml"/><Relationship Id="rId10" Type="http://schemas.openxmlformats.org/officeDocument/2006/relationships/slideLayout" Target="../slideLayouts/slideLayout208.xml"/><Relationship Id="rId4" Type="http://schemas.openxmlformats.org/officeDocument/2006/relationships/slideLayout" Target="../slideLayouts/slideLayout202.xml"/><Relationship Id="rId9" Type="http://schemas.openxmlformats.org/officeDocument/2006/relationships/slideLayout" Target="../slideLayouts/slideLayout207.xml"/></Relationships>
</file>

<file path=ppt/slideMasters/_rels/slideMaster20.xml.rels><?xml version="1.0" encoding="UTF-8" standalone="yes"?>
<Relationships xmlns="http://schemas.openxmlformats.org/package/2006/relationships"><Relationship Id="rId8" Type="http://schemas.openxmlformats.org/officeDocument/2006/relationships/slideLayout" Target="../slideLayouts/slideLayout217.xml"/><Relationship Id="rId3" Type="http://schemas.openxmlformats.org/officeDocument/2006/relationships/slideLayout" Target="../slideLayouts/slideLayout212.xml"/><Relationship Id="rId7" Type="http://schemas.openxmlformats.org/officeDocument/2006/relationships/slideLayout" Target="../slideLayouts/slideLayout216.xml"/><Relationship Id="rId12" Type="http://schemas.openxmlformats.org/officeDocument/2006/relationships/theme" Target="../theme/theme20.xml"/><Relationship Id="rId2" Type="http://schemas.openxmlformats.org/officeDocument/2006/relationships/slideLayout" Target="../slideLayouts/slideLayout211.xml"/><Relationship Id="rId1" Type="http://schemas.openxmlformats.org/officeDocument/2006/relationships/slideLayout" Target="../slideLayouts/slideLayout210.xml"/><Relationship Id="rId6" Type="http://schemas.openxmlformats.org/officeDocument/2006/relationships/slideLayout" Target="../slideLayouts/slideLayout215.xml"/><Relationship Id="rId11" Type="http://schemas.openxmlformats.org/officeDocument/2006/relationships/slideLayout" Target="../slideLayouts/slideLayout220.xml"/><Relationship Id="rId5" Type="http://schemas.openxmlformats.org/officeDocument/2006/relationships/slideLayout" Target="../slideLayouts/slideLayout214.xml"/><Relationship Id="rId10" Type="http://schemas.openxmlformats.org/officeDocument/2006/relationships/slideLayout" Target="../slideLayouts/slideLayout219.xml"/><Relationship Id="rId4" Type="http://schemas.openxmlformats.org/officeDocument/2006/relationships/slideLayout" Target="../slideLayouts/slideLayout213.xml"/><Relationship Id="rId9" Type="http://schemas.openxmlformats.org/officeDocument/2006/relationships/slideLayout" Target="../slideLayouts/slideLayout218.xml"/></Relationships>
</file>

<file path=ppt/slideMasters/_rels/slideMaster21.xml.rels><?xml version="1.0" encoding="UTF-8" standalone="yes"?>
<Relationships xmlns="http://schemas.openxmlformats.org/package/2006/relationships"><Relationship Id="rId8" Type="http://schemas.openxmlformats.org/officeDocument/2006/relationships/slideLayout" Target="../slideLayouts/slideLayout228.xml"/><Relationship Id="rId3" Type="http://schemas.openxmlformats.org/officeDocument/2006/relationships/slideLayout" Target="../slideLayouts/slideLayout223.xml"/><Relationship Id="rId7" Type="http://schemas.openxmlformats.org/officeDocument/2006/relationships/slideLayout" Target="../slideLayouts/slideLayout227.xml"/><Relationship Id="rId12" Type="http://schemas.openxmlformats.org/officeDocument/2006/relationships/theme" Target="../theme/theme21.xml"/><Relationship Id="rId2" Type="http://schemas.openxmlformats.org/officeDocument/2006/relationships/slideLayout" Target="../slideLayouts/slideLayout222.xml"/><Relationship Id="rId1" Type="http://schemas.openxmlformats.org/officeDocument/2006/relationships/slideLayout" Target="../slideLayouts/slideLayout221.xml"/><Relationship Id="rId6" Type="http://schemas.openxmlformats.org/officeDocument/2006/relationships/slideLayout" Target="../slideLayouts/slideLayout226.xml"/><Relationship Id="rId11" Type="http://schemas.openxmlformats.org/officeDocument/2006/relationships/slideLayout" Target="../slideLayouts/slideLayout231.xml"/><Relationship Id="rId5" Type="http://schemas.openxmlformats.org/officeDocument/2006/relationships/slideLayout" Target="../slideLayouts/slideLayout225.xml"/><Relationship Id="rId10" Type="http://schemas.openxmlformats.org/officeDocument/2006/relationships/slideLayout" Target="../slideLayouts/slideLayout230.xml"/><Relationship Id="rId4" Type="http://schemas.openxmlformats.org/officeDocument/2006/relationships/slideLayout" Target="../slideLayouts/slideLayout224.xml"/><Relationship Id="rId9" Type="http://schemas.openxmlformats.org/officeDocument/2006/relationships/slideLayout" Target="../slideLayouts/slideLayout229.xml"/></Relationships>
</file>

<file path=ppt/slideMasters/_rels/slideMaster22.xml.rels><?xml version="1.0" encoding="UTF-8" standalone="yes"?>
<Relationships xmlns="http://schemas.openxmlformats.org/package/2006/relationships"><Relationship Id="rId8" Type="http://schemas.openxmlformats.org/officeDocument/2006/relationships/slideLayout" Target="../slideLayouts/slideLayout239.xml"/><Relationship Id="rId3" Type="http://schemas.openxmlformats.org/officeDocument/2006/relationships/slideLayout" Target="../slideLayouts/slideLayout234.xml"/><Relationship Id="rId7" Type="http://schemas.openxmlformats.org/officeDocument/2006/relationships/slideLayout" Target="../slideLayouts/slideLayout238.xml"/><Relationship Id="rId12" Type="http://schemas.openxmlformats.org/officeDocument/2006/relationships/theme" Target="../theme/theme22.xml"/><Relationship Id="rId2" Type="http://schemas.openxmlformats.org/officeDocument/2006/relationships/slideLayout" Target="../slideLayouts/slideLayout233.xml"/><Relationship Id="rId1" Type="http://schemas.openxmlformats.org/officeDocument/2006/relationships/slideLayout" Target="../slideLayouts/slideLayout232.xml"/><Relationship Id="rId6" Type="http://schemas.openxmlformats.org/officeDocument/2006/relationships/slideLayout" Target="../slideLayouts/slideLayout237.xml"/><Relationship Id="rId11" Type="http://schemas.openxmlformats.org/officeDocument/2006/relationships/slideLayout" Target="../slideLayouts/slideLayout242.xml"/><Relationship Id="rId5" Type="http://schemas.openxmlformats.org/officeDocument/2006/relationships/slideLayout" Target="../slideLayouts/slideLayout236.xml"/><Relationship Id="rId10" Type="http://schemas.openxmlformats.org/officeDocument/2006/relationships/slideLayout" Target="../slideLayouts/slideLayout241.xml"/><Relationship Id="rId4" Type="http://schemas.openxmlformats.org/officeDocument/2006/relationships/slideLayout" Target="../slideLayouts/slideLayout235.xml"/><Relationship Id="rId9" Type="http://schemas.openxmlformats.org/officeDocument/2006/relationships/slideLayout" Target="../slideLayouts/slideLayout240.xml"/></Relationships>
</file>

<file path=ppt/slideMasters/_rels/slideMaster23.xml.rels><?xml version="1.0" encoding="UTF-8" standalone="yes"?>
<Relationships xmlns="http://schemas.openxmlformats.org/package/2006/relationships"><Relationship Id="rId8" Type="http://schemas.openxmlformats.org/officeDocument/2006/relationships/slideLayout" Target="../slideLayouts/slideLayout250.xml"/><Relationship Id="rId3" Type="http://schemas.openxmlformats.org/officeDocument/2006/relationships/slideLayout" Target="../slideLayouts/slideLayout245.xml"/><Relationship Id="rId7" Type="http://schemas.openxmlformats.org/officeDocument/2006/relationships/slideLayout" Target="../slideLayouts/slideLayout249.xml"/><Relationship Id="rId12" Type="http://schemas.openxmlformats.org/officeDocument/2006/relationships/theme" Target="../theme/theme23.xml"/><Relationship Id="rId2" Type="http://schemas.openxmlformats.org/officeDocument/2006/relationships/slideLayout" Target="../slideLayouts/slideLayout244.xml"/><Relationship Id="rId1" Type="http://schemas.openxmlformats.org/officeDocument/2006/relationships/slideLayout" Target="../slideLayouts/slideLayout243.xml"/><Relationship Id="rId6" Type="http://schemas.openxmlformats.org/officeDocument/2006/relationships/slideLayout" Target="../slideLayouts/slideLayout248.xml"/><Relationship Id="rId11" Type="http://schemas.openxmlformats.org/officeDocument/2006/relationships/slideLayout" Target="../slideLayouts/slideLayout253.xml"/><Relationship Id="rId5" Type="http://schemas.openxmlformats.org/officeDocument/2006/relationships/slideLayout" Target="../slideLayouts/slideLayout247.xml"/><Relationship Id="rId10" Type="http://schemas.openxmlformats.org/officeDocument/2006/relationships/slideLayout" Target="../slideLayouts/slideLayout252.xml"/><Relationship Id="rId4" Type="http://schemas.openxmlformats.org/officeDocument/2006/relationships/slideLayout" Target="../slideLayouts/slideLayout246.xml"/><Relationship Id="rId9" Type="http://schemas.openxmlformats.org/officeDocument/2006/relationships/slideLayout" Target="../slideLayouts/slideLayout251.xml"/></Relationships>
</file>

<file path=ppt/slideMasters/_rels/slideMaster24.xml.rels><?xml version="1.0" encoding="UTF-8" standalone="yes"?>
<Relationships xmlns="http://schemas.openxmlformats.org/package/2006/relationships"><Relationship Id="rId8" Type="http://schemas.openxmlformats.org/officeDocument/2006/relationships/slideLayout" Target="../slideLayouts/slideLayout261.xml"/><Relationship Id="rId3" Type="http://schemas.openxmlformats.org/officeDocument/2006/relationships/slideLayout" Target="../slideLayouts/slideLayout256.xml"/><Relationship Id="rId7" Type="http://schemas.openxmlformats.org/officeDocument/2006/relationships/slideLayout" Target="../slideLayouts/slideLayout260.xml"/><Relationship Id="rId12" Type="http://schemas.openxmlformats.org/officeDocument/2006/relationships/theme" Target="../theme/theme24.xml"/><Relationship Id="rId2" Type="http://schemas.openxmlformats.org/officeDocument/2006/relationships/slideLayout" Target="../slideLayouts/slideLayout255.xml"/><Relationship Id="rId1" Type="http://schemas.openxmlformats.org/officeDocument/2006/relationships/slideLayout" Target="../slideLayouts/slideLayout254.xml"/><Relationship Id="rId6" Type="http://schemas.openxmlformats.org/officeDocument/2006/relationships/slideLayout" Target="../slideLayouts/slideLayout259.xml"/><Relationship Id="rId11" Type="http://schemas.openxmlformats.org/officeDocument/2006/relationships/slideLayout" Target="../slideLayouts/slideLayout264.xml"/><Relationship Id="rId5" Type="http://schemas.openxmlformats.org/officeDocument/2006/relationships/slideLayout" Target="../slideLayouts/slideLayout258.xml"/><Relationship Id="rId10" Type="http://schemas.openxmlformats.org/officeDocument/2006/relationships/slideLayout" Target="../slideLayouts/slideLayout263.xml"/><Relationship Id="rId4" Type="http://schemas.openxmlformats.org/officeDocument/2006/relationships/slideLayout" Target="../slideLayouts/slideLayout257.xml"/><Relationship Id="rId9" Type="http://schemas.openxmlformats.org/officeDocument/2006/relationships/slideLayout" Target="../slideLayouts/slideLayout262.xml"/></Relationships>
</file>

<file path=ppt/slideMasters/_rels/slideMaster25.xml.rels><?xml version="1.0" encoding="UTF-8" standalone="yes"?>
<Relationships xmlns="http://schemas.openxmlformats.org/package/2006/relationships"><Relationship Id="rId8" Type="http://schemas.openxmlformats.org/officeDocument/2006/relationships/slideLayout" Target="../slideLayouts/slideLayout272.xml"/><Relationship Id="rId3" Type="http://schemas.openxmlformats.org/officeDocument/2006/relationships/slideLayout" Target="../slideLayouts/slideLayout267.xml"/><Relationship Id="rId7" Type="http://schemas.openxmlformats.org/officeDocument/2006/relationships/slideLayout" Target="../slideLayouts/slideLayout271.xml"/><Relationship Id="rId12" Type="http://schemas.openxmlformats.org/officeDocument/2006/relationships/theme" Target="../theme/theme25.xml"/><Relationship Id="rId2" Type="http://schemas.openxmlformats.org/officeDocument/2006/relationships/slideLayout" Target="../slideLayouts/slideLayout266.xml"/><Relationship Id="rId1" Type="http://schemas.openxmlformats.org/officeDocument/2006/relationships/slideLayout" Target="../slideLayouts/slideLayout265.xml"/><Relationship Id="rId6" Type="http://schemas.openxmlformats.org/officeDocument/2006/relationships/slideLayout" Target="../slideLayouts/slideLayout270.xml"/><Relationship Id="rId11" Type="http://schemas.openxmlformats.org/officeDocument/2006/relationships/slideLayout" Target="../slideLayouts/slideLayout275.xml"/><Relationship Id="rId5" Type="http://schemas.openxmlformats.org/officeDocument/2006/relationships/slideLayout" Target="../slideLayouts/slideLayout269.xml"/><Relationship Id="rId10" Type="http://schemas.openxmlformats.org/officeDocument/2006/relationships/slideLayout" Target="../slideLayouts/slideLayout274.xml"/><Relationship Id="rId4" Type="http://schemas.openxmlformats.org/officeDocument/2006/relationships/slideLayout" Target="../slideLayouts/slideLayout268.xml"/><Relationship Id="rId9" Type="http://schemas.openxmlformats.org/officeDocument/2006/relationships/slideLayout" Target="../slideLayouts/slideLayout273.xml"/></Relationships>
</file>

<file path=ppt/slideMasters/_rels/slideMaster26.xml.rels><?xml version="1.0" encoding="UTF-8" standalone="yes"?>
<Relationships xmlns="http://schemas.openxmlformats.org/package/2006/relationships"><Relationship Id="rId8" Type="http://schemas.openxmlformats.org/officeDocument/2006/relationships/slideLayout" Target="../slideLayouts/slideLayout283.xml"/><Relationship Id="rId3" Type="http://schemas.openxmlformats.org/officeDocument/2006/relationships/slideLayout" Target="../slideLayouts/slideLayout278.xml"/><Relationship Id="rId7" Type="http://schemas.openxmlformats.org/officeDocument/2006/relationships/slideLayout" Target="../slideLayouts/slideLayout282.xml"/><Relationship Id="rId12" Type="http://schemas.openxmlformats.org/officeDocument/2006/relationships/theme" Target="../theme/theme26.xml"/><Relationship Id="rId2" Type="http://schemas.openxmlformats.org/officeDocument/2006/relationships/slideLayout" Target="../slideLayouts/slideLayout277.xml"/><Relationship Id="rId1" Type="http://schemas.openxmlformats.org/officeDocument/2006/relationships/slideLayout" Target="../slideLayouts/slideLayout276.xml"/><Relationship Id="rId6" Type="http://schemas.openxmlformats.org/officeDocument/2006/relationships/slideLayout" Target="../slideLayouts/slideLayout281.xml"/><Relationship Id="rId11" Type="http://schemas.openxmlformats.org/officeDocument/2006/relationships/slideLayout" Target="../slideLayouts/slideLayout286.xml"/><Relationship Id="rId5" Type="http://schemas.openxmlformats.org/officeDocument/2006/relationships/slideLayout" Target="../slideLayouts/slideLayout280.xml"/><Relationship Id="rId10" Type="http://schemas.openxmlformats.org/officeDocument/2006/relationships/slideLayout" Target="../slideLayouts/slideLayout285.xml"/><Relationship Id="rId4" Type="http://schemas.openxmlformats.org/officeDocument/2006/relationships/slideLayout" Target="../slideLayouts/slideLayout279.xml"/><Relationship Id="rId9" Type="http://schemas.openxmlformats.org/officeDocument/2006/relationships/slideLayout" Target="../slideLayouts/slideLayout284.xml"/></Relationships>
</file>

<file path=ppt/slideMasters/_rels/slideMaster27.xml.rels><?xml version="1.0" encoding="UTF-8" standalone="yes"?>
<Relationships xmlns="http://schemas.openxmlformats.org/package/2006/relationships"><Relationship Id="rId8" Type="http://schemas.openxmlformats.org/officeDocument/2006/relationships/slideLayout" Target="../slideLayouts/slideLayout294.xml"/><Relationship Id="rId3" Type="http://schemas.openxmlformats.org/officeDocument/2006/relationships/slideLayout" Target="../slideLayouts/slideLayout289.xml"/><Relationship Id="rId7" Type="http://schemas.openxmlformats.org/officeDocument/2006/relationships/slideLayout" Target="../slideLayouts/slideLayout293.xml"/><Relationship Id="rId12" Type="http://schemas.openxmlformats.org/officeDocument/2006/relationships/theme" Target="../theme/theme27.xml"/><Relationship Id="rId2" Type="http://schemas.openxmlformats.org/officeDocument/2006/relationships/slideLayout" Target="../slideLayouts/slideLayout288.xml"/><Relationship Id="rId1" Type="http://schemas.openxmlformats.org/officeDocument/2006/relationships/slideLayout" Target="../slideLayouts/slideLayout287.xml"/><Relationship Id="rId6" Type="http://schemas.openxmlformats.org/officeDocument/2006/relationships/slideLayout" Target="../slideLayouts/slideLayout292.xml"/><Relationship Id="rId11" Type="http://schemas.openxmlformats.org/officeDocument/2006/relationships/slideLayout" Target="../slideLayouts/slideLayout297.xml"/><Relationship Id="rId5" Type="http://schemas.openxmlformats.org/officeDocument/2006/relationships/slideLayout" Target="../slideLayouts/slideLayout291.xml"/><Relationship Id="rId10" Type="http://schemas.openxmlformats.org/officeDocument/2006/relationships/slideLayout" Target="../slideLayouts/slideLayout296.xml"/><Relationship Id="rId4" Type="http://schemas.openxmlformats.org/officeDocument/2006/relationships/slideLayout" Target="../slideLayouts/slideLayout290.xml"/><Relationship Id="rId9" Type="http://schemas.openxmlformats.org/officeDocument/2006/relationships/slideLayout" Target="../slideLayouts/slideLayout295.xml"/></Relationships>
</file>

<file path=ppt/slideMasters/_rels/slideMaster28.xml.rels><?xml version="1.0" encoding="UTF-8" standalone="yes"?>
<Relationships xmlns="http://schemas.openxmlformats.org/package/2006/relationships"><Relationship Id="rId8" Type="http://schemas.openxmlformats.org/officeDocument/2006/relationships/slideLayout" Target="../slideLayouts/slideLayout305.xml"/><Relationship Id="rId3" Type="http://schemas.openxmlformats.org/officeDocument/2006/relationships/slideLayout" Target="../slideLayouts/slideLayout300.xml"/><Relationship Id="rId7" Type="http://schemas.openxmlformats.org/officeDocument/2006/relationships/slideLayout" Target="../slideLayouts/slideLayout304.xml"/><Relationship Id="rId12" Type="http://schemas.openxmlformats.org/officeDocument/2006/relationships/theme" Target="../theme/theme28.xml"/><Relationship Id="rId2" Type="http://schemas.openxmlformats.org/officeDocument/2006/relationships/slideLayout" Target="../slideLayouts/slideLayout299.xml"/><Relationship Id="rId1" Type="http://schemas.openxmlformats.org/officeDocument/2006/relationships/slideLayout" Target="../slideLayouts/slideLayout298.xml"/><Relationship Id="rId6" Type="http://schemas.openxmlformats.org/officeDocument/2006/relationships/slideLayout" Target="../slideLayouts/slideLayout303.xml"/><Relationship Id="rId11" Type="http://schemas.openxmlformats.org/officeDocument/2006/relationships/slideLayout" Target="../slideLayouts/slideLayout308.xml"/><Relationship Id="rId5" Type="http://schemas.openxmlformats.org/officeDocument/2006/relationships/slideLayout" Target="../slideLayouts/slideLayout302.xml"/><Relationship Id="rId10" Type="http://schemas.openxmlformats.org/officeDocument/2006/relationships/slideLayout" Target="../slideLayouts/slideLayout307.xml"/><Relationship Id="rId4" Type="http://schemas.openxmlformats.org/officeDocument/2006/relationships/slideLayout" Target="../slideLayouts/slideLayout301.xml"/><Relationship Id="rId9" Type="http://schemas.openxmlformats.org/officeDocument/2006/relationships/slideLayout" Target="../slideLayouts/slideLayout306.xml"/></Relationships>
</file>

<file path=ppt/slideMasters/_rels/slideMaster29.xml.rels><?xml version="1.0" encoding="UTF-8" standalone="yes"?>
<Relationships xmlns="http://schemas.openxmlformats.org/package/2006/relationships"><Relationship Id="rId8" Type="http://schemas.openxmlformats.org/officeDocument/2006/relationships/slideLayout" Target="../slideLayouts/slideLayout316.xml"/><Relationship Id="rId3" Type="http://schemas.openxmlformats.org/officeDocument/2006/relationships/slideLayout" Target="../slideLayouts/slideLayout311.xml"/><Relationship Id="rId7" Type="http://schemas.openxmlformats.org/officeDocument/2006/relationships/slideLayout" Target="../slideLayouts/slideLayout315.xml"/><Relationship Id="rId12" Type="http://schemas.openxmlformats.org/officeDocument/2006/relationships/theme" Target="../theme/theme29.xml"/><Relationship Id="rId2" Type="http://schemas.openxmlformats.org/officeDocument/2006/relationships/slideLayout" Target="../slideLayouts/slideLayout310.xml"/><Relationship Id="rId1" Type="http://schemas.openxmlformats.org/officeDocument/2006/relationships/slideLayout" Target="../slideLayouts/slideLayout309.xml"/><Relationship Id="rId6" Type="http://schemas.openxmlformats.org/officeDocument/2006/relationships/slideLayout" Target="../slideLayouts/slideLayout314.xml"/><Relationship Id="rId11" Type="http://schemas.openxmlformats.org/officeDocument/2006/relationships/slideLayout" Target="../slideLayouts/slideLayout319.xml"/><Relationship Id="rId5" Type="http://schemas.openxmlformats.org/officeDocument/2006/relationships/slideLayout" Target="../slideLayouts/slideLayout313.xml"/><Relationship Id="rId10" Type="http://schemas.openxmlformats.org/officeDocument/2006/relationships/slideLayout" Target="../slideLayouts/slideLayout318.xml"/><Relationship Id="rId4" Type="http://schemas.openxmlformats.org/officeDocument/2006/relationships/slideLayout" Target="../slideLayouts/slideLayout312.xml"/><Relationship Id="rId9" Type="http://schemas.openxmlformats.org/officeDocument/2006/relationships/slideLayout" Target="../slideLayouts/slideLayout31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4767264"/>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01CF8CCF-2C03-EE40-A581-F2F6974E5DFB}" type="datetimeFigureOut">
              <a:rPr lang="en-US" smtClean="0"/>
              <a:pPr/>
              <a:t>9/21/2013</a:t>
            </a:fld>
            <a:endParaRPr lang="en-US"/>
          </a:p>
        </p:txBody>
      </p:sp>
      <p:sp>
        <p:nvSpPr>
          <p:cNvPr id="5" name="Footer Placeholder 4"/>
          <p:cNvSpPr>
            <a:spLocks noGrp="1"/>
          </p:cNvSpPr>
          <p:nvPr>
            <p:ph type="ftr" sz="quarter" idx="3"/>
          </p:nvPr>
        </p:nvSpPr>
        <p:spPr>
          <a:xfrm>
            <a:off x="3124200" y="4767264"/>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4767264"/>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ABE43780-39AE-FD47-8E4A-A7BCC7E08357}" type="slidenum">
              <a:rPr lang="en-US" smtClean="0"/>
              <a:pPr/>
              <a:t>‹#›</a:t>
            </a:fld>
            <a:endParaRPr lang="en-US"/>
          </a:p>
        </p:txBody>
      </p:sp>
    </p:spTree>
    <p:extLst>
      <p:ext uri="{BB962C8B-B14F-4D97-AF65-F5344CB8AC3E}">
        <p14:creationId xmlns:p14="http://schemas.microsoft.com/office/powerpoint/2010/main" val="95748578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4767264"/>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01CF8CCF-2C03-EE40-A581-F2F6974E5DFB}" type="datetimeFigureOut">
              <a:rPr lang="en-US" smtClean="0">
                <a:solidFill>
                  <a:prstClr val="black">
                    <a:tint val="75000"/>
                  </a:prstClr>
                </a:solidFill>
              </a:rPr>
              <a:pPr/>
              <a:t>9/21/2013</a:t>
            </a:fld>
            <a:endParaRPr lang="en-US">
              <a:solidFill>
                <a:prstClr val="black">
                  <a:tint val="75000"/>
                </a:prstClr>
              </a:solidFill>
            </a:endParaRPr>
          </a:p>
        </p:txBody>
      </p:sp>
      <p:sp>
        <p:nvSpPr>
          <p:cNvPr id="5" name="Footer Placeholder 4"/>
          <p:cNvSpPr>
            <a:spLocks noGrp="1"/>
          </p:cNvSpPr>
          <p:nvPr>
            <p:ph type="ftr" sz="quarter" idx="3"/>
          </p:nvPr>
        </p:nvSpPr>
        <p:spPr>
          <a:xfrm>
            <a:off x="3124200" y="4767264"/>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4767264"/>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385844062"/>
      </p:ext>
    </p:extLst>
  </p:cSld>
  <p:clrMap bg1="lt1" tx1="dk1" bg2="lt2" tx2="dk2" accent1="accent1" accent2="accent2" accent3="accent3" accent4="accent4" accent5="accent5" accent6="accent6" hlink="hlink" folHlink="folHlink"/>
  <p:sldLayoutIdLst>
    <p:sldLayoutId id="2147483918" r:id="rId1"/>
    <p:sldLayoutId id="2147483919" r:id="rId2"/>
    <p:sldLayoutId id="2147483920" r:id="rId3"/>
    <p:sldLayoutId id="2147483921" r:id="rId4"/>
    <p:sldLayoutId id="2147483922" r:id="rId5"/>
    <p:sldLayoutId id="2147483923" r:id="rId6"/>
    <p:sldLayoutId id="2147483924" r:id="rId7"/>
    <p:sldLayoutId id="2147483925" r:id="rId8"/>
    <p:sldLayoutId id="2147483926" r:id="rId9"/>
    <p:sldLayoutId id="2147483927" r:id="rId10"/>
    <p:sldLayoutId id="2147483928"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4767264"/>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01CF8CCF-2C03-EE40-A581-F2F6974E5DFB}" type="datetimeFigureOut">
              <a:rPr lang="en-US" smtClean="0">
                <a:solidFill>
                  <a:prstClr val="black">
                    <a:tint val="75000"/>
                  </a:prstClr>
                </a:solidFill>
              </a:rPr>
              <a:pPr/>
              <a:t>9/21/2013</a:t>
            </a:fld>
            <a:endParaRPr lang="en-US">
              <a:solidFill>
                <a:prstClr val="black">
                  <a:tint val="75000"/>
                </a:prstClr>
              </a:solidFill>
            </a:endParaRPr>
          </a:p>
        </p:txBody>
      </p:sp>
      <p:sp>
        <p:nvSpPr>
          <p:cNvPr id="5" name="Footer Placeholder 4"/>
          <p:cNvSpPr>
            <a:spLocks noGrp="1"/>
          </p:cNvSpPr>
          <p:nvPr>
            <p:ph type="ftr" sz="quarter" idx="3"/>
          </p:nvPr>
        </p:nvSpPr>
        <p:spPr>
          <a:xfrm>
            <a:off x="3124200" y="4767264"/>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4767264"/>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437147435"/>
      </p:ext>
    </p:extLst>
  </p:cSld>
  <p:clrMap bg1="lt1" tx1="dk1" bg2="lt2" tx2="dk2" accent1="accent1" accent2="accent2" accent3="accent3" accent4="accent4" accent5="accent5" accent6="accent6" hlink="hlink" folHlink="folHlink"/>
  <p:sldLayoutIdLst>
    <p:sldLayoutId id="2147483942" r:id="rId1"/>
    <p:sldLayoutId id="2147483943" r:id="rId2"/>
    <p:sldLayoutId id="2147483944" r:id="rId3"/>
    <p:sldLayoutId id="2147483945" r:id="rId4"/>
    <p:sldLayoutId id="2147483946" r:id="rId5"/>
    <p:sldLayoutId id="2147483947" r:id="rId6"/>
    <p:sldLayoutId id="2147483948" r:id="rId7"/>
    <p:sldLayoutId id="2147483949" r:id="rId8"/>
    <p:sldLayoutId id="2147483950" r:id="rId9"/>
    <p:sldLayoutId id="2147483951" r:id="rId10"/>
    <p:sldLayoutId id="2147483952"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4767264"/>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01CF8CCF-2C03-EE40-A581-F2F6974E5DFB}" type="datetimeFigureOut">
              <a:rPr lang="en-US" smtClean="0">
                <a:solidFill>
                  <a:prstClr val="black">
                    <a:tint val="75000"/>
                  </a:prstClr>
                </a:solidFill>
              </a:rPr>
              <a:pPr/>
              <a:t>9/21/2013</a:t>
            </a:fld>
            <a:endParaRPr lang="en-US">
              <a:solidFill>
                <a:prstClr val="black">
                  <a:tint val="75000"/>
                </a:prstClr>
              </a:solidFill>
            </a:endParaRPr>
          </a:p>
        </p:txBody>
      </p:sp>
      <p:sp>
        <p:nvSpPr>
          <p:cNvPr id="5" name="Footer Placeholder 4"/>
          <p:cNvSpPr>
            <a:spLocks noGrp="1"/>
          </p:cNvSpPr>
          <p:nvPr>
            <p:ph type="ftr" sz="quarter" idx="3"/>
          </p:nvPr>
        </p:nvSpPr>
        <p:spPr>
          <a:xfrm>
            <a:off x="3124200" y="4767264"/>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4767264"/>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437147435"/>
      </p:ext>
    </p:extLst>
  </p:cSld>
  <p:clrMap bg1="lt1" tx1="dk1" bg2="lt2" tx2="dk2" accent1="accent1" accent2="accent2" accent3="accent3" accent4="accent4" accent5="accent5" accent6="accent6" hlink="hlink" folHlink="folHlink"/>
  <p:sldLayoutIdLst>
    <p:sldLayoutId id="2147483966" r:id="rId1"/>
    <p:sldLayoutId id="2147483967" r:id="rId2"/>
    <p:sldLayoutId id="2147483968" r:id="rId3"/>
    <p:sldLayoutId id="2147483969" r:id="rId4"/>
    <p:sldLayoutId id="2147483970" r:id="rId5"/>
    <p:sldLayoutId id="2147483971" r:id="rId6"/>
    <p:sldLayoutId id="2147483972" r:id="rId7"/>
    <p:sldLayoutId id="2147483973" r:id="rId8"/>
    <p:sldLayoutId id="2147483974" r:id="rId9"/>
    <p:sldLayoutId id="2147483975" r:id="rId10"/>
    <p:sldLayoutId id="2147483976"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4767264"/>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01CF8CCF-2C03-EE40-A581-F2F6974E5DFB}" type="datetimeFigureOut">
              <a:rPr lang="en-US" smtClean="0">
                <a:solidFill>
                  <a:prstClr val="black">
                    <a:tint val="75000"/>
                  </a:prstClr>
                </a:solidFill>
              </a:rPr>
              <a:pPr/>
              <a:t>9/21/2013</a:t>
            </a:fld>
            <a:endParaRPr lang="en-US">
              <a:solidFill>
                <a:prstClr val="black">
                  <a:tint val="75000"/>
                </a:prstClr>
              </a:solidFill>
            </a:endParaRPr>
          </a:p>
        </p:txBody>
      </p:sp>
      <p:sp>
        <p:nvSpPr>
          <p:cNvPr id="5" name="Footer Placeholder 4"/>
          <p:cNvSpPr>
            <a:spLocks noGrp="1"/>
          </p:cNvSpPr>
          <p:nvPr>
            <p:ph type="ftr" sz="quarter" idx="3"/>
          </p:nvPr>
        </p:nvSpPr>
        <p:spPr>
          <a:xfrm>
            <a:off x="3124200" y="4767264"/>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4767264"/>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437147435"/>
      </p:ext>
    </p:extLst>
  </p:cSld>
  <p:clrMap bg1="lt1" tx1="dk1" bg2="lt2" tx2="dk2" accent1="accent1" accent2="accent2" accent3="accent3" accent4="accent4" accent5="accent5" accent6="accent6" hlink="hlink" folHlink="folHlink"/>
  <p:sldLayoutIdLst>
    <p:sldLayoutId id="2147483990" r:id="rId1"/>
    <p:sldLayoutId id="2147483991" r:id="rId2"/>
    <p:sldLayoutId id="2147483992" r:id="rId3"/>
    <p:sldLayoutId id="2147483993" r:id="rId4"/>
    <p:sldLayoutId id="2147483994" r:id="rId5"/>
    <p:sldLayoutId id="2147483995" r:id="rId6"/>
    <p:sldLayoutId id="2147483996" r:id="rId7"/>
    <p:sldLayoutId id="2147483997" r:id="rId8"/>
    <p:sldLayoutId id="2147483998" r:id="rId9"/>
    <p:sldLayoutId id="2147483999" r:id="rId10"/>
    <p:sldLayoutId id="2147484000"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4767264"/>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01CF8CCF-2C03-EE40-A581-F2F6974E5DFB}" type="datetimeFigureOut">
              <a:rPr lang="en-US" smtClean="0">
                <a:solidFill>
                  <a:prstClr val="black">
                    <a:tint val="75000"/>
                  </a:prstClr>
                </a:solidFill>
              </a:rPr>
              <a:pPr/>
              <a:t>9/21/2013</a:t>
            </a:fld>
            <a:endParaRPr lang="en-US">
              <a:solidFill>
                <a:prstClr val="black">
                  <a:tint val="75000"/>
                </a:prstClr>
              </a:solidFill>
            </a:endParaRPr>
          </a:p>
        </p:txBody>
      </p:sp>
      <p:sp>
        <p:nvSpPr>
          <p:cNvPr id="5" name="Footer Placeholder 4"/>
          <p:cNvSpPr>
            <a:spLocks noGrp="1"/>
          </p:cNvSpPr>
          <p:nvPr>
            <p:ph type="ftr" sz="quarter" idx="3"/>
          </p:nvPr>
        </p:nvSpPr>
        <p:spPr>
          <a:xfrm>
            <a:off x="3124200" y="4767264"/>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4767264"/>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437147435"/>
      </p:ext>
    </p:extLst>
  </p:cSld>
  <p:clrMap bg1="lt1" tx1="dk1" bg2="lt2" tx2="dk2" accent1="accent1" accent2="accent2" accent3="accent3" accent4="accent4" accent5="accent5" accent6="accent6" hlink="hlink" folHlink="folHlink"/>
  <p:sldLayoutIdLst>
    <p:sldLayoutId id="2147484002" r:id="rId1"/>
    <p:sldLayoutId id="2147484003" r:id="rId2"/>
    <p:sldLayoutId id="2147484004" r:id="rId3"/>
    <p:sldLayoutId id="2147484005" r:id="rId4"/>
    <p:sldLayoutId id="2147484006" r:id="rId5"/>
    <p:sldLayoutId id="2147484007" r:id="rId6"/>
    <p:sldLayoutId id="2147484008" r:id="rId7"/>
    <p:sldLayoutId id="2147484009" r:id="rId8"/>
    <p:sldLayoutId id="2147484010" r:id="rId9"/>
    <p:sldLayoutId id="2147484011" r:id="rId10"/>
    <p:sldLayoutId id="2147484012"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4767264"/>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01CF8CCF-2C03-EE40-A581-F2F6974E5DFB}" type="datetimeFigureOut">
              <a:rPr lang="en-US" smtClean="0">
                <a:solidFill>
                  <a:prstClr val="black">
                    <a:tint val="75000"/>
                  </a:prstClr>
                </a:solidFill>
              </a:rPr>
              <a:pPr/>
              <a:t>9/21/2013</a:t>
            </a:fld>
            <a:endParaRPr lang="en-US">
              <a:solidFill>
                <a:prstClr val="black">
                  <a:tint val="75000"/>
                </a:prstClr>
              </a:solidFill>
            </a:endParaRPr>
          </a:p>
        </p:txBody>
      </p:sp>
      <p:sp>
        <p:nvSpPr>
          <p:cNvPr id="5" name="Footer Placeholder 4"/>
          <p:cNvSpPr>
            <a:spLocks noGrp="1"/>
          </p:cNvSpPr>
          <p:nvPr>
            <p:ph type="ftr" sz="quarter" idx="3"/>
          </p:nvPr>
        </p:nvSpPr>
        <p:spPr>
          <a:xfrm>
            <a:off x="3124200" y="4767264"/>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4767264"/>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437147435"/>
      </p:ext>
    </p:extLst>
  </p:cSld>
  <p:clrMap bg1="lt1" tx1="dk1" bg2="lt2" tx2="dk2" accent1="accent1" accent2="accent2" accent3="accent3" accent4="accent4" accent5="accent5" accent6="accent6" hlink="hlink" folHlink="folHlink"/>
  <p:sldLayoutIdLst>
    <p:sldLayoutId id="2147484014" r:id="rId1"/>
    <p:sldLayoutId id="2147484015" r:id="rId2"/>
    <p:sldLayoutId id="2147484016" r:id="rId3"/>
    <p:sldLayoutId id="2147484017" r:id="rId4"/>
    <p:sldLayoutId id="2147484018" r:id="rId5"/>
    <p:sldLayoutId id="2147484019" r:id="rId6"/>
    <p:sldLayoutId id="2147484020" r:id="rId7"/>
    <p:sldLayoutId id="2147484021" r:id="rId8"/>
    <p:sldLayoutId id="2147484022" r:id="rId9"/>
    <p:sldLayoutId id="2147484023" r:id="rId10"/>
    <p:sldLayoutId id="2147484024"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4767264"/>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01CF8CCF-2C03-EE40-A581-F2F6974E5DFB}" type="datetimeFigureOut">
              <a:rPr lang="en-US" smtClean="0">
                <a:solidFill>
                  <a:prstClr val="black">
                    <a:tint val="75000"/>
                  </a:prstClr>
                </a:solidFill>
              </a:rPr>
              <a:pPr/>
              <a:t>9/21/2013</a:t>
            </a:fld>
            <a:endParaRPr lang="en-US">
              <a:solidFill>
                <a:prstClr val="black">
                  <a:tint val="75000"/>
                </a:prstClr>
              </a:solidFill>
            </a:endParaRPr>
          </a:p>
        </p:txBody>
      </p:sp>
      <p:sp>
        <p:nvSpPr>
          <p:cNvPr id="5" name="Footer Placeholder 4"/>
          <p:cNvSpPr>
            <a:spLocks noGrp="1"/>
          </p:cNvSpPr>
          <p:nvPr>
            <p:ph type="ftr" sz="quarter" idx="3"/>
          </p:nvPr>
        </p:nvSpPr>
        <p:spPr>
          <a:xfrm>
            <a:off x="3124200" y="4767264"/>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4767264"/>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437147435"/>
      </p:ext>
    </p:extLst>
  </p:cSld>
  <p:clrMap bg1="lt1" tx1="dk1" bg2="lt2" tx2="dk2" accent1="accent1" accent2="accent2" accent3="accent3" accent4="accent4" accent5="accent5" accent6="accent6" hlink="hlink" folHlink="folHlink"/>
  <p:sldLayoutIdLst>
    <p:sldLayoutId id="2147484038" r:id="rId1"/>
    <p:sldLayoutId id="2147484039" r:id="rId2"/>
    <p:sldLayoutId id="2147484040" r:id="rId3"/>
    <p:sldLayoutId id="2147484041" r:id="rId4"/>
    <p:sldLayoutId id="2147484042" r:id="rId5"/>
    <p:sldLayoutId id="2147484043" r:id="rId6"/>
    <p:sldLayoutId id="2147484044" r:id="rId7"/>
    <p:sldLayoutId id="2147484045" r:id="rId8"/>
    <p:sldLayoutId id="2147484046" r:id="rId9"/>
    <p:sldLayoutId id="2147484047" r:id="rId10"/>
    <p:sldLayoutId id="2147484048"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4767264"/>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01CF8CCF-2C03-EE40-A581-F2F6974E5DFB}" type="datetimeFigureOut">
              <a:rPr lang="en-US" smtClean="0">
                <a:solidFill>
                  <a:prstClr val="black">
                    <a:tint val="75000"/>
                  </a:prstClr>
                </a:solidFill>
              </a:rPr>
              <a:pPr/>
              <a:t>9/21/2013</a:t>
            </a:fld>
            <a:endParaRPr lang="en-US">
              <a:solidFill>
                <a:prstClr val="black">
                  <a:tint val="75000"/>
                </a:prstClr>
              </a:solidFill>
            </a:endParaRPr>
          </a:p>
        </p:txBody>
      </p:sp>
      <p:sp>
        <p:nvSpPr>
          <p:cNvPr id="5" name="Footer Placeholder 4"/>
          <p:cNvSpPr>
            <a:spLocks noGrp="1"/>
          </p:cNvSpPr>
          <p:nvPr>
            <p:ph type="ftr" sz="quarter" idx="3"/>
          </p:nvPr>
        </p:nvSpPr>
        <p:spPr>
          <a:xfrm>
            <a:off x="3124200" y="4767264"/>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4767264"/>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437147435"/>
      </p:ext>
    </p:extLst>
  </p:cSld>
  <p:clrMap bg1="lt1" tx1="dk1" bg2="lt2" tx2="dk2" accent1="accent1" accent2="accent2" accent3="accent3" accent4="accent4" accent5="accent5" accent6="accent6" hlink="hlink" folHlink="folHlink"/>
  <p:sldLayoutIdLst>
    <p:sldLayoutId id="2147484050" r:id="rId1"/>
    <p:sldLayoutId id="2147484051" r:id="rId2"/>
    <p:sldLayoutId id="2147484052" r:id="rId3"/>
    <p:sldLayoutId id="2147484053" r:id="rId4"/>
    <p:sldLayoutId id="2147484054" r:id="rId5"/>
    <p:sldLayoutId id="2147484055" r:id="rId6"/>
    <p:sldLayoutId id="2147484056" r:id="rId7"/>
    <p:sldLayoutId id="2147484057" r:id="rId8"/>
    <p:sldLayoutId id="2147484058" r:id="rId9"/>
    <p:sldLayoutId id="2147484059" r:id="rId10"/>
    <p:sldLayoutId id="2147484060"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4767264"/>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01CF8CCF-2C03-EE40-A581-F2F6974E5DFB}" type="datetimeFigureOut">
              <a:rPr lang="en-US" smtClean="0">
                <a:solidFill>
                  <a:prstClr val="black">
                    <a:tint val="75000"/>
                  </a:prstClr>
                </a:solidFill>
              </a:rPr>
              <a:pPr/>
              <a:t>9/21/2013</a:t>
            </a:fld>
            <a:endParaRPr lang="en-US">
              <a:solidFill>
                <a:prstClr val="black">
                  <a:tint val="75000"/>
                </a:prstClr>
              </a:solidFill>
            </a:endParaRPr>
          </a:p>
        </p:txBody>
      </p:sp>
      <p:sp>
        <p:nvSpPr>
          <p:cNvPr id="5" name="Footer Placeholder 4"/>
          <p:cNvSpPr>
            <a:spLocks noGrp="1"/>
          </p:cNvSpPr>
          <p:nvPr>
            <p:ph type="ftr" sz="quarter" idx="3"/>
          </p:nvPr>
        </p:nvSpPr>
        <p:spPr>
          <a:xfrm>
            <a:off x="3124200" y="4767264"/>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4767264"/>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437147435"/>
      </p:ext>
    </p:extLst>
  </p:cSld>
  <p:clrMap bg1="lt1" tx1="dk1" bg2="lt2" tx2="dk2" accent1="accent1" accent2="accent2" accent3="accent3" accent4="accent4" accent5="accent5" accent6="accent6" hlink="hlink" folHlink="folHlink"/>
  <p:sldLayoutIdLst>
    <p:sldLayoutId id="2147484062" r:id="rId1"/>
    <p:sldLayoutId id="2147484063" r:id="rId2"/>
    <p:sldLayoutId id="2147484064" r:id="rId3"/>
    <p:sldLayoutId id="2147484065" r:id="rId4"/>
    <p:sldLayoutId id="2147484066" r:id="rId5"/>
    <p:sldLayoutId id="2147484067" r:id="rId6"/>
    <p:sldLayoutId id="2147484068" r:id="rId7"/>
    <p:sldLayoutId id="2147484069" r:id="rId8"/>
    <p:sldLayoutId id="2147484070" r:id="rId9"/>
    <p:sldLayoutId id="2147484071" r:id="rId10"/>
    <p:sldLayoutId id="2147484072"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4767264"/>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01CF8CCF-2C03-EE40-A581-F2F6974E5DFB}" type="datetimeFigureOut">
              <a:rPr lang="en-US" smtClean="0">
                <a:solidFill>
                  <a:prstClr val="black">
                    <a:tint val="75000"/>
                  </a:prstClr>
                </a:solidFill>
              </a:rPr>
              <a:pPr/>
              <a:t>9/21/2013</a:t>
            </a:fld>
            <a:endParaRPr lang="en-US">
              <a:solidFill>
                <a:prstClr val="black">
                  <a:tint val="75000"/>
                </a:prstClr>
              </a:solidFill>
            </a:endParaRPr>
          </a:p>
        </p:txBody>
      </p:sp>
      <p:sp>
        <p:nvSpPr>
          <p:cNvPr id="5" name="Footer Placeholder 4"/>
          <p:cNvSpPr>
            <a:spLocks noGrp="1"/>
          </p:cNvSpPr>
          <p:nvPr>
            <p:ph type="ftr" sz="quarter" idx="3"/>
          </p:nvPr>
        </p:nvSpPr>
        <p:spPr>
          <a:xfrm>
            <a:off x="3124200" y="4767264"/>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4767264"/>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437147435"/>
      </p:ext>
    </p:extLst>
  </p:cSld>
  <p:clrMap bg1="lt1" tx1="dk1" bg2="lt2" tx2="dk2" accent1="accent1" accent2="accent2" accent3="accent3" accent4="accent4" accent5="accent5" accent6="accent6" hlink="hlink" folHlink="folHlink"/>
  <p:sldLayoutIdLst>
    <p:sldLayoutId id="2147484074" r:id="rId1"/>
    <p:sldLayoutId id="2147484075" r:id="rId2"/>
    <p:sldLayoutId id="2147484076" r:id="rId3"/>
    <p:sldLayoutId id="2147484077" r:id="rId4"/>
    <p:sldLayoutId id="2147484078" r:id="rId5"/>
    <p:sldLayoutId id="2147484079" r:id="rId6"/>
    <p:sldLayoutId id="2147484080" r:id="rId7"/>
    <p:sldLayoutId id="2147484081" r:id="rId8"/>
    <p:sldLayoutId id="2147484082" r:id="rId9"/>
    <p:sldLayoutId id="2147484083" r:id="rId10"/>
    <p:sldLayoutId id="2147484084"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4767264"/>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01CF8CCF-2C03-EE40-A581-F2F6974E5DFB}" type="datetimeFigureOut">
              <a:rPr lang="en-US" smtClean="0">
                <a:solidFill>
                  <a:prstClr val="black">
                    <a:tint val="75000"/>
                  </a:prstClr>
                </a:solidFill>
              </a:rPr>
              <a:pPr/>
              <a:t>9/21/2013</a:t>
            </a:fld>
            <a:endParaRPr lang="en-US">
              <a:solidFill>
                <a:prstClr val="black">
                  <a:tint val="75000"/>
                </a:prstClr>
              </a:solidFill>
            </a:endParaRPr>
          </a:p>
        </p:txBody>
      </p:sp>
      <p:sp>
        <p:nvSpPr>
          <p:cNvPr id="5" name="Footer Placeholder 4"/>
          <p:cNvSpPr>
            <a:spLocks noGrp="1"/>
          </p:cNvSpPr>
          <p:nvPr>
            <p:ph type="ftr" sz="quarter" idx="3"/>
          </p:nvPr>
        </p:nvSpPr>
        <p:spPr>
          <a:xfrm>
            <a:off x="3124200" y="4767264"/>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4767264"/>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437147435"/>
      </p:ext>
    </p:extLst>
  </p:cSld>
  <p:clrMap bg1="lt1" tx1="dk1" bg2="lt2" tx2="dk2" accent1="accent1" accent2="accent2" accent3="accent3" accent4="accent4" accent5="accent5" accent6="accent6" hlink="hlink" folHlink="folHlink"/>
  <p:sldLayoutIdLst>
    <p:sldLayoutId id="2147484086" r:id="rId1"/>
    <p:sldLayoutId id="2147484087" r:id="rId2"/>
    <p:sldLayoutId id="2147484088" r:id="rId3"/>
    <p:sldLayoutId id="2147484089" r:id="rId4"/>
    <p:sldLayoutId id="2147484090" r:id="rId5"/>
    <p:sldLayoutId id="2147484091" r:id="rId6"/>
    <p:sldLayoutId id="2147484092" r:id="rId7"/>
    <p:sldLayoutId id="2147484093" r:id="rId8"/>
    <p:sldLayoutId id="2147484094" r:id="rId9"/>
    <p:sldLayoutId id="2147484095" r:id="rId10"/>
    <p:sldLayoutId id="2147484096"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4767264"/>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01CF8CCF-2C03-EE40-A581-F2F6974E5DFB}" type="datetimeFigureOut">
              <a:rPr lang="en-US" smtClean="0">
                <a:solidFill>
                  <a:prstClr val="black">
                    <a:tint val="75000"/>
                  </a:prstClr>
                </a:solidFill>
              </a:rPr>
              <a:pPr/>
              <a:t>9/21/2013</a:t>
            </a:fld>
            <a:endParaRPr lang="en-US">
              <a:solidFill>
                <a:prstClr val="black">
                  <a:tint val="75000"/>
                </a:prstClr>
              </a:solidFill>
            </a:endParaRPr>
          </a:p>
        </p:txBody>
      </p:sp>
      <p:sp>
        <p:nvSpPr>
          <p:cNvPr id="5" name="Footer Placeholder 4"/>
          <p:cNvSpPr>
            <a:spLocks noGrp="1"/>
          </p:cNvSpPr>
          <p:nvPr>
            <p:ph type="ftr" sz="quarter" idx="3"/>
          </p:nvPr>
        </p:nvSpPr>
        <p:spPr>
          <a:xfrm>
            <a:off x="3124200" y="4767264"/>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4767264"/>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437147435"/>
      </p:ext>
    </p:extLst>
  </p:cSld>
  <p:clrMap bg1="lt1" tx1="dk1" bg2="lt2" tx2="dk2" accent1="accent1" accent2="accent2" accent3="accent3" accent4="accent4" accent5="accent5" accent6="accent6" hlink="hlink" folHlink="folHlink"/>
  <p:sldLayoutIdLst>
    <p:sldLayoutId id="2147484110" r:id="rId1"/>
    <p:sldLayoutId id="2147484111" r:id="rId2"/>
    <p:sldLayoutId id="2147484112" r:id="rId3"/>
    <p:sldLayoutId id="2147484113" r:id="rId4"/>
    <p:sldLayoutId id="2147484114" r:id="rId5"/>
    <p:sldLayoutId id="2147484115" r:id="rId6"/>
    <p:sldLayoutId id="2147484116" r:id="rId7"/>
    <p:sldLayoutId id="2147484117" r:id="rId8"/>
    <p:sldLayoutId id="2147484118" r:id="rId9"/>
    <p:sldLayoutId id="2147484119" r:id="rId10"/>
    <p:sldLayoutId id="2147484120"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1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4767264"/>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01CF8CCF-2C03-EE40-A581-F2F6974E5DFB}" type="datetimeFigureOut">
              <a:rPr lang="en-US" smtClean="0">
                <a:solidFill>
                  <a:prstClr val="black">
                    <a:tint val="75000"/>
                  </a:prstClr>
                </a:solidFill>
              </a:rPr>
              <a:pPr/>
              <a:t>9/21/2013</a:t>
            </a:fld>
            <a:endParaRPr lang="en-US">
              <a:solidFill>
                <a:prstClr val="black">
                  <a:tint val="75000"/>
                </a:prstClr>
              </a:solidFill>
            </a:endParaRPr>
          </a:p>
        </p:txBody>
      </p:sp>
      <p:sp>
        <p:nvSpPr>
          <p:cNvPr id="5" name="Footer Placeholder 4"/>
          <p:cNvSpPr>
            <a:spLocks noGrp="1"/>
          </p:cNvSpPr>
          <p:nvPr>
            <p:ph type="ftr" sz="quarter" idx="3"/>
          </p:nvPr>
        </p:nvSpPr>
        <p:spPr>
          <a:xfrm>
            <a:off x="3124200" y="4767264"/>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4767264"/>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437147435"/>
      </p:ext>
    </p:extLst>
  </p:cSld>
  <p:clrMap bg1="lt1" tx1="dk1" bg2="lt2" tx2="dk2" accent1="accent1" accent2="accent2" accent3="accent3" accent4="accent4" accent5="accent5" accent6="accent6" hlink="hlink" folHlink="folHlink"/>
  <p:sldLayoutIdLst>
    <p:sldLayoutId id="2147484134" r:id="rId1"/>
    <p:sldLayoutId id="2147484135" r:id="rId2"/>
    <p:sldLayoutId id="2147484136" r:id="rId3"/>
    <p:sldLayoutId id="2147484137" r:id="rId4"/>
    <p:sldLayoutId id="2147484138" r:id="rId5"/>
    <p:sldLayoutId id="2147484139" r:id="rId6"/>
    <p:sldLayoutId id="2147484140" r:id="rId7"/>
    <p:sldLayoutId id="2147484141" r:id="rId8"/>
    <p:sldLayoutId id="2147484142" r:id="rId9"/>
    <p:sldLayoutId id="2147484143" r:id="rId10"/>
    <p:sldLayoutId id="2147484144"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1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4767264"/>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01CF8CCF-2C03-EE40-A581-F2F6974E5DFB}" type="datetimeFigureOut">
              <a:rPr lang="en-US" smtClean="0">
                <a:solidFill>
                  <a:prstClr val="black">
                    <a:tint val="75000"/>
                  </a:prstClr>
                </a:solidFill>
              </a:rPr>
              <a:pPr/>
              <a:t>9/21/2013</a:t>
            </a:fld>
            <a:endParaRPr lang="en-US">
              <a:solidFill>
                <a:prstClr val="black">
                  <a:tint val="75000"/>
                </a:prstClr>
              </a:solidFill>
            </a:endParaRPr>
          </a:p>
        </p:txBody>
      </p:sp>
      <p:sp>
        <p:nvSpPr>
          <p:cNvPr id="5" name="Footer Placeholder 4"/>
          <p:cNvSpPr>
            <a:spLocks noGrp="1"/>
          </p:cNvSpPr>
          <p:nvPr>
            <p:ph type="ftr" sz="quarter" idx="3"/>
          </p:nvPr>
        </p:nvSpPr>
        <p:spPr>
          <a:xfrm>
            <a:off x="3124200" y="4767264"/>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4767264"/>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437147435"/>
      </p:ext>
    </p:extLst>
  </p:cSld>
  <p:clrMap bg1="lt1" tx1="dk1" bg2="lt2" tx2="dk2" accent1="accent1" accent2="accent2" accent3="accent3" accent4="accent4" accent5="accent5" accent6="accent6" hlink="hlink" folHlink="folHlink"/>
  <p:sldLayoutIdLst>
    <p:sldLayoutId id="2147484146" r:id="rId1"/>
    <p:sldLayoutId id="2147484147" r:id="rId2"/>
    <p:sldLayoutId id="2147484148" r:id="rId3"/>
    <p:sldLayoutId id="2147484149" r:id="rId4"/>
    <p:sldLayoutId id="2147484150" r:id="rId5"/>
    <p:sldLayoutId id="2147484151" r:id="rId6"/>
    <p:sldLayoutId id="2147484152" r:id="rId7"/>
    <p:sldLayoutId id="2147484153" r:id="rId8"/>
    <p:sldLayoutId id="2147484154" r:id="rId9"/>
    <p:sldLayoutId id="2147484155" r:id="rId10"/>
    <p:sldLayoutId id="2147484156"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1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4767264"/>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01CF8CCF-2C03-EE40-A581-F2F6974E5DFB}" type="datetimeFigureOut">
              <a:rPr lang="en-US" smtClean="0">
                <a:solidFill>
                  <a:prstClr val="black">
                    <a:tint val="75000"/>
                  </a:prstClr>
                </a:solidFill>
              </a:rPr>
              <a:pPr/>
              <a:t>9/21/2013</a:t>
            </a:fld>
            <a:endParaRPr lang="en-US">
              <a:solidFill>
                <a:prstClr val="black">
                  <a:tint val="75000"/>
                </a:prstClr>
              </a:solidFill>
            </a:endParaRPr>
          </a:p>
        </p:txBody>
      </p:sp>
      <p:sp>
        <p:nvSpPr>
          <p:cNvPr id="5" name="Footer Placeholder 4"/>
          <p:cNvSpPr>
            <a:spLocks noGrp="1"/>
          </p:cNvSpPr>
          <p:nvPr>
            <p:ph type="ftr" sz="quarter" idx="3"/>
          </p:nvPr>
        </p:nvSpPr>
        <p:spPr>
          <a:xfrm>
            <a:off x="3124200" y="4767264"/>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4767264"/>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437147435"/>
      </p:ext>
    </p:extLst>
  </p:cSld>
  <p:clrMap bg1="lt1" tx1="dk1" bg2="lt2" tx2="dk2" accent1="accent1" accent2="accent2" accent3="accent3" accent4="accent4" accent5="accent5" accent6="accent6" hlink="hlink" folHlink="folHlink"/>
  <p:sldLayoutIdLst>
    <p:sldLayoutId id="2147484158" r:id="rId1"/>
    <p:sldLayoutId id="2147484159" r:id="rId2"/>
    <p:sldLayoutId id="2147484160" r:id="rId3"/>
    <p:sldLayoutId id="2147484161" r:id="rId4"/>
    <p:sldLayoutId id="2147484162" r:id="rId5"/>
    <p:sldLayoutId id="2147484163" r:id="rId6"/>
    <p:sldLayoutId id="2147484164" r:id="rId7"/>
    <p:sldLayoutId id="2147484165" r:id="rId8"/>
    <p:sldLayoutId id="2147484166" r:id="rId9"/>
    <p:sldLayoutId id="2147484167" r:id="rId10"/>
    <p:sldLayoutId id="2147484168"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17.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4767264"/>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01CF8CCF-2C03-EE40-A581-F2F6974E5DFB}" type="datetimeFigureOut">
              <a:rPr lang="en-US" smtClean="0">
                <a:solidFill>
                  <a:prstClr val="black">
                    <a:tint val="75000"/>
                  </a:prstClr>
                </a:solidFill>
              </a:rPr>
              <a:pPr/>
              <a:t>9/21/2013</a:t>
            </a:fld>
            <a:endParaRPr lang="en-US">
              <a:solidFill>
                <a:prstClr val="black">
                  <a:tint val="75000"/>
                </a:prstClr>
              </a:solidFill>
            </a:endParaRPr>
          </a:p>
        </p:txBody>
      </p:sp>
      <p:sp>
        <p:nvSpPr>
          <p:cNvPr id="5" name="Footer Placeholder 4"/>
          <p:cNvSpPr>
            <a:spLocks noGrp="1"/>
          </p:cNvSpPr>
          <p:nvPr>
            <p:ph type="ftr" sz="quarter" idx="3"/>
          </p:nvPr>
        </p:nvSpPr>
        <p:spPr>
          <a:xfrm>
            <a:off x="3124200" y="4767264"/>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4767264"/>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437147435"/>
      </p:ext>
    </p:extLst>
  </p:cSld>
  <p:clrMap bg1="lt1" tx1="dk1" bg2="lt2" tx2="dk2" accent1="accent1" accent2="accent2" accent3="accent3" accent4="accent4" accent5="accent5" accent6="accent6" hlink="hlink" folHlink="folHlink"/>
  <p:sldLayoutIdLst>
    <p:sldLayoutId id="2147484170" r:id="rId1"/>
    <p:sldLayoutId id="2147484171" r:id="rId2"/>
    <p:sldLayoutId id="2147484172" r:id="rId3"/>
    <p:sldLayoutId id="2147484173" r:id="rId4"/>
    <p:sldLayoutId id="2147484174" r:id="rId5"/>
    <p:sldLayoutId id="2147484175" r:id="rId6"/>
    <p:sldLayoutId id="2147484176" r:id="rId7"/>
    <p:sldLayoutId id="2147484177" r:id="rId8"/>
    <p:sldLayoutId id="2147484178" r:id="rId9"/>
    <p:sldLayoutId id="2147484179" r:id="rId10"/>
    <p:sldLayoutId id="2147484180"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18.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4767264"/>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01CF8CCF-2C03-EE40-A581-F2F6974E5DFB}" type="datetimeFigureOut">
              <a:rPr lang="en-US" smtClean="0">
                <a:solidFill>
                  <a:prstClr val="black">
                    <a:tint val="75000"/>
                  </a:prstClr>
                </a:solidFill>
              </a:rPr>
              <a:pPr/>
              <a:t>9/21/2013</a:t>
            </a:fld>
            <a:endParaRPr lang="en-US">
              <a:solidFill>
                <a:prstClr val="black">
                  <a:tint val="75000"/>
                </a:prstClr>
              </a:solidFill>
            </a:endParaRPr>
          </a:p>
        </p:txBody>
      </p:sp>
      <p:sp>
        <p:nvSpPr>
          <p:cNvPr id="5" name="Footer Placeholder 4"/>
          <p:cNvSpPr>
            <a:spLocks noGrp="1"/>
          </p:cNvSpPr>
          <p:nvPr>
            <p:ph type="ftr" sz="quarter" idx="3"/>
          </p:nvPr>
        </p:nvSpPr>
        <p:spPr>
          <a:xfrm>
            <a:off x="3124200" y="4767264"/>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4767264"/>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437147435"/>
      </p:ext>
    </p:extLst>
  </p:cSld>
  <p:clrMap bg1="lt1" tx1="dk1" bg2="lt2" tx2="dk2" accent1="accent1" accent2="accent2" accent3="accent3" accent4="accent4" accent5="accent5" accent6="accent6" hlink="hlink" folHlink="folHlink"/>
  <p:sldLayoutIdLst>
    <p:sldLayoutId id="2147484182" r:id="rId1"/>
    <p:sldLayoutId id="2147484183" r:id="rId2"/>
    <p:sldLayoutId id="2147484184" r:id="rId3"/>
    <p:sldLayoutId id="2147484185" r:id="rId4"/>
    <p:sldLayoutId id="2147484186" r:id="rId5"/>
    <p:sldLayoutId id="2147484187" r:id="rId6"/>
    <p:sldLayoutId id="2147484188" r:id="rId7"/>
    <p:sldLayoutId id="2147484189" r:id="rId8"/>
    <p:sldLayoutId id="2147484190" r:id="rId9"/>
    <p:sldLayoutId id="2147484191" r:id="rId10"/>
    <p:sldLayoutId id="2147484192"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19.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4767264"/>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01CF8CCF-2C03-EE40-A581-F2F6974E5DFB}" type="datetimeFigureOut">
              <a:rPr lang="en-US" smtClean="0">
                <a:solidFill>
                  <a:prstClr val="black">
                    <a:tint val="75000"/>
                  </a:prstClr>
                </a:solidFill>
              </a:rPr>
              <a:pPr/>
              <a:t>9/21/2013</a:t>
            </a:fld>
            <a:endParaRPr lang="en-US">
              <a:solidFill>
                <a:prstClr val="black">
                  <a:tint val="75000"/>
                </a:prstClr>
              </a:solidFill>
            </a:endParaRPr>
          </a:p>
        </p:txBody>
      </p:sp>
      <p:sp>
        <p:nvSpPr>
          <p:cNvPr id="5" name="Footer Placeholder 4"/>
          <p:cNvSpPr>
            <a:spLocks noGrp="1"/>
          </p:cNvSpPr>
          <p:nvPr>
            <p:ph type="ftr" sz="quarter" idx="3"/>
          </p:nvPr>
        </p:nvSpPr>
        <p:spPr>
          <a:xfrm>
            <a:off x="3124200" y="4767264"/>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4767264"/>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437147435"/>
      </p:ext>
    </p:extLst>
  </p:cSld>
  <p:clrMap bg1="lt1" tx1="dk1" bg2="lt2" tx2="dk2" accent1="accent1" accent2="accent2" accent3="accent3" accent4="accent4" accent5="accent5" accent6="accent6" hlink="hlink" folHlink="folHlink"/>
  <p:sldLayoutIdLst>
    <p:sldLayoutId id="2147484194" r:id="rId1"/>
    <p:sldLayoutId id="2147484195" r:id="rId2"/>
    <p:sldLayoutId id="2147484196" r:id="rId3"/>
    <p:sldLayoutId id="2147484197" r:id="rId4"/>
    <p:sldLayoutId id="2147484198" r:id="rId5"/>
    <p:sldLayoutId id="2147484199" r:id="rId6"/>
    <p:sldLayoutId id="2147484200" r:id="rId7"/>
    <p:sldLayoutId id="2147484201" r:id="rId8"/>
    <p:sldLayoutId id="2147484202" r:id="rId9"/>
    <p:sldLayoutId id="2147484203" r:id="rId10"/>
    <p:sldLayoutId id="2147484204"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0.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4767264"/>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01CF8CCF-2C03-EE40-A581-F2F6974E5DFB}" type="datetimeFigureOut">
              <a:rPr lang="en-US" smtClean="0">
                <a:solidFill>
                  <a:prstClr val="black">
                    <a:tint val="75000"/>
                  </a:prstClr>
                </a:solidFill>
              </a:rPr>
              <a:pPr/>
              <a:t>9/21/2013</a:t>
            </a:fld>
            <a:endParaRPr lang="en-US">
              <a:solidFill>
                <a:prstClr val="black">
                  <a:tint val="75000"/>
                </a:prstClr>
              </a:solidFill>
            </a:endParaRPr>
          </a:p>
        </p:txBody>
      </p:sp>
      <p:sp>
        <p:nvSpPr>
          <p:cNvPr id="5" name="Footer Placeholder 4"/>
          <p:cNvSpPr>
            <a:spLocks noGrp="1"/>
          </p:cNvSpPr>
          <p:nvPr>
            <p:ph type="ftr" sz="quarter" idx="3"/>
          </p:nvPr>
        </p:nvSpPr>
        <p:spPr>
          <a:xfrm>
            <a:off x="3124200" y="4767264"/>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4767264"/>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437147435"/>
      </p:ext>
    </p:extLst>
  </p:cSld>
  <p:clrMap bg1="lt1" tx1="dk1" bg2="lt2" tx2="dk2" accent1="accent1" accent2="accent2" accent3="accent3" accent4="accent4" accent5="accent5" accent6="accent6" hlink="hlink" folHlink="folHlink"/>
  <p:sldLayoutIdLst>
    <p:sldLayoutId id="2147484218" r:id="rId1"/>
    <p:sldLayoutId id="2147484219" r:id="rId2"/>
    <p:sldLayoutId id="2147484220" r:id="rId3"/>
    <p:sldLayoutId id="2147484221" r:id="rId4"/>
    <p:sldLayoutId id="2147484222" r:id="rId5"/>
    <p:sldLayoutId id="2147484223" r:id="rId6"/>
    <p:sldLayoutId id="2147484224" r:id="rId7"/>
    <p:sldLayoutId id="2147484225" r:id="rId8"/>
    <p:sldLayoutId id="2147484226" r:id="rId9"/>
    <p:sldLayoutId id="2147484227" r:id="rId10"/>
    <p:sldLayoutId id="2147484228"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4767264"/>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01CF8CCF-2C03-EE40-A581-F2F6974E5DFB}" type="datetimeFigureOut">
              <a:rPr lang="en-US" smtClean="0">
                <a:solidFill>
                  <a:prstClr val="black">
                    <a:tint val="75000"/>
                  </a:prstClr>
                </a:solidFill>
              </a:rPr>
              <a:pPr/>
              <a:t>9/21/2013</a:t>
            </a:fld>
            <a:endParaRPr lang="en-US">
              <a:solidFill>
                <a:prstClr val="black">
                  <a:tint val="75000"/>
                </a:prstClr>
              </a:solidFill>
            </a:endParaRPr>
          </a:p>
        </p:txBody>
      </p:sp>
      <p:sp>
        <p:nvSpPr>
          <p:cNvPr id="5" name="Footer Placeholder 4"/>
          <p:cNvSpPr>
            <a:spLocks noGrp="1"/>
          </p:cNvSpPr>
          <p:nvPr>
            <p:ph type="ftr" sz="quarter" idx="3"/>
          </p:nvPr>
        </p:nvSpPr>
        <p:spPr>
          <a:xfrm>
            <a:off x="3124200" y="4767264"/>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4767264"/>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623572078"/>
      </p:ext>
    </p:extLst>
  </p:cSld>
  <p:clrMap bg1="lt1" tx1="dk1" bg2="lt2" tx2="dk2" accent1="accent1" accent2="accent2" accent3="accent3" accent4="accent4" accent5="accent5" accent6="accent6" hlink="hlink" folHlink="folHlink"/>
  <p:sldLayoutIdLst>
    <p:sldLayoutId id="2147484662" r:id="rId1"/>
    <p:sldLayoutId id="2147484663" r:id="rId2"/>
    <p:sldLayoutId id="2147484664" r:id="rId3"/>
    <p:sldLayoutId id="2147484665" r:id="rId4"/>
    <p:sldLayoutId id="2147484666" r:id="rId5"/>
    <p:sldLayoutId id="2147484667" r:id="rId6"/>
    <p:sldLayoutId id="2147484668" r:id="rId7"/>
    <p:sldLayoutId id="2147484669" r:id="rId8"/>
    <p:sldLayoutId id="2147484670" r:id="rId9"/>
    <p:sldLayoutId id="2147484671" r:id="rId10"/>
    <p:sldLayoutId id="2147484672"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4767264"/>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01CF8CCF-2C03-EE40-A581-F2F6974E5DFB}" type="datetimeFigureOut">
              <a:rPr lang="en-US" smtClean="0">
                <a:solidFill>
                  <a:prstClr val="black">
                    <a:tint val="75000"/>
                  </a:prstClr>
                </a:solidFill>
              </a:rPr>
              <a:pPr/>
              <a:t>9/21/2013</a:t>
            </a:fld>
            <a:endParaRPr lang="en-US">
              <a:solidFill>
                <a:prstClr val="black">
                  <a:tint val="75000"/>
                </a:prstClr>
              </a:solidFill>
            </a:endParaRPr>
          </a:p>
        </p:txBody>
      </p:sp>
      <p:sp>
        <p:nvSpPr>
          <p:cNvPr id="5" name="Footer Placeholder 4"/>
          <p:cNvSpPr>
            <a:spLocks noGrp="1"/>
          </p:cNvSpPr>
          <p:nvPr>
            <p:ph type="ftr" sz="quarter" idx="3"/>
          </p:nvPr>
        </p:nvSpPr>
        <p:spPr>
          <a:xfrm>
            <a:off x="3124200" y="4767264"/>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4767264"/>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488789325"/>
      </p:ext>
    </p:extLst>
  </p:cSld>
  <p:clrMap bg1="lt1" tx1="dk1" bg2="lt2" tx2="dk2" accent1="accent1" accent2="accent2" accent3="accent3" accent4="accent4" accent5="accent5" accent6="accent6" hlink="hlink" folHlink="folHlink"/>
  <p:sldLayoutIdLst>
    <p:sldLayoutId id="2147484722" r:id="rId1"/>
    <p:sldLayoutId id="2147484723" r:id="rId2"/>
    <p:sldLayoutId id="2147484724" r:id="rId3"/>
    <p:sldLayoutId id="2147484725" r:id="rId4"/>
    <p:sldLayoutId id="2147484726" r:id="rId5"/>
    <p:sldLayoutId id="2147484727" r:id="rId6"/>
    <p:sldLayoutId id="2147484728" r:id="rId7"/>
    <p:sldLayoutId id="2147484729" r:id="rId8"/>
    <p:sldLayoutId id="2147484730" r:id="rId9"/>
    <p:sldLayoutId id="2147484731" r:id="rId10"/>
    <p:sldLayoutId id="2147484732"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4767264"/>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01CF8CCF-2C03-EE40-A581-F2F6974E5DFB}" type="datetimeFigureOut">
              <a:rPr lang="en-US" smtClean="0">
                <a:solidFill>
                  <a:prstClr val="black">
                    <a:tint val="75000"/>
                  </a:prstClr>
                </a:solidFill>
              </a:rPr>
              <a:pPr/>
              <a:t>9/21/2013</a:t>
            </a:fld>
            <a:endParaRPr lang="en-US">
              <a:solidFill>
                <a:prstClr val="black">
                  <a:tint val="75000"/>
                </a:prstClr>
              </a:solidFill>
            </a:endParaRPr>
          </a:p>
        </p:txBody>
      </p:sp>
      <p:sp>
        <p:nvSpPr>
          <p:cNvPr id="5" name="Footer Placeholder 4"/>
          <p:cNvSpPr>
            <a:spLocks noGrp="1"/>
          </p:cNvSpPr>
          <p:nvPr>
            <p:ph type="ftr" sz="quarter" idx="3"/>
          </p:nvPr>
        </p:nvSpPr>
        <p:spPr>
          <a:xfrm>
            <a:off x="3124200" y="4767264"/>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4767264"/>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963591932"/>
      </p:ext>
    </p:extLst>
  </p:cSld>
  <p:clrMap bg1="lt1" tx1="dk1" bg2="lt2" tx2="dk2" accent1="accent1" accent2="accent2" accent3="accent3" accent4="accent4" accent5="accent5" accent6="accent6" hlink="hlink" folHlink="folHlink"/>
  <p:sldLayoutIdLst>
    <p:sldLayoutId id="2147484758" r:id="rId1"/>
    <p:sldLayoutId id="2147484759" r:id="rId2"/>
    <p:sldLayoutId id="2147484760" r:id="rId3"/>
    <p:sldLayoutId id="2147484761" r:id="rId4"/>
    <p:sldLayoutId id="2147484762" r:id="rId5"/>
    <p:sldLayoutId id="2147484763" r:id="rId6"/>
    <p:sldLayoutId id="2147484764" r:id="rId7"/>
    <p:sldLayoutId id="2147484765" r:id="rId8"/>
    <p:sldLayoutId id="2147484766" r:id="rId9"/>
    <p:sldLayoutId id="2147484767" r:id="rId10"/>
    <p:sldLayoutId id="2147484768"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4767264"/>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01CF8CCF-2C03-EE40-A581-F2F6974E5DFB}" type="datetimeFigureOut">
              <a:rPr lang="en-US" smtClean="0">
                <a:solidFill>
                  <a:prstClr val="black">
                    <a:tint val="75000"/>
                  </a:prstClr>
                </a:solidFill>
              </a:rPr>
              <a:pPr/>
              <a:t>9/21/2013</a:t>
            </a:fld>
            <a:endParaRPr lang="en-US">
              <a:solidFill>
                <a:prstClr val="black">
                  <a:tint val="75000"/>
                </a:prstClr>
              </a:solidFill>
            </a:endParaRPr>
          </a:p>
        </p:txBody>
      </p:sp>
      <p:sp>
        <p:nvSpPr>
          <p:cNvPr id="5" name="Footer Placeholder 4"/>
          <p:cNvSpPr>
            <a:spLocks noGrp="1"/>
          </p:cNvSpPr>
          <p:nvPr>
            <p:ph type="ftr" sz="quarter" idx="3"/>
          </p:nvPr>
        </p:nvSpPr>
        <p:spPr>
          <a:xfrm>
            <a:off x="3124200" y="4767264"/>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4767264"/>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62411766"/>
      </p:ext>
    </p:extLst>
  </p:cSld>
  <p:clrMap bg1="lt1" tx1="dk1" bg2="lt2" tx2="dk2" accent1="accent1" accent2="accent2" accent3="accent3" accent4="accent4" accent5="accent5" accent6="accent6" hlink="hlink" folHlink="folHlink"/>
  <p:sldLayoutIdLst>
    <p:sldLayoutId id="2147484782" r:id="rId1"/>
    <p:sldLayoutId id="2147484783" r:id="rId2"/>
    <p:sldLayoutId id="2147484784" r:id="rId3"/>
    <p:sldLayoutId id="2147484785" r:id="rId4"/>
    <p:sldLayoutId id="2147484786" r:id="rId5"/>
    <p:sldLayoutId id="2147484787" r:id="rId6"/>
    <p:sldLayoutId id="2147484788" r:id="rId7"/>
    <p:sldLayoutId id="2147484789" r:id="rId8"/>
    <p:sldLayoutId id="2147484790" r:id="rId9"/>
    <p:sldLayoutId id="2147484791" r:id="rId10"/>
    <p:sldLayoutId id="2147484792"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4767264"/>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01CF8CCF-2C03-EE40-A581-F2F6974E5DFB}" type="datetimeFigureOut">
              <a:rPr lang="en-US" smtClean="0">
                <a:solidFill>
                  <a:prstClr val="black">
                    <a:tint val="75000"/>
                  </a:prstClr>
                </a:solidFill>
              </a:rPr>
              <a:pPr/>
              <a:t>9/21/2013</a:t>
            </a:fld>
            <a:endParaRPr lang="en-US">
              <a:solidFill>
                <a:prstClr val="black">
                  <a:tint val="75000"/>
                </a:prstClr>
              </a:solidFill>
            </a:endParaRPr>
          </a:p>
        </p:txBody>
      </p:sp>
      <p:sp>
        <p:nvSpPr>
          <p:cNvPr id="5" name="Footer Placeholder 4"/>
          <p:cNvSpPr>
            <a:spLocks noGrp="1"/>
          </p:cNvSpPr>
          <p:nvPr>
            <p:ph type="ftr" sz="quarter" idx="3"/>
          </p:nvPr>
        </p:nvSpPr>
        <p:spPr>
          <a:xfrm>
            <a:off x="3124200" y="4767264"/>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4767264"/>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7780285"/>
      </p:ext>
    </p:extLst>
  </p:cSld>
  <p:clrMap bg1="lt1" tx1="dk1" bg2="lt2" tx2="dk2" accent1="accent1" accent2="accent2" accent3="accent3" accent4="accent4" accent5="accent5" accent6="accent6" hlink="hlink" folHlink="folHlink"/>
  <p:sldLayoutIdLst>
    <p:sldLayoutId id="2147484794" r:id="rId1"/>
    <p:sldLayoutId id="2147484795" r:id="rId2"/>
    <p:sldLayoutId id="2147484796" r:id="rId3"/>
    <p:sldLayoutId id="2147484797" r:id="rId4"/>
    <p:sldLayoutId id="2147484798" r:id="rId5"/>
    <p:sldLayoutId id="2147484799" r:id="rId6"/>
    <p:sldLayoutId id="2147484800" r:id="rId7"/>
    <p:sldLayoutId id="2147484801" r:id="rId8"/>
    <p:sldLayoutId id="2147484802" r:id="rId9"/>
    <p:sldLayoutId id="2147484803" r:id="rId10"/>
    <p:sldLayoutId id="2147484804"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4767264"/>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01CF8CCF-2C03-EE40-A581-F2F6974E5DFB}" type="datetimeFigureOut">
              <a:rPr lang="en-US" smtClean="0">
                <a:solidFill>
                  <a:prstClr val="black">
                    <a:tint val="75000"/>
                  </a:prstClr>
                </a:solidFill>
              </a:rPr>
              <a:pPr/>
              <a:t>9/21/2013</a:t>
            </a:fld>
            <a:endParaRPr lang="en-US">
              <a:solidFill>
                <a:prstClr val="black">
                  <a:tint val="75000"/>
                </a:prstClr>
              </a:solidFill>
            </a:endParaRPr>
          </a:p>
        </p:txBody>
      </p:sp>
      <p:sp>
        <p:nvSpPr>
          <p:cNvPr id="5" name="Footer Placeholder 4"/>
          <p:cNvSpPr>
            <a:spLocks noGrp="1"/>
          </p:cNvSpPr>
          <p:nvPr>
            <p:ph type="ftr" sz="quarter" idx="3"/>
          </p:nvPr>
        </p:nvSpPr>
        <p:spPr>
          <a:xfrm>
            <a:off x="3124200" y="4767264"/>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4767264"/>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437473001"/>
      </p:ext>
    </p:extLst>
  </p:cSld>
  <p:clrMap bg1="lt1" tx1="dk1" bg2="lt2" tx2="dk2" accent1="accent1" accent2="accent2" accent3="accent3" accent4="accent4" accent5="accent5" accent6="accent6" hlink="hlink" folHlink="folHlink"/>
  <p:sldLayoutIdLst>
    <p:sldLayoutId id="2147484938" r:id="rId1"/>
    <p:sldLayoutId id="2147484939" r:id="rId2"/>
    <p:sldLayoutId id="2147484940" r:id="rId3"/>
    <p:sldLayoutId id="2147484941" r:id="rId4"/>
    <p:sldLayoutId id="2147484942" r:id="rId5"/>
    <p:sldLayoutId id="2147484943" r:id="rId6"/>
    <p:sldLayoutId id="2147484944" r:id="rId7"/>
    <p:sldLayoutId id="2147484945" r:id="rId8"/>
    <p:sldLayoutId id="2147484946" r:id="rId9"/>
    <p:sldLayoutId id="2147484947" r:id="rId10"/>
    <p:sldLayoutId id="2147484948"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7.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4767264"/>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01CF8CCF-2C03-EE40-A581-F2F6974E5DFB}" type="datetimeFigureOut">
              <a:rPr lang="en-US" smtClean="0">
                <a:solidFill>
                  <a:prstClr val="black">
                    <a:tint val="75000"/>
                  </a:prstClr>
                </a:solidFill>
              </a:rPr>
              <a:pPr/>
              <a:t>9/21/2013</a:t>
            </a:fld>
            <a:endParaRPr lang="en-US">
              <a:solidFill>
                <a:prstClr val="black">
                  <a:tint val="75000"/>
                </a:prstClr>
              </a:solidFill>
            </a:endParaRPr>
          </a:p>
        </p:txBody>
      </p:sp>
      <p:sp>
        <p:nvSpPr>
          <p:cNvPr id="5" name="Footer Placeholder 4"/>
          <p:cNvSpPr>
            <a:spLocks noGrp="1"/>
          </p:cNvSpPr>
          <p:nvPr>
            <p:ph type="ftr" sz="quarter" idx="3"/>
          </p:nvPr>
        </p:nvSpPr>
        <p:spPr>
          <a:xfrm>
            <a:off x="3124200" y="4767264"/>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4767264"/>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911911790"/>
      </p:ext>
    </p:extLst>
  </p:cSld>
  <p:clrMap bg1="lt1" tx1="dk1" bg2="lt2" tx2="dk2" accent1="accent1" accent2="accent2" accent3="accent3" accent4="accent4" accent5="accent5" accent6="accent6" hlink="hlink" folHlink="folHlink"/>
  <p:sldLayoutIdLst>
    <p:sldLayoutId id="2147484950" r:id="rId1"/>
    <p:sldLayoutId id="2147484951" r:id="rId2"/>
    <p:sldLayoutId id="2147484952" r:id="rId3"/>
    <p:sldLayoutId id="2147484953" r:id="rId4"/>
    <p:sldLayoutId id="2147484954" r:id="rId5"/>
    <p:sldLayoutId id="2147484955" r:id="rId6"/>
    <p:sldLayoutId id="2147484956" r:id="rId7"/>
    <p:sldLayoutId id="2147484957" r:id="rId8"/>
    <p:sldLayoutId id="2147484958" r:id="rId9"/>
    <p:sldLayoutId id="2147484959" r:id="rId10"/>
    <p:sldLayoutId id="2147484960"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8.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4767264"/>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01CF8CCF-2C03-EE40-A581-F2F6974E5DFB}" type="datetimeFigureOut">
              <a:rPr lang="en-US" smtClean="0">
                <a:solidFill>
                  <a:prstClr val="black">
                    <a:tint val="75000"/>
                  </a:prstClr>
                </a:solidFill>
              </a:rPr>
              <a:pPr/>
              <a:t>9/21/2013</a:t>
            </a:fld>
            <a:endParaRPr lang="en-US">
              <a:solidFill>
                <a:prstClr val="black">
                  <a:tint val="75000"/>
                </a:prstClr>
              </a:solidFill>
            </a:endParaRPr>
          </a:p>
        </p:txBody>
      </p:sp>
      <p:sp>
        <p:nvSpPr>
          <p:cNvPr id="5" name="Footer Placeholder 4"/>
          <p:cNvSpPr>
            <a:spLocks noGrp="1"/>
          </p:cNvSpPr>
          <p:nvPr>
            <p:ph type="ftr" sz="quarter" idx="3"/>
          </p:nvPr>
        </p:nvSpPr>
        <p:spPr>
          <a:xfrm>
            <a:off x="3124200" y="4767264"/>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4767264"/>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125136480"/>
      </p:ext>
    </p:extLst>
  </p:cSld>
  <p:clrMap bg1="lt1" tx1="dk1" bg2="lt2" tx2="dk2" accent1="accent1" accent2="accent2" accent3="accent3" accent4="accent4" accent5="accent5" accent6="accent6" hlink="hlink" folHlink="folHlink"/>
  <p:sldLayoutIdLst>
    <p:sldLayoutId id="2147484962" r:id="rId1"/>
    <p:sldLayoutId id="2147484963" r:id="rId2"/>
    <p:sldLayoutId id="2147484964" r:id="rId3"/>
    <p:sldLayoutId id="2147484965" r:id="rId4"/>
    <p:sldLayoutId id="2147484966" r:id="rId5"/>
    <p:sldLayoutId id="2147484967" r:id="rId6"/>
    <p:sldLayoutId id="2147484968" r:id="rId7"/>
    <p:sldLayoutId id="2147484969" r:id="rId8"/>
    <p:sldLayoutId id="2147484970" r:id="rId9"/>
    <p:sldLayoutId id="2147484971" r:id="rId10"/>
    <p:sldLayoutId id="2147484972"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9.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4767264"/>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01CF8CCF-2C03-EE40-A581-F2F6974E5DFB}" type="datetimeFigureOut">
              <a:rPr lang="en-US" smtClean="0">
                <a:solidFill>
                  <a:prstClr val="black">
                    <a:tint val="75000"/>
                  </a:prstClr>
                </a:solidFill>
              </a:rPr>
              <a:pPr/>
              <a:t>9/21/2013</a:t>
            </a:fld>
            <a:endParaRPr lang="en-US">
              <a:solidFill>
                <a:prstClr val="black">
                  <a:tint val="75000"/>
                </a:prstClr>
              </a:solidFill>
            </a:endParaRPr>
          </a:p>
        </p:txBody>
      </p:sp>
      <p:sp>
        <p:nvSpPr>
          <p:cNvPr id="5" name="Footer Placeholder 4"/>
          <p:cNvSpPr>
            <a:spLocks noGrp="1"/>
          </p:cNvSpPr>
          <p:nvPr>
            <p:ph type="ftr" sz="quarter" idx="3"/>
          </p:nvPr>
        </p:nvSpPr>
        <p:spPr>
          <a:xfrm>
            <a:off x="3124200" y="4767264"/>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4767264"/>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751331373"/>
      </p:ext>
    </p:extLst>
  </p:cSld>
  <p:clrMap bg1="lt1" tx1="dk1" bg2="lt2" tx2="dk2" accent1="accent1" accent2="accent2" accent3="accent3" accent4="accent4" accent5="accent5" accent6="accent6" hlink="hlink" folHlink="folHlink"/>
  <p:sldLayoutIdLst>
    <p:sldLayoutId id="2147484974" r:id="rId1"/>
    <p:sldLayoutId id="2147484975" r:id="rId2"/>
    <p:sldLayoutId id="2147484976" r:id="rId3"/>
    <p:sldLayoutId id="2147484977" r:id="rId4"/>
    <p:sldLayoutId id="2147484978" r:id="rId5"/>
    <p:sldLayoutId id="2147484979" r:id="rId6"/>
    <p:sldLayoutId id="2147484980" r:id="rId7"/>
    <p:sldLayoutId id="2147484981" r:id="rId8"/>
    <p:sldLayoutId id="2147484982" r:id="rId9"/>
    <p:sldLayoutId id="2147484983" r:id="rId10"/>
    <p:sldLayoutId id="2147484984"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44.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4.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299.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288.xml"/></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46.xml"/></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310.xml"/></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35.xml"/></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xml"/><Relationship Id="rId1" Type="http://schemas.openxmlformats.org/officeDocument/2006/relationships/slideLayout" Target="../slideLayouts/slideLayout277.xml"/></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2.xml"/><Relationship Id="rId1" Type="http://schemas.openxmlformats.org/officeDocument/2006/relationships/slideLayout" Target="../slideLayouts/slideLayout57.xml"/></Relationships>
</file>

<file path=ppt/slides/_rels/slide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3.xml"/><Relationship Id="rId1" Type="http://schemas.openxmlformats.org/officeDocument/2006/relationships/slideLayout" Target="../slideLayouts/slideLayout222.xml"/></Relationships>
</file>

<file path=ppt/slides/_rels/slide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4.xml"/><Relationship Id="rId1" Type="http://schemas.openxmlformats.org/officeDocument/2006/relationships/slideLayout" Target="../slideLayouts/slideLayout68.xml"/></Relationships>
</file>

<file path=ppt/slides/_rels/slide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5.xml"/><Relationship Id="rId1" Type="http://schemas.openxmlformats.org/officeDocument/2006/relationships/slideLayout" Target="../slideLayouts/slideLayout79.xml"/></Relationships>
</file>

<file path=ppt/slides/_rels/slide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6.xml"/><Relationship Id="rId1" Type="http://schemas.openxmlformats.org/officeDocument/2006/relationships/slideLayout" Target="../slideLayouts/slideLayout79.xml"/></Relationships>
</file>

<file path=ppt/slides/_rels/slide1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8.xml"/><Relationship Id="rId1" Type="http://schemas.openxmlformats.org/officeDocument/2006/relationships/slideLayout" Target="../slideLayouts/slideLayout90.xml"/></Relationships>
</file>

<file path=ppt/slides/_rels/slide1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9.xml"/><Relationship Id="rId1" Type="http://schemas.openxmlformats.org/officeDocument/2006/relationships/slideLayout" Target="../slideLayouts/slideLayout90.xml"/></Relationships>
</file>

<file path=ppt/slides/_rels/slide2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0.xml"/><Relationship Id="rId1" Type="http://schemas.openxmlformats.org/officeDocument/2006/relationships/slideLayout" Target="../slideLayouts/slideLayout90.xml"/></Relationships>
</file>

<file path=ppt/slides/_rels/slide2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1.xml"/><Relationship Id="rId1" Type="http://schemas.openxmlformats.org/officeDocument/2006/relationships/slideLayout" Target="../slideLayouts/slideLayout90.xml"/></Relationships>
</file>

<file path=ppt/slides/_rels/slide2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2.xml"/><Relationship Id="rId1" Type="http://schemas.openxmlformats.org/officeDocument/2006/relationships/slideLayout" Target="../slideLayouts/slideLayout101.xml"/></Relationships>
</file>

<file path=ppt/slides/_rels/slide2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3.xml"/><Relationship Id="rId1" Type="http://schemas.openxmlformats.org/officeDocument/2006/relationships/slideLayout" Target="../slideLayouts/slideLayout101.xml"/></Relationships>
</file>

<file path=ppt/slides/_rels/slide2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6.xml"/><Relationship Id="rId1" Type="http://schemas.openxmlformats.org/officeDocument/2006/relationships/slideLayout" Target="../slideLayouts/slideLayout112.xml"/></Relationships>
</file>

<file path=ppt/slides/_rels/slide2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7.xml"/><Relationship Id="rId1" Type="http://schemas.openxmlformats.org/officeDocument/2006/relationships/slideLayout" Target="../slideLayouts/slideLayout123.xml"/></Relationships>
</file>

<file path=ppt/slides/_rels/slide2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8.xml"/><Relationship Id="rId1" Type="http://schemas.openxmlformats.org/officeDocument/2006/relationships/slideLayout" Target="../slideLayouts/slideLayout123.xml"/></Relationships>
</file>

<file path=ppt/slides/_rels/slide2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9.xml"/><Relationship Id="rId1" Type="http://schemas.openxmlformats.org/officeDocument/2006/relationships/slideLayout" Target="../slideLayouts/slideLayout134.xml"/></Relationships>
</file>

<file path=ppt/slides/_rels/slide3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0.xml"/><Relationship Id="rId1" Type="http://schemas.openxmlformats.org/officeDocument/2006/relationships/slideLayout" Target="../slideLayouts/slideLayout134.xml"/></Relationships>
</file>

<file path=ppt/slides/_rels/slide3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1.xml"/><Relationship Id="rId1" Type="http://schemas.openxmlformats.org/officeDocument/2006/relationships/slideLayout" Target="../slideLayouts/slideLayout134.xml"/></Relationships>
</file>

<file path=ppt/slides/_rels/slide3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2.xml"/><Relationship Id="rId1" Type="http://schemas.openxmlformats.org/officeDocument/2006/relationships/slideLayout" Target="../slideLayouts/slideLayout134.xml"/></Relationships>
</file>

<file path=ppt/slides/_rels/slide3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3.xml"/><Relationship Id="rId1" Type="http://schemas.openxmlformats.org/officeDocument/2006/relationships/slideLayout" Target="../slideLayouts/slideLayout134.xml"/></Relationships>
</file>

<file path=ppt/slides/_rels/slide3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4.xml"/><Relationship Id="rId1" Type="http://schemas.openxmlformats.org/officeDocument/2006/relationships/slideLayout" Target="../slideLayouts/slideLayout134.xml"/></Relationships>
</file>

<file path=ppt/slides/_rels/slide3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5.xml"/><Relationship Id="rId1" Type="http://schemas.openxmlformats.org/officeDocument/2006/relationships/slideLayout" Target="../slideLayouts/slideLayout134.xml"/></Relationships>
</file>

<file path=ppt/slides/_rels/slide3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6.xml"/><Relationship Id="rId1" Type="http://schemas.openxmlformats.org/officeDocument/2006/relationships/slideLayout" Target="../slideLayouts/slideLayout134.xml"/></Relationships>
</file>

<file path=ppt/slides/_rels/slide3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8.xml"/><Relationship Id="rId1" Type="http://schemas.openxmlformats.org/officeDocument/2006/relationships/slideLayout" Target="../slideLayouts/slideLayout145.xml"/></Relationships>
</file>

<file path=ppt/slides/_rels/slide3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0.xml"/><Relationship Id="rId1" Type="http://schemas.openxmlformats.org/officeDocument/2006/relationships/slideLayout" Target="../slideLayouts/slideLayout266.xml"/></Relationships>
</file>

<file path=ppt/slides/_rels/slide4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1.xml"/><Relationship Id="rId1" Type="http://schemas.openxmlformats.org/officeDocument/2006/relationships/slideLayout" Target="../slideLayouts/slideLayout255.xml"/></Relationships>
</file>

<file path=ppt/slides/_rels/slide4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2.xml"/><Relationship Id="rId1" Type="http://schemas.openxmlformats.org/officeDocument/2006/relationships/slideLayout" Target="../slideLayouts/slideLayout255.xml"/></Relationships>
</file>

<file path=ppt/slides/_rels/slide4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3.xml"/><Relationship Id="rId1" Type="http://schemas.openxmlformats.org/officeDocument/2006/relationships/slideLayout" Target="../slideLayouts/slideLayout255.xml"/></Relationships>
</file>

<file path=ppt/slides/_rels/slide4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4.xml"/><Relationship Id="rId1" Type="http://schemas.openxmlformats.org/officeDocument/2006/relationships/slideLayout" Target="../slideLayouts/slideLayout156.xml"/></Relationships>
</file>

<file path=ppt/slides/_rels/slide4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5.xml"/><Relationship Id="rId1" Type="http://schemas.openxmlformats.org/officeDocument/2006/relationships/slideLayout" Target="../slideLayouts/slideLayout167.xml"/></Relationships>
</file>

<file path=ppt/slides/_rels/slide4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6.xml"/><Relationship Id="rId1" Type="http://schemas.openxmlformats.org/officeDocument/2006/relationships/slideLayout" Target="../slideLayouts/slideLayout178.xml"/></Relationships>
</file>

<file path=ppt/slides/_rels/slide4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7.xml"/><Relationship Id="rId1" Type="http://schemas.openxmlformats.org/officeDocument/2006/relationships/slideLayout" Target="../slideLayouts/slideLayout189.xml"/></Relationships>
</file>

<file path=ppt/slides/_rels/slide4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8.xml"/><Relationship Id="rId1" Type="http://schemas.openxmlformats.org/officeDocument/2006/relationships/slideLayout" Target="../slideLayouts/slideLayout200.xml"/></Relationships>
</file>

<file path=ppt/slides/_rels/slide4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0.xml"/><Relationship Id="rId1" Type="http://schemas.openxmlformats.org/officeDocument/2006/relationships/slideLayout" Target="../slideLayouts/slideLayout211.xml"/></Relationships>
</file>

<file path=ppt/slides/_rels/slide5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1.xml"/><Relationship Id="rId1" Type="http://schemas.openxmlformats.org/officeDocument/2006/relationships/slideLayout" Target="../slideLayouts/slideLayout233.xml"/></Relationships>
</file>

<file path=ppt/slides/_rels/slide5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2.xml"/><Relationship Id="rId1" Type="http://schemas.openxmlformats.org/officeDocument/2006/relationships/slideLayout" Target="../slideLayouts/slideLayout233.xml"/></Relationships>
</file>

<file path=ppt/slides/_rels/slide5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3.xml"/><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400050" y="449036"/>
            <a:ext cx="7854950" cy="4523013"/>
          </a:xfrm>
        </p:spPr>
        <p:txBody>
          <a:bodyPr>
            <a:normAutofit/>
          </a:bodyPr>
          <a:lstStyle/>
          <a:p>
            <a:pPr algn="ctr">
              <a:buNone/>
            </a:pPr>
            <a:r>
              <a:rPr lang="en-US" sz="4000" dirty="0" smtClean="0">
                <a:solidFill>
                  <a:schemeClr val="bg1"/>
                </a:solidFill>
                <a:latin typeface="Helvetica" pitchFamily="34" charset="0"/>
                <a:cs typeface="Helvetica" pitchFamily="34" charset="0"/>
              </a:rPr>
              <a:t>  </a:t>
            </a:r>
          </a:p>
          <a:p>
            <a:pPr algn="ctr">
              <a:buNone/>
            </a:pPr>
            <a:r>
              <a:rPr lang="en-US" sz="4400" dirty="0" smtClean="0">
                <a:solidFill>
                  <a:schemeClr val="bg1"/>
                </a:solidFill>
                <a:latin typeface="Helvetica" pitchFamily="34" charset="0"/>
                <a:cs typeface="Helvetica" pitchFamily="34" charset="0"/>
              </a:rPr>
              <a:t>Entering Into His R</a:t>
            </a:r>
            <a:r>
              <a:rPr lang="en-US" sz="5200" dirty="0" smtClean="0">
                <a:solidFill>
                  <a:schemeClr val="bg1"/>
                </a:solidFill>
                <a:latin typeface="Helvetica" pitchFamily="34" charset="0"/>
                <a:cs typeface="Helvetica" pitchFamily="34" charset="0"/>
              </a:rPr>
              <a:t>est</a:t>
            </a:r>
            <a:endParaRPr lang="en-US" sz="4200" dirty="0" smtClean="0">
              <a:solidFill>
                <a:schemeClr val="bg1"/>
              </a:solidFill>
              <a:latin typeface="Helvetica" pitchFamily="34" charset="0"/>
              <a:cs typeface="Helvetica" pitchFamily="34" charset="0"/>
            </a:endParaRPr>
          </a:p>
          <a:p>
            <a:pPr algn="ctr">
              <a:buNone/>
            </a:pPr>
            <a:r>
              <a:rPr lang="en-US" sz="3600" dirty="0" smtClean="0">
                <a:solidFill>
                  <a:schemeClr val="bg1"/>
                </a:solidFill>
                <a:latin typeface="Helvetica" pitchFamily="34" charset="0"/>
                <a:cs typeface="Helvetica" pitchFamily="34" charset="0"/>
              </a:rPr>
              <a:t>The Sabbath as a Sign of Covenant Relationship with the Almighty</a:t>
            </a:r>
          </a:p>
        </p:txBody>
      </p:sp>
    </p:spTree>
    <p:extLst>
      <p:ext uri="{BB962C8B-B14F-4D97-AF65-F5344CB8AC3E}">
        <p14:creationId xmlns:p14="http://schemas.microsoft.com/office/powerpoint/2010/main" val="428030320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408215" y="424543"/>
            <a:ext cx="8205106" cy="4506686"/>
          </a:xfrm>
        </p:spPr>
        <p:txBody>
          <a:bodyPr>
            <a:normAutofit/>
          </a:bodyPr>
          <a:lstStyle/>
          <a:p>
            <a:pPr marL="0" indent="0">
              <a:buNone/>
            </a:pPr>
            <a:r>
              <a:rPr lang="en-US" dirty="0" smtClean="0">
                <a:solidFill>
                  <a:schemeClr val="bg1"/>
                </a:solidFill>
              </a:rPr>
              <a:t>*What Is the Meaning of “Sabbath”?</a:t>
            </a:r>
          </a:p>
          <a:p>
            <a:pPr marL="0" indent="0">
              <a:buNone/>
            </a:pPr>
            <a:r>
              <a:rPr lang="en-US" dirty="0" smtClean="0">
                <a:solidFill>
                  <a:schemeClr val="bg1"/>
                </a:solidFill>
              </a:rPr>
              <a:t>*What Does it Mean that the Sabbath is Holy?</a:t>
            </a:r>
          </a:p>
          <a:p>
            <a:pPr marL="0" indent="0">
              <a:buNone/>
            </a:pPr>
            <a:r>
              <a:rPr lang="en-US" dirty="0" smtClean="0">
                <a:solidFill>
                  <a:schemeClr val="bg1"/>
                </a:solidFill>
              </a:rPr>
              <a:t>*How </a:t>
            </a:r>
            <a:r>
              <a:rPr lang="en-US" dirty="0">
                <a:solidFill>
                  <a:schemeClr val="bg1"/>
                </a:solidFill>
              </a:rPr>
              <a:t>Do We Keep the Sabbath Holy?</a:t>
            </a:r>
          </a:p>
          <a:p>
            <a:pPr marL="0" indent="0">
              <a:buNone/>
            </a:pPr>
            <a:r>
              <a:rPr lang="en-US" dirty="0" smtClean="0">
                <a:solidFill>
                  <a:schemeClr val="bg1"/>
                </a:solidFill>
              </a:rPr>
              <a:t>*What is the Purpose of </a:t>
            </a:r>
            <a:r>
              <a:rPr lang="en-US" dirty="0">
                <a:solidFill>
                  <a:schemeClr val="bg1"/>
                </a:solidFill>
              </a:rPr>
              <a:t>the </a:t>
            </a:r>
            <a:r>
              <a:rPr lang="en-US" dirty="0" smtClean="0">
                <a:solidFill>
                  <a:schemeClr val="bg1"/>
                </a:solidFill>
              </a:rPr>
              <a:t>Sabbath?</a:t>
            </a:r>
            <a:endParaRPr lang="en-US" dirty="0">
              <a:solidFill>
                <a:schemeClr val="bg1"/>
              </a:solidFill>
            </a:endParaRPr>
          </a:p>
          <a:p>
            <a:pPr marL="0" indent="0">
              <a:buNone/>
            </a:pPr>
            <a:r>
              <a:rPr lang="en-US" dirty="0" smtClean="0">
                <a:solidFill>
                  <a:schemeClr val="bg1"/>
                </a:solidFill>
              </a:rPr>
              <a:t>*What </a:t>
            </a:r>
            <a:r>
              <a:rPr lang="en-US" dirty="0">
                <a:solidFill>
                  <a:schemeClr val="bg1"/>
                </a:solidFill>
              </a:rPr>
              <a:t>Does it </a:t>
            </a:r>
            <a:r>
              <a:rPr lang="en-US" dirty="0" smtClean="0">
                <a:solidFill>
                  <a:schemeClr val="bg1"/>
                </a:solidFill>
              </a:rPr>
              <a:t>Mean </a:t>
            </a:r>
            <a:r>
              <a:rPr lang="en-US" dirty="0">
                <a:solidFill>
                  <a:schemeClr val="bg1"/>
                </a:solidFill>
              </a:rPr>
              <a:t>that the Sabbath is a Sign</a:t>
            </a:r>
            <a:r>
              <a:rPr lang="en-US" dirty="0" smtClean="0">
                <a:solidFill>
                  <a:schemeClr val="bg1"/>
                </a:solidFill>
              </a:rPr>
              <a:t>?</a:t>
            </a:r>
          </a:p>
          <a:p>
            <a:pPr marL="0" indent="0">
              <a:buNone/>
            </a:pPr>
            <a:r>
              <a:rPr lang="en-US" dirty="0" smtClean="0">
                <a:solidFill>
                  <a:schemeClr val="bg1"/>
                </a:solidFill>
              </a:rPr>
              <a:t>*Did </a:t>
            </a:r>
            <a:r>
              <a:rPr lang="en-US" dirty="0" err="1" smtClean="0">
                <a:solidFill>
                  <a:schemeClr val="bg1"/>
                </a:solidFill>
              </a:rPr>
              <a:t>Yeshua</a:t>
            </a:r>
            <a:r>
              <a:rPr lang="en-US" dirty="0" smtClean="0">
                <a:solidFill>
                  <a:schemeClr val="bg1"/>
                </a:solidFill>
              </a:rPr>
              <a:t> Work on the Sabbath?</a:t>
            </a:r>
            <a:endParaRPr lang="en-US" dirty="0">
              <a:solidFill>
                <a:schemeClr val="bg1"/>
              </a:solidFill>
            </a:endParaRPr>
          </a:p>
          <a:p>
            <a:pPr marL="0" indent="0">
              <a:buNone/>
            </a:pPr>
            <a:r>
              <a:rPr lang="en-US" dirty="0" smtClean="0">
                <a:solidFill>
                  <a:schemeClr val="bg1"/>
                </a:solidFill>
              </a:rPr>
              <a:t>*Is </a:t>
            </a:r>
            <a:r>
              <a:rPr lang="en-US" dirty="0">
                <a:solidFill>
                  <a:schemeClr val="bg1"/>
                </a:solidFill>
              </a:rPr>
              <a:t>Keeping Sabbath a “Salvation Issue</a:t>
            </a:r>
            <a:r>
              <a:rPr lang="en-US" dirty="0" smtClean="0">
                <a:solidFill>
                  <a:schemeClr val="bg1"/>
                </a:solidFill>
              </a:rPr>
              <a:t>”?</a:t>
            </a:r>
            <a:endParaRPr lang="en-US" dirty="0">
              <a:solidFill>
                <a:schemeClr val="bg1"/>
              </a:solidFill>
            </a:endParaRPr>
          </a:p>
        </p:txBody>
      </p:sp>
    </p:spTree>
    <p:extLst>
      <p:ext uri="{BB962C8B-B14F-4D97-AF65-F5344CB8AC3E}">
        <p14:creationId xmlns:p14="http://schemas.microsoft.com/office/powerpoint/2010/main" val="39812211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920750" y="657227"/>
            <a:ext cx="7334250" cy="3857625"/>
          </a:xfrm>
        </p:spPr>
        <p:txBody>
          <a:bodyPr>
            <a:normAutofit/>
          </a:bodyPr>
          <a:lstStyle/>
          <a:p>
            <a:pPr algn="ctr">
              <a:buNone/>
            </a:pPr>
            <a:r>
              <a:rPr lang="en-US" sz="4000" dirty="0">
                <a:solidFill>
                  <a:schemeClr val="bg1"/>
                </a:solidFill>
              </a:rPr>
              <a:t>What Is the Meaning of “Sabbath</a:t>
            </a:r>
            <a:r>
              <a:rPr lang="en-US" sz="4000" dirty="0" smtClean="0">
                <a:solidFill>
                  <a:schemeClr val="bg1"/>
                </a:solidFill>
              </a:rPr>
              <a:t>”?</a:t>
            </a:r>
            <a:endParaRPr lang="en-US" sz="4000" dirty="0">
              <a:solidFill>
                <a:schemeClr val="bg1"/>
              </a:solidFill>
            </a:endParaRPr>
          </a:p>
        </p:txBody>
      </p:sp>
    </p:spTree>
    <p:extLst>
      <p:ext uri="{BB962C8B-B14F-4D97-AF65-F5344CB8AC3E}">
        <p14:creationId xmlns:p14="http://schemas.microsoft.com/office/powerpoint/2010/main" val="130952728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473529" y="302079"/>
            <a:ext cx="7781471" cy="4645478"/>
          </a:xfrm>
        </p:spPr>
        <p:txBody>
          <a:bodyPr>
            <a:normAutofit fontScale="77500" lnSpcReduction="20000"/>
          </a:bodyPr>
          <a:lstStyle/>
          <a:p>
            <a:pPr algn="ctr">
              <a:buNone/>
            </a:pPr>
            <a:r>
              <a:rPr lang="en-US" sz="4600" dirty="0" smtClean="0">
                <a:solidFill>
                  <a:schemeClr val="bg1"/>
                </a:solidFill>
              </a:rPr>
              <a:t>Genesis 2:1-3</a:t>
            </a:r>
            <a:endParaRPr lang="en-US" sz="6000" dirty="0" smtClean="0">
              <a:solidFill>
                <a:schemeClr val="bg1"/>
              </a:solidFill>
            </a:endParaRPr>
          </a:p>
          <a:p>
            <a:pPr>
              <a:buNone/>
            </a:pPr>
            <a:r>
              <a:rPr lang="en-US" sz="4000" dirty="0">
                <a:solidFill>
                  <a:schemeClr val="bg1"/>
                </a:solidFill>
              </a:rPr>
              <a:t>The heavens and the earth were completed with everything that was in them.  By the seventh day </a:t>
            </a:r>
            <a:r>
              <a:rPr lang="en-US" sz="4000" dirty="0" err="1">
                <a:solidFill>
                  <a:schemeClr val="bg1"/>
                </a:solidFill>
              </a:rPr>
              <a:t>Elohim</a:t>
            </a:r>
            <a:r>
              <a:rPr lang="en-US" sz="4000" dirty="0">
                <a:solidFill>
                  <a:schemeClr val="bg1"/>
                </a:solidFill>
              </a:rPr>
              <a:t> finished the work that he had been doing, and he </a:t>
            </a:r>
            <a:r>
              <a:rPr lang="en-US" sz="4000" u="sng" dirty="0">
                <a:solidFill>
                  <a:schemeClr val="bg1"/>
                </a:solidFill>
              </a:rPr>
              <a:t>ceased</a:t>
            </a:r>
            <a:r>
              <a:rPr lang="en-US" sz="4000" dirty="0">
                <a:solidFill>
                  <a:schemeClr val="bg1"/>
                </a:solidFill>
              </a:rPr>
              <a:t> on the seventh day all the work that he had been doing.  </a:t>
            </a:r>
            <a:r>
              <a:rPr lang="en-US" sz="4000" dirty="0" err="1">
                <a:solidFill>
                  <a:schemeClr val="bg1"/>
                </a:solidFill>
              </a:rPr>
              <a:t>Elohim</a:t>
            </a:r>
            <a:r>
              <a:rPr lang="en-US" sz="4000" dirty="0">
                <a:solidFill>
                  <a:schemeClr val="bg1"/>
                </a:solidFill>
              </a:rPr>
              <a:t> blessed the seventh day and </a:t>
            </a:r>
            <a:r>
              <a:rPr lang="en-US" sz="4000" dirty="0" smtClean="0">
                <a:solidFill>
                  <a:schemeClr val="bg1"/>
                </a:solidFill>
              </a:rPr>
              <a:t>set it apart because </a:t>
            </a:r>
            <a:r>
              <a:rPr lang="en-US" sz="4000" dirty="0">
                <a:solidFill>
                  <a:schemeClr val="bg1"/>
                </a:solidFill>
              </a:rPr>
              <a:t>on it he </a:t>
            </a:r>
            <a:r>
              <a:rPr lang="en-US" sz="4000" u="sng" dirty="0">
                <a:solidFill>
                  <a:schemeClr val="bg1"/>
                </a:solidFill>
              </a:rPr>
              <a:t>ceased</a:t>
            </a:r>
            <a:r>
              <a:rPr lang="en-US" sz="4000" dirty="0">
                <a:solidFill>
                  <a:schemeClr val="bg1"/>
                </a:solidFill>
              </a:rPr>
              <a:t> all the work that he had been doing in creation. </a:t>
            </a:r>
          </a:p>
        </p:txBody>
      </p:sp>
    </p:spTree>
    <p:extLst>
      <p:ext uri="{BB962C8B-B14F-4D97-AF65-F5344CB8AC3E}">
        <p14:creationId xmlns:p14="http://schemas.microsoft.com/office/powerpoint/2010/main" val="60473937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920750" y="310243"/>
            <a:ext cx="7334250" cy="4555671"/>
          </a:xfrm>
        </p:spPr>
        <p:txBody>
          <a:bodyPr>
            <a:normAutofit fontScale="47500" lnSpcReduction="20000"/>
          </a:bodyPr>
          <a:lstStyle/>
          <a:p>
            <a:pPr algn="ctr">
              <a:buNone/>
            </a:pPr>
            <a:r>
              <a:rPr lang="en-US" sz="6600" dirty="0" smtClean="0">
                <a:solidFill>
                  <a:schemeClr val="bg1"/>
                </a:solidFill>
              </a:rPr>
              <a:t>The </a:t>
            </a:r>
            <a:r>
              <a:rPr lang="en-US" sz="6600" dirty="0">
                <a:solidFill>
                  <a:schemeClr val="bg1"/>
                </a:solidFill>
              </a:rPr>
              <a:t>Hebrew word here translated </a:t>
            </a:r>
            <a:r>
              <a:rPr lang="en-US" sz="6600" i="1" dirty="0">
                <a:solidFill>
                  <a:schemeClr val="bg1"/>
                </a:solidFill>
              </a:rPr>
              <a:t>ceased</a:t>
            </a:r>
            <a:r>
              <a:rPr lang="en-US" sz="6600" dirty="0">
                <a:solidFill>
                  <a:schemeClr val="bg1"/>
                </a:solidFill>
              </a:rPr>
              <a:t> is </a:t>
            </a:r>
            <a:r>
              <a:rPr lang="en-US" sz="9300" dirty="0" err="1">
                <a:solidFill>
                  <a:schemeClr val="bg1"/>
                </a:solidFill>
                <a:latin typeface="Bwhebb"/>
              </a:rPr>
              <a:t>tbv</a:t>
            </a:r>
            <a:r>
              <a:rPr lang="en-US" sz="6600" dirty="0">
                <a:solidFill>
                  <a:schemeClr val="bg1"/>
                </a:solidFill>
              </a:rPr>
              <a:t>, (pronounced </a:t>
            </a:r>
            <a:r>
              <a:rPr lang="en-US" sz="6600" i="1" dirty="0" err="1">
                <a:solidFill>
                  <a:schemeClr val="bg1"/>
                </a:solidFill>
              </a:rPr>
              <a:t>shabbat</a:t>
            </a:r>
            <a:r>
              <a:rPr lang="en-US" sz="6600" dirty="0">
                <a:solidFill>
                  <a:schemeClr val="bg1"/>
                </a:solidFill>
              </a:rPr>
              <a:t>).  </a:t>
            </a:r>
            <a:endParaRPr lang="en-US" sz="6600" dirty="0" smtClean="0">
              <a:solidFill>
                <a:schemeClr val="bg1"/>
              </a:solidFill>
            </a:endParaRPr>
          </a:p>
          <a:p>
            <a:pPr>
              <a:buNone/>
            </a:pPr>
            <a:r>
              <a:rPr lang="en-US" sz="6600" dirty="0" smtClean="0">
                <a:solidFill>
                  <a:schemeClr val="bg1"/>
                </a:solidFill>
              </a:rPr>
              <a:t>The </a:t>
            </a:r>
            <a:r>
              <a:rPr lang="en-US" sz="6600" i="1" dirty="0">
                <a:solidFill>
                  <a:schemeClr val="bg1"/>
                </a:solidFill>
              </a:rPr>
              <a:t>Brown, Driver, Briggs</a:t>
            </a:r>
            <a:r>
              <a:rPr lang="en-US" sz="6600" dirty="0">
                <a:solidFill>
                  <a:schemeClr val="bg1"/>
                </a:solidFill>
              </a:rPr>
              <a:t> Hebrew lexicon translates this word as </a:t>
            </a:r>
            <a:r>
              <a:rPr lang="en-US" sz="6600" b="1" dirty="0">
                <a:solidFill>
                  <a:schemeClr val="bg1"/>
                </a:solidFill>
              </a:rPr>
              <a:t>cease, desist, rest.  </a:t>
            </a:r>
            <a:endParaRPr lang="en-US" sz="6600" b="1" dirty="0" smtClean="0">
              <a:solidFill>
                <a:schemeClr val="bg1"/>
              </a:solidFill>
            </a:endParaRPr>
          </a:p>
          <a:p>
            <a:pPr>
              <a:buNone/>
            </a:pPr>
            <a:r>
              <a:rPr lang="en-US" sz="6600" i="1" dirty="0" smtClean="0">
                <a:solidFill>
                  <a:schemeClr val="bg1"/>
                </a:solidFill>
              </a:rPr>
              <a:t>The </a:t>
            </a:r>
            <a:r>
              <a:rPr lang="en-US" sz="6600" i="1" dirty="0">
                <a:solidFill>
                  <a:schemeClr val="bg1"/>
                </a:solidFill>
              </a:rPr>
              <a:t>Theological Wordbook of the Old Testament</a:t>
            </a:r>
            <a:r>
              <a:rPr lang="en-US" sz="6600" dirty="0">
                <a:solidFill>
                  <a:schemeClr val="bg1"/>
                </a:solidFill>
              </a:rPr>
              <a:t> also renders our word as </a:t>
            </a:r>
            <a:r>
              <a:rPr lang="en-US" sz="6600" b="1" dirty="0">
                <a:solidFill>
                  <a:schemeClr val="bg1"/>
                </a:solidFill>
              </a:rPr>
              <a:t>cease, desist, rest.  </a:t>
            </a:r>
            <a:endParaRPr lang="en-US" sz="6600" b="1" dirty="0" smtClean="0">
              <a:solidFill>
                <a:schemeClr val="bg1"/>
              </a:solidFill>
            </a:endParaRPr>
          </a:p>
          <a:p>
            <a:pPr>
              <a:buNone/>
            </a:pPr>
            <a:r>
              <a:rPr lang="en-US" sz="6600" dirty="0" smtClean="0">
                <a:solidFill>
                  <a:schemeClr val="bg1"/>
                </a:solidFill>
              </a:rPr>
              <a:t>And </a:t>
            </a:r>
            <a:r>
              <a:rPr lang="en-US" sz="6600" dirty="0">
                <a:solidFill>
                  <a:schemeClr val="bg1"/>
                </a:solidFill>
              </a:rPr>
              <a:t>the </a:t>
            </a:r>
            <a:r>
              <a:rPr lang="en-US" sz="6600" i="1" dirty="0">
                <a:solidFill>
                  <a:schemeClr val="bg1"/>
                </a:solidFill>
              </a:rPr>
              <a:t>Hebrew and Aramaic Lexicon of the Old Testament </a:t>
            </a:r>
            <a:r>
              <a:rPr lang="en-US" sz="6600" dirty="0">
                <a:solidFill>
                  <a:schemeClr val="bg1"/>
                </a:solidFill>
              </a:rPr>
              <a:t>says this word means to </a:t>
            </a:r>
            <a:r>
              <a:rPr lang="en-US" sz="6600" b="1" dirty="0">
                <a:solidFill>
                  <a:schemeClr val="bg1"/>
                </a:solidFill>
              </a:rPr>
              <a:t>cease, stop, rest, </a:t>
            </a:r>
            <a:r>
              <a:rPr lang="en-US" sz="6600" b="1" dirty="0" smtClean="0">
                <a:solidFill>
                  <a:schemeClr val="bg1"/>
                </a:solidFill>
              </a:rPr>
              <a:t>celebrate.</a:t>
            </a:r>
            <a:endParaRPr lang="en-US" sz="6600" b="1" i="1" dirty="0">
              <a:solidFill>
                <a:schemeClr val="bg1"/>
              </a:solidFill>
            </a:endParaRPr>
          </a:p>
        </p:txBody>
      </p:sp>
    </p:spTree>
    <p:extLst>
      <p:ext uri="{BB962C8B-B14F-4D97-AF65-F5344CB8AC3E}">
        <p14:creationId xmlns:p14="http://schemas.microsoft.com/office/powerpoint/2010/main" val="198096627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920750" y="657227"/>
            <a:ext cx="7334250" cy="3857625"/>
          </a:xfrm>
        </p:spPr>
        <p:txBody>
          <a:bodyPr>
            <a:normAutofit/>
          </a:bodyPr>
          <a:lstStyle/>
          <a:p>
            <a:pPr algn="ctr">
              <a:buNone/>
            </a:pPr>
            <a:r>
              <a:rPr lang="en-US" sz="4000" dirty="0" smtClean="0">
                <a:solidFill>
                  <a:schemeClr val="bg1"/>
                </a:solidFill>
              </a:rPr>
              <a:t>What Does it Mean that the Sabbath is Holy?</a:t>
            </a:r>
            <a:endParaRPr lang="en-US" sz="4000" dirty="0">
              <a:solidFill>
                <a:schemeClr val="bg1"/>
              </a:solidFill>
            </a:endParaRPr>
          </a:p>
        </p:txBody>
      </p:sp>
    </p:spTree>
    <p:extLst>
      <p:ext uri="{BB962C8B-B14F-4D97-AF65-F5344CB8AC3E}">
        <p14:creationId xmlns:p14="http://schemas.microsoft.com/office/powerpoint/2010/main" val="68302630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449036" y="416379"/>
            <a:ext cx="7805964" cy="4523014"/>
          </a:xfrm>
        </p:spPr>
        <p:txBody>
          <a:bodyPr>
            <a:normAutofit lnSpcReduction="10000"/>
          </a:bodyPr>
          <a:lstStyle/>
          <a:p>
            <a:pPr algn="ctr">
              <a:buNone/>
            </a:pPr>
            <a:r>
              <a:rPr lang="en-US" sz="3600" dirty="0" smtClean="0">
                <a:solidFill>
                  <a:schemeClr val="bg1"/>
                </a:solidFill>
                <a:latin typeface="Times New Roman" pitchFamily="18" charset="0"/>
                <a:cs typeface="Times New Roman" pitchFamily="18" charset="0"/>
              </a:rPr>
              <a:t>The Separations of Creation </a:t>
            </a:r>
          </a:p>
          <a:p>
            <a:pPr algn="ctr">
              <a:buNone/>
            </a:pPr>
            <a:r>
              <a:rPr lang="en-US" sz="3600" dirty="0" smtClean="0">
                <a:solidFill>
                  <a:schemeClr val="bg1"/>
                </a:solidFill>
                <a:latin typeface="Times New Roman" pitchFamily="18" charset="0"/>
                <a:cs typeface="Times New Roman" pitchFamily="18" charset="0"/>
              </a:rPr>
              <a:t>(</a:t>
            </a:r>
            <a:r>
              <a:rPr lang="en-US" sz="3600" dirty="0" err="1" smtClean="0">
                <a:solidFill>
                  <a:schemeClr val="bg1"/>
                </a:solidFill>
                <a:latin typeface="Times New Roman" pitchFamily="18" charset="0"/>
                <a:cs typeface="Times New Roman" pitchFamily="18" charset="0"/>
              </a:rPr>
              <a:t>Heb</a:t>
            </a:r>
            <a:r>
              <a:rPr lang="en-US" sz="3600" dirty="0" smtClean="0">
                <a:solidFill>
                  <a:schemeClr val="bg1"/>
                </a:solidFill>
                <a:latin typeface="Times New Roman" pitchFamily="18" charset="0"/>
                <a:cs typeface="Times New Roman" pitchFamily="18" charset="0"/>
              </a:rPr>
              <a:t> </a:t>
            </a:r>
            <a:r>
              <a:rPr lang="en-US" sz="3600" i="1" dirty="0" err="1" smtClean="0">
                <a:solidFill>
                  <a:schemeClr val="bg1"/>
                </a:solidFill>
                <a:latin typeface="Times New Roman" pitchFamily="18" charset="0"/>
                <a:cs typeface="Times New Roman" pitchFamily="18" charset="0"/>
              </a:rPr>
              <a:t>bdl</a:t>
            </a:r>
            <a:r>
              <a:rPr lang="en-US" sz="3600" i="1" dirty="0" smtClean="0">
                <a:solidFill>
                  <a:schemeClr val="bg1"/>
                </a:solidFill>
                <a:latin typeface="Times New Roman" pitchFamily="18" charset="0"/>
                <a:cs typeface="Times New Roman" pitchFamily="18" charset="0"/>
              </a:rPr>
              <a:t> – </a:t>
            </a:r>
            <a:r>
              <a:rPr lang="en-US" sz="3600" i="1" dirty="0" err="1" smtClean="0">
                <a:solidFill>
                  <a:schemeClr val="bg1"/>
                </a:solidFill>
                <a:latin typeface="Times New Roman" pitchFamily="18" charset="0"/>
                <a:cs typeface="Times New Roman" pitchFamily="18" charset="0"/>
              </a:rPr>
              <a:t>divide,separate,distinguish</a:t>
            </a:r>
            <a:r>
              <a:rPr lang="en-US" sz="3600" dirty="0" smtClean="0">
                <a:solidFill>
                  <a:schemeClr val="bg1"/>
                </a:solidFill>
                <a:latin typeface="Times New Roman" pitchFamily="18" charset="0"/>
                <a:cs typeface="Times New Roman" pitchFamily="18" charset="0"/>
              </a:rPr>
              <a:t>)</a:t>
            </a:r>
          </a:p>
          <a:p>
            <a:pPr algn="ctr">
              <a:buNone/>
            </a:pPr>
            <a:r>
              <a:rPr lang="en-US" dirty="0" smtClean="0">
                <a:solidFill>
                  <a:schemeClr val="bg1"/>
                </a:solidFill>
              </a:rPr>
              <a:t>*Day 1- Light from Darkness</a:t>
            </a:r>
          </a:p>
          <a:p>
            <a:pPr algn="ctr">
              <a:buNone/>
            </a:pPr>
            <a:r>
              <a:rPr lang="en-US" dirty="0" smtClean="0">
                <a:solidFill>
                  <a:schemeClr val="bg1"/>
                </a:solidFill>
              </a:rPr>
              <a:t>*Day 2 – Waters Above from Waters Below</a:t>
            </a:r>
          </a:p>
          <a:p>
            <a:pPr algn="ctr">
              <a:buNone/>
            </a:pPr>
            <a:r>
              <a:rPr lang="en-US" dirty="0" smtClean="0">
                <a:solidFill>
                  <a:schemeClr val="bg1"/>
                </a:solidFill>
              </a:rPr>
              <a:t>Day 3 – Land from Water</a:t>
            </a:r>
          </a:p>
          <a:p>
            <a:pPr algn="ctr">
              <a:buNone/>
            </a:pPr>
            <a:r>
              <a:rPr lang="en-US" dirty="0" smtClean="0">
                <a:solidFill>
                  <a:schemeClr val="bg1"/>
                </a:solidFill>
              </a:rPr>
              <a:t>*Day 4 – Day from Night</a:t>
            </a:r>
          </a:p>
          <a:p>
            <a:pPr algn="ctr">
              <a:buNone/>
            </a:pPr>
            <a:r>
              <a:rPr lang="en-US" dirty="0" smtClean="0">
                <a:solidFill>
                  <a:schemeClr val="bg1"/>
                </a:solidFill>
              </a:rPr>
              <a:t>(Day 6? – Woman from Man)</a:t>
            </a:r>
          </a:p>
          <a:p>
            <a:pPr algn="ctr">
              <a:buNone/>
            </a:pPr>
            <a:r>
              <a:rPr lang="en-US" dirty="0" smtClean="0">
                <a:solidFill>
                  <a:schemeClr val="bg1"/>
                </a:solidFill>
              </a:rPr>
              <a:t>Day 7 – Sabbath Day from the other Six</a:t>
            </a:r>
            <a:endParaRPr lang="en-US" dirty="0">
              <a:solidFill>
                <a:schemeClr val="bg1"/>
              </a:solidFill>
            </a:endParaRPr>
          </a:p>
        </p:txBody>
      </p:sp>
    </p:spTree>
    <p:extLst>
      <p:ext uri="{BB962C8B-B14F-4D97-AF65-F5344CB8AC3E}">
        <p14:creationId xmlns:p14="http://schemas.microsoft.com/office/powerpoint/2010/main" val="39812211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 calcmode="lin" valueType="num">
                                      <p:cBhvr additive="base">
                                        <p:cTn id="17"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animEffect transition="in" filter="fade">
                                      <p:cBhvr>
                                        <p:cTn id="23" dur="500"/>
                                        <p:tgtEl>
                                          <p:spTgt spid="3">
                                            <p:txEl>
                                              <p:pRg st="3" end="3"/>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grpId="0" nodeType="clickEffect">
                                  <p:stCondLst>
                                    <p:cond delay="0"/>
                                  </p:stCondLst>
                                  <p:childTnLst>
                                    <p:set>
                                      <p:cBhvr>
                                        <p:cTn id="27" dur="1" fill="hold">
                                          <p:stCondLst>
                                            <p:cond delay="0"/>
                                          </p:stCondLst>
                                        </p:cTn>
                                        <p:tgtEl>
                                          <p:spTgt spid="3">
                                            <p:txEl>
                                              <p:pRg st="4" end="4"/>
                                            </p:txEl>
                                          </p:spTgt>
                                        </p:tgtEl>
                                        <p:attrNameLst>
                                          <p:attrName>style.visibility</p:attrName>
                                        </p:attrNameLst>
                                      </p:cBhvr>
                                      <p:to>
                                        <p:strVal val="visible"/>
                                      </p:to>
                                    </p:set>
                                    <p:animEffect transition="in" filter="fade">
                                      <p:cBhvr>
                                        <p:cTn id="28" dur="500"/>
                                        <p:tgtEl>
                                          <p:spTgt spid="3">
                                            <p:txEl>
                                              <p:pRg st="4" end="4"/>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grpId="0" nodeType="clickEffect">
                                  <p:stCondLst>
                                    <p:cond delay="0"/>
                                  </p:stCondLst>
                                  <p:childTnLst>
                                    <p:set>
                                      <p:cBhvr>
                                        <p:cTn id="32" dur="1" fill="hold">
                                          <p:stCondLst>
                                            <p:cond delay="0"/>
                                          </p:stCondLst>
                                        </p:cTn>
                                        <p:tgtEl>
                                          <p:spTgt spid="3">
                                            <p:txEl>
                                              <p:pRg st="5" end="5"/>
                                            </p:txEl>
                                          </p:spTgt>
                                        </p:tgtEl>
                                        <p:attrNameLst>
                                          <p:attrName>style.visibility</p:attrName>
                                        </p:attrNameLst>
                                      </p:cBhvr>
                                      <p:to>
                                        <p:strVal val="visible"/>
                                      </p:to>
                                    </p:set>
                                    <p:animEffect transition="in" filter="fade">
                                      <p:cBhvr>
                                        <p:cTn id="33" dur="500"/>
                                        <p:tgtEl>
                                          <p:spTgt spid="3">
                                            <p:txEl>
                                              <p:pRg st="5" end="5"/>
                                            </p:txEl>
                                          </p:spTgt>
                                        </p:tgtEl>
                                      </p:cBhvr>
                                    </p:animEffect>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grpId="0" nodeType="clickEffect">
                                  <p:stCondLst>
                                    <p:cond delay="0"/>
                                  </p:stCondLst>
                                  <p:childTnLst>
                                    <p:set>
                                      <p:cBhvr>
                                        <p:cTn id="37" dur="1" fill="hold">
                                          <p:stCondLst>
                                            <p:cond delay="0"/>
                                          </p:stCondLst>
                                        </p:cTn>
                                        <p:tgtEl>
                                          <p:spTgt spid="3">
                                            <p:txEl>
                                              <p:pRg st="6" end="6"/>
                                            </p:txEl>
                                          </p:spTgt>
                                        </p:tgtEl>
                                        <p:attrNameLst>
                                          <p:attrName>style.visibility</p:attrName>
                                        </p:attrNameLst>
                                      </p:cBhvr>
                                      <p:to>
                                        <p:strVal val="visible"/>
                                      </p:to>
                                    </p:set>
                                    <p:animEffect transition="in" filter="fade">
                                      <p:cBhvr>
                                        <p:cTn id="38" dur="500"/>
                                        <p:tgtEl>
                                          <p:spTgt spid="3">
                                            <p:txEl>
                                              <p:pRg st="6" end="6"/>
                                            </p:txEl>
                                          </p:spTgt>
                                        </p:tgtEl>
                                      </p:cBhvr>
                                    </p:animEffect>
                                  </p:childTnLst>
                                </p:cTn>
                              </p:par>
                            </p:childTnLst>
                          </p:cTn>
                        </p:par>
                      </p:childTnLst>
                    </p:cTn>
                  </p:par>
                  <p:par>
                    <p:cTn id="39" fill="hold">
                      <p:stCondLst>
                        <p:cond delay="indefinite"/>
                      </p:stCondLst>
                      <p:childTnLst>
                        <p:par>
                          <p:cTn id="40" fill="hold">
                            <p:stCondLst>
                              <p:cond delay="0"/>
                            </p:stCondLst>
                            <p:childTnLst>
                              <p:par>
                                <p:cTn id="41" presetID="10" presetClass="entr" presetSubtype="0" fill="hold" grpId="0" nodeType="clickEffect">
                                  <p:stCondLst>
                                    <p:cond delay="0"/>
                                  </p:stCondLst>
                                  <p:childTnLst>
                                    <p:set>
                                      <p:cBhvr>
                                        <p:cTn id="42" dur="1" fill="hold">
                                          <p:stCondLst>
                                            <p:cond delay="0"/>
                                          </p:stCondLst>
                                        </p:cTn>
                                        <p:tgtEl>
                                          <p:spTgt spid="3">
                                            <p:txEl>
                                              <p:pRg st="7" end="7"/>
                                            </p:txEl>
                                          </p:spTgt>
                                        </p:tgtEl>
                                        <p:attrNameLst>
                                          <p:attrName>style.visibility</p:attrName>
                                        </p:attrNameLst>
                                      </p:cBhvr>
                                      <p:to>
                                        <p:strVal val="visible"/>
                                      </p:to>
                                    </p:set>
                                    <p:animEffect transition="in" filter="fade">
                                      <p:cBhvr>
                                        <p:cTn id="43" dur="5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538843" y="657227"/>
            <a:ext cx="7716157" cy="4208687"/>
          </a:xfrm>
        </p:spPr>
        <p:txBody>
          <a:bodyPr>
            <a:normAutofit fontScale="77500" lnSpcReduction="20000"/>
          </a:bodyPr>
          <a:lstStyle/>
          <a:p>
            <a:pPr marL="0" indent="0">
              <a:buNone/>
            </a:pPr>
            <a:r>
              <a:rPr lang="en-US" sz="4000" baseline="30000" dirty="0" smtClean="0">
                <a:solidFill>
                  <a:schemeClr val="bg1"/>
                </a:solidFill>
              </a:rPr>
              <a:t>25</a:t>
            </a:r>
            <a:r>
              <a:rPr lang="en-US" sz="4000" dirty="0" smtClean="0">
                <a:solidFill>
                  <a:schemeClr val="bg1"/>
                </a:solidFill>
              </a:rPr>
              <a:t> </a:t>
            </a:r>
            <a:r>
              <a:rPr lang="en-US" sz="4000" dirty="0">
                <a:solidFill>
                  <a:schemeClr val="bg1"/>
                </a:solidFill>
              </a:rPr>
              <a:t>"'You must therefore make a </a:t>
            </a:r>
            <a:r>
              <a:rPr lang="en-US" sz="4000" dirty="0" smtClean="0">
                <a:solidFill>
                  <a:schemeClr val="bg1"/>
                </a:solidFill>
              </a:rPr>
              <a:t>distinction (Hebrew </a:t>
            </a:r>
            <a:r>
              <a:rPr lang="en-US" sz="4000" i="1" dirty="0" err="1" smtClean="0">
                <a:solidFill>
                  <a:schemeClr val="bg1"/>
                </a:solidFill>
              </a:rPr>
              <a:t>badal</a:t>
            </a:r>
            <a:r>
              <a:rPr lang="en-US" sz="4000" dirty="0" smtClean="0">
                <a:solidFill>
                  <a:schemeClr val="bg1"/>
                </a:solidFill>
              </a:rPr>
              <a:t>) </a:t>
            </a:r>
            <a:r>
              <a:rPr lang="en-US" sz="4000" dirty="0">
                <a:solidFill>
                  <a:schemeClr val="bg1"/>
                </a:solidFill>
              </a:rPr>
              <a:t>between clean and unclean animals and between unclean and clean birds. Do not defile yourselves by any animal or bird or anything that moves along the ground-- those which I have set </a:t>
            </a:r>
            <a:r>
              <a:rPr lang="en-US" sz="4000" dirty="0" smtClean="0">
                <a:solidFill>
                  <a:schemeClr val="bg1"/>
                </a:solidFill>
              </a:rPr>
              <a:t>apart (Hebrew </a:t>
            </a:r>
            <a:r>
              <a:rPr lang="en-US" sz="4000" i="1" dirty="0" err="1" smtClean="0">
                <a:solidFill>
                  <a:schemeClr val="bg1"/>
                </a:solidFill>
              </a:rPr>
              <a:t>qadash</a:t>
            </a:r>
            <a:r>
              <a:rPr lang="en-US" sz="4000" dirty="0" smtClean="0">
                <a:solidFill>
                  <a:schemeClr val="bg1"/>
                </a:solidFill>
              </a:rPr>
              <a:t>) </a:t>
            </a:r>
            <a:r>
              <a:rPr lang="en-US" sz="4000" dirty="0">
                <a:solidFill>
                  <a:schemeClr val="bg1"/>
                </a:solidFill>
              </a:rPr>
              <a:t>as unclean for you.</a:t>
            </a:r>
          </a:p>
          <a:p>
            <a:pPr marL="0" indent="0">
              <a:buNone/>
            </a:pPr>
            <a:r>
              <a:rPr lang="en-US" sz="4000" baseline="30000" dirty="0" smtClean="0">
                <a:solidFill>
                  <a:schemeClr val="bg1"/>
                </a:solidFill>
              </a:rPr>
              <a:t>26</a:t>
            </a:r>
            <a:r>
              <a:rPr lang="en-US" sz="4000" dirty="0" smtClean="0">
                <a:solidFill>
                  <a:schemeClr val="bg1"/>
                </a:solidFill>
              </a:rPr>
              <a:t> </a:t>
            </a:r>
            <a:r>
              <a:rPr lang="en-US" sz="4000" dirty="0">
                <a:solidFill>
                  <a:schemeClr val="bg1"/>
                </a:solidFill>
              </a:rPr>
              <a:t>You are to be holy to me because I, </a:t>
            </a:r>
            <a:r>
              <a:rPr lang="en-US" sz="4000" dirty="0" err="1" smtClean="0">
                <a:solidFill>
                  <a:schemeClr val="bg1"/>
                </a:solidFill>
              </a:rPr>
              <a:t>Yehovah</a:t>
            </a:r>
            <a:r>
              <a:rPr lang="en-US" sz="4000" dirty="0" smtClean="0">
                <a:solidFill>
                  <a:schemeClr val="bg1"/>
                </a:solidFill>
              </a:rPr>
              <a:t>, </a:t>
            </a:r>
            <a:r>
              <a:rPr lang="en-US" sz="4000" dirty="0">
                <a:solidFill>
                  <a:schemeClr val="bg1"/>
                </a:solidFill>
              </a:rPr>
              <a:t>am holy, and I have set you apart from the nations to be my own</a:t>
            </a:r>
            <a:r>
              <a:rPr lang="en-US" sz="4000" dirty="0" smtClean="0">
                <a:solidFill>
                  <a:schemeClr val="bg1"/>
                </a:solidFill>
              </a:rPr>
              <a:t>. (Leviticus 20)</a:t>
            </a:r>
            <a:endParaRPr lang="en-US" sz="4000" dirty="0">
              <a:solidFill>
                <a:schemeClr val="bg1"/>
              </a:solidFill>
            </a:endParaRPr>
          </a:p>
        </p:txBody>
      </p:sp>
    </p:spTree>
    <p:extLst>
      <p:ext uri="{BB962C8B-B14F-4D97-AF65-F5344CB8AC3E}">
        <p14:creationId xmlns:p14="http://schemas.microsoft.com/office/powerpoint/2010/main" val="273723749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424543" y="302079"/>
            <a:ext cx="7830457" cy="4645478"/>
          </a:xfrm>
        </p:spPr>
        <p:txBody>
          <a:bodyPr>
            <a:normAutofit fontScale="85000" lnSpcReduction="20000"/>
          </a:bodyPr>
          <a:lstStyle/>
          <a:p>
            <a:pPr algn="ctr">
              <a:buNone/>
            </a:pPr>
            <a:r>
              <a:rPr lang="en-US" sz="4600" dirty="0" smtClean="0">
                <a:solidFill>
                  <a:schemeClr val="bg1"/>
                </a:solidFill>
              </a:rPr>
              <a:t>Genesis 2:1-3</a:t>
            </a:r>
            <a:endParaRPr lang="en-US" sz="6000" dirty="0" smtClean="0">
              <a:solidFill>
                <a:schemeClr val="bg1"/>
              </a:solidFill>
            </a:endParaRPr>
          </a:p>
          <a:p>
            <a:pPr algn="ctr">
              <a:buNone/>
            </a:pPr>
            <a:r>
              <a:rPr lang="en-US" sz="4000" dirty="0">
                <a:solidFill>
                  <a:schemeClr val="bg1"/>
                </a:solidFill>
              </a:rPr>
              <a:t>The heavens and the earth were completed with everything that was in them.  By the seventh day </a:t>
            </a:r>
            <a:r>
              <a:rPr lang="en-US" sz="4000" dirty="0" err="1">
                <a:solidFill>
                  <a:schemeClr val="bg1"/>
                </a:solidFill>
              </a:rPr>
              <a:t>Elohim</a:t>
            </a:r>
            <a:r>
              <a:rPr lang="en-US" sz="4000" dirty="0">
                <a:solidFill>
                  <a:schemeClr val="bg1"/>
                </a:solidFill>
              </a:rPr>
              <a:t> finished the work that he had been doing, and he ceased on the seventh day all the work that he had been doing.  </a:t>
            </a:r>
            <a:r>
              <a:rPr lang="en-US" sz="4000" dirty="0" err="1">
                <a:solidFill>
                  <a:schemeClr val="bg1"/>
                </a:solidFill>
              </a:rPr>
              <a:t>Elohim</a:t>
            </a:r>
            <a:r>
              <a:rPr lang="en-US" sz="4000" dirty="0">
                <a:solidFill>
                  <a:schemeClr val="bg1"/>
                </a:solidFill>
              </a:rPr>
              <a:t> blessed the seventh day and </a:t>
            </a:r>
            <a:r>
              <a:rPr lang="en-US" sz="4000" u="sng" dirty="0" smtClean="0">
                <a:solidFill>
                  <a:schemeClr val="bg1"/>
                </a:solidFill>
              </a:rPr>
              <a:t>set it apart</a:t>
            </a:r>
            <a:r>
              <a:rPr lang="en-US" sz="4000" dirty="0" smtClean="0">
                <a:solidFill>
                  <a:schemeClr val="bg1"/>
                </a:solidFill>
              </a:rPr>
              <a:t> (</a:t>
            </a:r>
            <a:r>
              <a:rPr lang="en-US" sz="4000" dirty="0" err="1" smtClean="0">
                <a:solidFill>
                  <a:schemeClr val="bg1"/>
                </a:solidFill>
              </a:rPr>
              <a:t>Heb</a:t>
            </a:r>
            <a:r>
              <a:rPr lang="en-US" sz="4000" dirty="0" smtClean="0">
                <a:solidFill>
                  <a:schemeClr val="bg1"/>
                </a:solidFill>
              </a:rPr>
              <a:t> </a:t>
            </a:r>
            <a:r>
              <a:rPr lang="en-US" sz="4000" i="1" dirty="0" err="1" smtClean="0">
                <a:solidFill>
                  <a:schemeClr val="bg1"/>
                </a:solidFill>
              </a:rPr>
              <a:t>qadash</a:t>
            </a:r>
            <a:r>
              <a:rPr lang="en-US" sz="4000" dirty="0" smtClean="0">
                <a:solidFill>
                  <a:schemeClr val="bg1"/>
                </a:solidFill>
              </a:rPr>
              <a:t>) because </a:t>
            </a:r>
            <a:r>
              <a:rPr lang="en-US" sz="4000" dirty="0">
                <a:solidFill>
                  <a:schemeClr val="bg1"/>
                </a:solidFill>
              </a:rPr>
              <a:t>on it he ceased all the work that he had been doing in creation. </a:t>
            </a:r>
          </a:p>
        </p:txBody>
      </p:sp>
    </p:spTree>
    <p:extLst>
      <p:ext uri="{BB962C8B-B14F-4D97-AF65-F5344CB8AC3E}">
        <p14:creationId xmlns:p14="http://schemas.microsoft.com/office/powerpoint/2010/main" val="398122119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416379" y="657227"/>
            <a:ext cx="8156121" cy="4241344"/>
          </a:xfrm>
        </p:spPr>
        <p:txBody>
          <a:bodyPr>
            <a:normAutofit fontScale="70000" lnSpcReduction="20000"/>
          </a:bodyPr>
          <a:lstStyle/>
          <a:p>
            <a:pPr algn="ctr">
              <a:buNone/>
            </a:pPr>
            <a:r>
              <a:rPr lang="en-US" sz="5100" dirty="0" smtClean="0">
                <a:solidFill>
                  <a:schemeClr val="bg1"/>
                </a:solidFill>
              </a:rPr>
              <a:t>Holy (</a:t>
            </a:r>
            <a:r>
              <a:rPr lang="en-US" sz="5100" i="1" dirty="0" err="1" smtClean="0">
                <a:solidFill>
                  <a:schemeClr val="bg1"/>
                </a:solidFill>
              </a:rPr>
              <a:t>qadash</a:t>
            </a:r>
            <a:r>
              <a:rPr lang="en-US" sz="5100" dirty="0" smtClean="0">
                <a:solidFill>
                  <a:schemeClr val="bg1"/>
                </a:solidFill>
              </a:rPr>
              <a:t>)</a:t>
            </a:r>
          </a:p>
          <a:p>
            <a:pPr algn="ctr">
              <a:buNone/>
            </a:pPr>
            <a:r>
              <a:rPr lang="en-US" sz="4000" dirty="0">
                <a:solidFill>
                  <a:schemeClr val="bg1"/>
                </a:solidFill>
              </a:rPr>
              <a:t>The </a:t>
            </a:r>
            <a:r>
              <a:rPr lang="en-US" sz="4000" i="1" dirty="0">
                <a:solidFill>
                  <a:schemeClr val="bg1"/>
                </a:solidFill>
              </a:rPr>
              <a:t>BDB</a:t>
            </a:r>
            <a:r>
              <a:rPr lang="en-US" sz="4000" dirty="0">
                <a:solidFill>
                  <a:schemeClr val="bg1"/>
                </a:solidFill>
              </a:rPr>
              <a:t> suggests the meaning of this root word is </a:t>
            </a:r>
            <a:r>
              <a:rPr lang="en-US" sz="4000" i="1" u="sng" dirty="0">
                <a:solidFill>
                  <a:schemeClr val="bg1"/>
                </a:solidFill>
              </a:rPr>
              <a:t>separation</a:t>
            </a:r>
            <a:r>
              <a:rPr lang="en-US" sz="4000" i="1" dirty="0">
                <a:solidFill>
                  <a:schemeClr val="bg1"/>
                </a:solidFill>
              </a:rPr>
              <a:t>, withdrawal.</a:t>
            </a:r>
            <a:r>
              <a:rPr lang="en-US" sz="4000" dirty="0">
                <a:solidFill>
                  <a:schemeClr val="bg1"/>
                </a:solidFill>
              </a:rPr>
              <a:t>  </a:t>
            </a:r>
            <a:r>
              <a:rPr lang="en-US" sz="4000" i="1" dirty="0">
                <a:solidFill>
                  <a:schemeClr val="bg1"/>
                </a:solidFill>
              </a:rPr>
              <a:t>HALOT</a:t>
            </a:r>
            <a:r>
              <a:rPr lang="en-US" sz="4000" dirty="0">
                <a:solidFill>
                  <a:schemeClr val="bg1"/>
                </a:solidFill>
              </a:rPr>
              <a:t> defines it as </a:t>
            </a:r>
            <a:r>
              <a:rPr lang="en-US" sz="4000" b="1" dirty="0">
                <a:solidFill>
                  <a:schemeClr val="bg1"/>
                </a:solidFill>
              </a:rPr>
              <a:t>holy, commanding respect, awesome</a:t>
            </a:r>
            <a:r>
              <a:rPr lang="en-US" sz="4000" dirty="0">
                <a:solidFill>
                  <a:schemeClr val="bg1"/>
                </a:solidFill>
              </a:rPr>
              <a:t>, </a:t>
            </a:r>
            <a:r>
              <a:rPr lang="en-US" sz="4000" b="1" u="sng" dirty="0">
                <a:solidFill>
                  <a:schemeClr val="bg1"/>
                </a:solidFill>
              </a:rPr>
              <a:t>singled out</a:t>
            </a:r>
            <a:r>
              <a:rPr lang="en-US" sz="4000" b="1" dirty="0">
                <a:solidFill>
                  <a:schemeClr val="bg1"/>
                </a:solidFill>
              </a:rPr>
              <a:t>, </a:t>
            </a:r>
            <a:r>
              <a:rPr lang="en-US" sz="4000" b="1" u="sng" dirty="0">
                <a:solidFill>
                  <a:schemeClr val="bg1"/>
                </a:solidFill>
              </a:rPr>
              <a:t>consecrated for</a:t>
            </a:r>
            <a:r>
              <a:rPr lang="en-US" sz="4000" b="1" dirty="0">
                <a:solidFill>
                  <a:schemeClr val="bg1"/>
                </a:solidFill>
              </a:rPr>
              <a:t>. </a:t>
            </a:r>
            <a:r>
              <a:rPr lang="en-US" sz="4000" dirty="0">
                <a:solidFill>
                  <a:schemeClr val="bg1"/>
                </a:solidFill>
              </a:rPr>
              <a:t> The </a:t>
            </a:r>
            <a:r>
              <a:rPr lang="en-US" sz="4000" i="1" dirty="0">
                <a:solidFill>
                  <a:schemeClr val="bg1"/>
                </a:solidFill>
              </a:rPr>
              <a:t>TWOT</a:t>
            </a:r>
            <a:r>
              <a:rPr lang="en-US" sz="4000" dirty="0">
                <a:solidFill>
                  <a:schemeClr val="bg1"/>
                </a:solidFill>
              </a:rPr>
              <a:t> renders our word</a:t>
            </a:r>
            <a:r>
              <a:rPr lang="en-US" sz="4000" b="1" dirty="0">
                <a:solidFill>
                  <a:schemeClr val="bg1"/>
                </a:solidFill>
              </a:rPr>
              <a:t> be hallowed, holy, sanctified; to consecrate, sanctify, prepare, </a:t>
            </a:r>
            <a:r>
              <a:rPr lang="en-US" sz="4000" b="1" u="sng" dirty="0">
                <a:solidFill>
                  <a:schemeClr val="bg1"/>
                </a:solidFill>
              </a:rPr>
              <a:t>dedicate</a:t>
            </a:r>
            <a:r>
              <a:rPr lang="en-US" sz="4000" b="1" dirty="0">
                <a:solidFill>
                  <a:schemeClr val="bg1"/>
                </a:solidFill>
              </a:rPr>
              <a:t>. </a:t>
            </a:r>
            <a:r>
              <a:rPr lang="en-US" sz="4000" dirty="0">
                <a:solidFill>
                  <a:schemeClr val="bg1"/>
                </a:solidFill>
              </a:rPr>
              <a:t> Emerging from these abstract terms is the </a:t>
            </a:r>
            <a:r>
              <a:rPr lang="en-US" sz="4000" dirty="0" smtClean="0">
                <a:solidFill>
                  <a:schemeClr val="bg1"/>
                </a:solidFill>
              </a:rPr>
              <a:t>concept of </a:t>
            </a:r>
            <a:r>
              <a:rPr lang="en-US" sz="4000" b="1" u="sng" dirty="0">
                <a:solidFill>
                  <a:schemeClr val="bg1"/>
                </a:solidFill>
              </a:rPr>
              <a:t>separating</a:t>
            </a:r>
            <a:r>
              <a:rPr lang="en-US" sz="4000" dirty="0">
                <a:solidFill>
                  <a:schemeClr val="bg1"/>
                </a:solidFill>
              </a:rPr>
              <a:t> or </a:t>
            </a:r>
            <a:r>
              <a:rPr lang="en-US" sz="4000" b="1" u="sng" dirty="0">
                <a:solidFill>
                  <a:schemeClr val="bg1"/>
                </a:solidFill>
              </a:rPr>
              <a:t>setting apart</a:t>
            </a:r>
            <a:r>
              <a:rPr lang="en-US" sz="4000" dirty="0">
                <a:solidFill>
                  <a:schemeClr val="bg1"/>
                </a:solidFill>
              </a:rPr>
              <a:t> of something.  </a:t>
            </a:r>
            <a:r>
              <a:rPr lang="en-US" sz="4000" dirty="0" smtClean="0">
                <a:solidFill>
                  <a:schemeClr val="bg1"/>
                </a:solidFill>
              </a:rPr>
              <a:t>Thus, </a:t>
            </a:r>
            <a:r>
              <a:rPr lang="en-US" sz="4000" b="1" dirty="0" smtClean="0">
                <a:solidFill>
                  <a:schemeClr val="bg1"/>
                </a:solidFill>
              </a:rPr>
              <a:t>separate</a:t>
            </a:r>
            <a:r>
              <a:rPr lang="en-US" sz="4000" dirty="0" smtClean="0">
                <a:solidFill>
                  <a:schemeClr val="bg1"/>
                </a:solidFill>
              </a:rPr>
              <a:t> or </a:t>
            </a:r>
            <a:r>
              <a:rPr lang="en-US" sz="4000" b="1" dirty="0" smtClean="0">
                <a:solidFill>
                  <a:schemeClr val="bg1"/>
                </a:solidFill>
              </a:rPr>
              <a:t>set apart</a:t>
            </a:r>
            <a:r>
              <a:rPr lang="en-US" sz="4000" dirty="0" smtClean="0">
                <a:solidFill>
                  <a:schemeClr val="bg1"/>
                </a:solidFill>
              </a:rPr>
              <a:t> </a:t>
            </a:r>
            <a:r>
              <a:rPr lang="en-US" sz="4000" dirty="0">
                <a:solidFill>
                  <a:schemeClr val="bg1"/>
                </a:solidFill>
              </a:rPr>
              <a:t>is its true and basic </a:t>
            </a:r>
            <a:r>
              <a:rPr lang="en-US" sz="4000" dirty="0" smtClean="0">
                <a:solidFill>
                  <a:schemeClr val="bg1"/>
                </a:solidFill>
              </a:rPr>
              <a:t>meaning and is usually the best way to translate it.</a:t>
            </a:r>
            <a:endParaRPr lang="en-US" sz="4000" dirty="0">
              <a:solidFill>
                <a:schemeClr val="bg1"/>
              </a:solidFill>
            </a:endParaRPr>
          </a:p>
        </p:txBody>
      </p:sp>
    </p:spTree>
    <p:extLst>
      <p:ext uri="{BB962C8B-B14F-4D97-AF65-F5344CB8AC3E}">
        <p14:creationId xmlns:p14="http://schemas.microsoft.com/office/powerpoint/2010/main" val="427485445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920750" y="657227"/>
            <a:ext cx="7334250" cy="3857625"/>
          </a:xfrm>
        </p:spPr>
        <p:txBody>
          <a:bodyPr>
            <a:normAutofit/>
          </a:bodyPr>
          <a:lstStyle/>
          <a:p>
            <a:pPr algn="ctr">
              <a:buNone/>
            </a:pPr>
            <a:r>
              <a:rPr lang="en-US" sz="4000" dirty="0" smtClean="0">
                <a:solidFill>
                  <a:schemeClr val="bg1"/>
                </a:solidFill>
              </a:rPr>
              <a:t>We are commanded to Keep the Sabbath Holy (to set it apart).</a:t>
            </a:r>
          </a:p>
          <a:p>
            <a:pPr algn="ctr">
              <a:buNone/>
            </a:pPr>
            <a:r>
              <a:rPr lang="en-US" sz="4000" dirty="0" smtClean="0">
                <a:solidFill>
                  <a:schemeClr val="bg1"/>
                </a:solidFill>
              </a:rPr>
              <a:t>How Do We Keep the Sabbath Holy?</a:t>
            </a:r>
            <a:endParaRPr lang="en-US" sz="4000" dirty="0">
              <a:solidFill>
                <a:schemeClr val="bg1"/>
              </a:solidFill>
            </a:endParaRPr>
          </a:p>
        </p:txBody>
      </p:sp>
    </p:spTree>
    <p:extLst>
      <p:ext uri="{BB962C8B-B14F-4D97-AF65-F5344CB8AC3E}">
        <p14:creationId xmlns:p14="http://schemas.microsoft.com/office/powerpoint/2010/main" val="137487297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604157" y="514350"/>
            <a:ext cx="7845879" cy="4425043"/>
          </a:xfrm>
        </p:spPr>
        <p:txBody>
          <a:bodyPr>
            <a:normAutofit fontScale="62500" lnSpcReduction="20000"/>
          </a:bodyPr>
          <a:lstStyle/>
          <a:p>
            <a:pPr algn="ctr">
              <a:buNone/>
            </a:pPr>
            <a:r>
              <a:rPr lang="en-US" sz="4400" dirty="0">
                <a:solidFill>
                  <a:schemeClr val="bg1"/>
                </a:solidFill>
              </a:rPr>
              <a:t>Remember the </a:t>
            </a:r>
            <a:r>
              <a:rPr lang="en-US" sz="4400" dirty="0" smtClean="0">
                <a:solidFill>
                  <a:schemeClr val="bg1"/>
                </a:solidFill>
              </a:rPr>
              <a:t>Sabbath (</a:t>
            </a:r>
            <a:r>
              <a:rPr lang="en-US" sz="4400" i="1" dirty="0" err="1" smtClean="0">
                <a:solidFill>
                  <a:schemeClr val="bg1"/>
                </a:solidFill>
              </a:rPr>
              <a:t>shabbat</a:t>
            </a:r>
            <a:r>
              <a:rPr lang="en-US" sz="4400" dirty="0" smtClean="0">
                <a:solidFill>
                  <a:schemeClr val="bg1"/>
                </a:solidFill>
              </a:rPr>
              <a:t>) </a:t>
            </a:r>
            <a:r>
              <a:rPr lang="en-US" sz="4400" dirty="0">
                <a:solidFill>
                  <a:schemeClr val="bg1"/>
                </a:solidFill>
              </a:rPr>
              <a:t>day to set it apart.  For six days you may labor and do all your work, but the seventh day is a Sabbath to </a:t>
            </a:r>
            <a:r>
              <a:rPr lang="en-US" sz="4400" dirty="0" err="1" smtClean="0">
                <a:solidFill>
                  <a:schemeClr val="bg1"/>
                </a:solidFill>
              </a:rPr>
              <a:t>Yehovah</a:t>
            </a:r>
            <a:r>
              <a:rPr lang="en-US" sz="4400" dirty="0" smtClean="0">
                <a:solidFill>
                  <a:schemeClr val="bg1"/>
                </a:solidFill>
              </a:rPr>
              <a:t> </a:t>
            </a:r>
            <a:r>
              <a:rPr lang="en-US" sz="4400" dirty="0">
                <a:solidFill>
                  <a:schemeClr val="bg1"/>
                </a:solidFill>
              </a:rPr>
              <a:t>your </a:t>
            </a:r>
            <a:r>
              <a:rPr lang="en-US" sz="4400" dirty="0" err="1">
                <a:solidFill>
                  <a:schemeClr val="bg1"/>
                </a:solidFill>
              </a:rPr>
              <a:t>Elohim</a:t>
            </a:r>
            <a:r>
              <a:rPr lang="en-US" sz="4400" dirty="0">
                <a:solidFill>
                  <a:schemeClr val="bg1"/>
                </a:solidFill>
              </a:rPr>
              <a:t>; on it you shall not do any work, you, or your son, or your daughter, or your male servant, or your female servant, or your cattle, or your resident foreigner who is in your gates.  For in six days </a:t>
            </a:r>
            <a:r>
              <a:rPr lang="en-US" sz="4400" dirty="0" err="1" smtClean="0">
                <a:solidFill>
                  <a:schemeClr val="bg1"/>
                </a:solidFill>
              </a:rPr>
              <a:t>Yehovah</a:t>
            </a:r>
            <a:r>
              <a:rPr lang="en-US" sz="4400" dirty="0" smtClean="0">
                <a:solidFill>
                  <a:schemeClr val="bg1"/>
                </a:solidFill>
              </a:rPr>
              <a:t> </a:t>
            </a:r>
            <a:r>
              <a:rPr lang="en-US" sz="4400" dirty="0">
                <a:solidFill>
                  <a:schemeClr val="bg1"/>
                </a:solidFill>
              </a:rPr>
              <a:t>made the heavens and the earth and the sea and all that is in them, and he rested </a:t>
            </a:r>
            <a:r>
              <a:rPr lang="en-US" sz="4400" dirty="0" smtClean="0">
                <a:solidFill>
                  <a:schemeClr val="bg1"/>
                </a:solidFill>
              </a:rPr>
              <a:t>(Hebrew </a:t>
            </a:r>
            <a:r>
              <a:rPr lang="en-US" sz="4400" i="1" dirty="0" err="1" smtClean="0">
                <a:solidFill>
                  <a:schemeClr val="bg1"/>
                </a:solidFill>
              </a:rPr>
              <a:t>nawach</a:t>
            </a:r>
            <a:r>
              <a:rPr lang="en-US" sz="4400" dirty="0" smtClean="0">
                <a:solidFill>
                  <a:schemeClr val="bg1"/>
                </a:solidFill>
              </a:rPr>
              <a:t>) on </a:t>
            </a:r>
            <a:r>
              <a:rPr lang="en-US" sz="4400" dirty="0">
                <a:solidFill>
                  <a:schemeClr val="bg1"/>
                </a:solidFill>
              </a:rPr>
              <a:t>the seventh day; therefore </a:t>
            </a:r>
            <a:r>
              <a:rPr lang="en-US" sz="4400" dirty="0" err="1" smtClean="0">
                <a:solidFill>
                  <a:schemeClr val="bg1"/>
                </a:solidFill>
              </a:rPr>
              <a:t>Yehovah</a:t>
            </a:r>
            <a:r>
              <a:rPr lang="en-US" sz="4400" dirty="0" smtClean="0">
                <a:solidFill>
                  <a:schemeClr val="bg1"/>
                </a:solidFill>
              </a:rPr>
              <a:t> </a:t>
            </a:r>
            <a:r>
              <a:rPr lang="en-US" sz="4400" dirty="0">
                <a:solidFill>
                  <a:schemeClr val="bg1"/>
                </a:solidFill>
              </a:rPr>
              <a:t>blessed the </a:t>
            </a:r>
            <a:r>
              <a:rPr lang="en-US" sz="4400" dirty="0" smtClean="0">
                <a:solidFill>
                  <a:schemeClr val="bg1"/>
                </a:solidFill>
              </a:rPr>
              <a:t>Sabbath (</a:t>
            </a:r>
            <a:r>
              <a:rPr lang="en-US" sz="4400" i="1" dirty="0" err="1" smtClean="0">
                <a:solidFill>
                  <a:schemeClr val="bg1"/>
                </a:solidFill>
              </a:rPr>
              <a:t>shabbat</a:t>
            </a:r>
            <a:r>
              <a:rPr lang="en-US" sz="4400" dirty="0" smtClean="0">
                <a:solidFill>
                  <a:schemeClr val="bg1"/>
                </a:solidFill>
              </a:rPr>
              <a:t>) </a:t>
            </a:r>
            <a:r>
              <a:rPr lang="en-US" sz="4400" dirty="0">
                <a:solidFill>
                  <a:schemeClr val="bg1"/>
                </a:solidFill>
              </a:rPr>
              <a:t>day and set it </a:t>
            </a:r>
            <a:r>
              <a:rPr lang="en-US" sz="4400" dirty="0" smtClean="0">
                <a:solidFill>
                  <a:schemeClr val="bg1"/>
                </a:solidFill>
              </a:rPr>
              <a:t>apart</a:t>
            </a:r>
            <a:r>
              <a:rPr lang="en-US" sz="5700" dirty="0" smtClean="0">
                <a:solidFill>
                  <a:schemeClr val="bg1"/>
                </a:solidFill>
                <a:latin typeface="Times New Roman" pitchFamily="18" charset="0"/>
                <a:cs typeface="Times New Roman" pitchFamily="18" charset="0"/>
              </a:rPr>
              <a:t>.</a:t>
            </a:r>
            <a:r>
              <a:rPr lang="en-US" sz="4000" dirty="0" smtClean="0">
                <a:solidFill>
                  <a:schemeClr val="bg1"/>
                </a:solidFill>
              </a:rPr>
              <a:t> (Ex 20:8-11)</a:t>
            </a:r>
            <a:endParaRPr lang="en-US" sz="4000" dirty="0">
              <a:solidFill>
                <a:schemeClr val="bg1"/>
              </a:solidFill>
              <a:latin typeface="Times New Roman" pitchFamily="18" charset="0"/>
              <a:cs typeface="Times New Roman" pitchFamily="18" charset="0"/>
            </a:endParaRPr>
          </a:p>
        </p:txBody>
      </p:sp>
    </p:spTree>
    <p:extLst>
      <p:ext uri="{BB962C8B-B14F-4D97-AF65-F5344CB8AC3E}">
        <p14:creationId xmlns:p14="http://schemas.microsoft.com/office/powerpoint/2010/main" val="398122119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920750" y="657227"/>
            <a:ext cx="7334250" cy="4355644"/>
          </a:xfrm>
        </p:spPr>
        <p:txBody>
          <a:bodyPr>
            <a:normAutofit/>
          </a:bodyPr>
          <a:lstStyle/>
          <a:p>
            <a:pPr algn="ctr">
              <a:buNone/>
            </a:pPr>
            <a:r>
              <a:rPr lang="en-US" u="sng" dirty="0" smtClean="0">
                <a:solidFill>
                  <a:schemeClr val="bg1"/>
                </a:solidFill>
              </a:rPr>
              <a:t>Remember</a:t>
            </a:r>
            <a:r>
              <a:rPr lang="en-US" dirty="0" smtClean="0">
                <a:solidFill>
                  <a:schemeClr val="bg1"/>
                </a:solidFill>
              </a:rPr>
              <a:t> to separate the Sabbath day</a:t>
            </a:r>
          </a:p>
          <a:p>
            <a:pPr algn="ctr">
              <a:buNone/>
            </a:pPr>
            <a:r>
              <a:rPr lang="en-US" dirty="0" smtClean="0">
                <a:solidFill>
                  <a:schemeClr val="bg1"/>
                </a:solidFill>
              </a:rPr>
              <a:t>Remember is a word which calls one to action</a:t>
            </a:r>
          </a:p>
          <a:p>
            <a:pPr algn="ctr">
              <a:buNone/>
            </a:pPr>
            <a:r>
              <a:rPr lang="en-US" dirty="0" err="1" smtClean="0">
                <a:solidFill>
                  <a:schemeClr val="bg1"/>
                </a:solidFill>
              </a:rPr>
              <a:t>Yehovah</a:t>
            </a:r>
            <a:r>
              <a:rPr lang="en-US" dirty="0" smtClean="0">
                <a:solidFill>
                  <a:schemeClr val="bg1"/>
                </a:solidFill>
              </a:rPr>
              <a:t> “remembered” his covenant – he acted to fulfill his covenant</a:t>
            </a:r>
          </a:p>
          <a:p>
            <a:pPr algn="ctr">
              <a:buNone/>
            </a:pPr>
            <a:r>
              <a:rPr lang="en-US" dirty="0" smtClean="0">
                <a:solidFill>
                  <a:schemeClr val="bg1"/>
                </a:solidFill>
              </a:rPr>
              <a:t>We are to “remember” the Sabbath day to act in a way in which the Sabbath is separated</a:t>
            </a:r>
            <a:endParaRPr lang="en-US" dirty="0">
              <a:solidFill>
                <a:schemeClr val="bg1"/>
              </a:solidFill>
            </a:endParaRPr>
          </a:p>
        </p:txBody>
      </p:sp>
    </p:spTree>
    <p:extLst>
      <p:ext uri="{BB962C8B-B14F-4D97-AF65-F5344CB8AC3E}">
        <p14:creationId xmlns:p14="http://schemas.microsoft.com/office/powerpoint/2010/main" val="5275608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571499" y="359229"/>
            <a:ext cx="8033657" cy="4539342"/>
          </a:xfrm>
        </p:spPr>
        <p:txBody>
          <a:bodyPr>
            <a:normAutofit fontScale="85000" lnSpcReduction="20000"/>
          </a:bodyPr>
          <a:lstStyle/>
          <a:p>
            <a:pPr algn="ctr">
              <a:buNone/>
            </a:pPr>
            <a:r>
              <a:rPr lang="en-US" sz="3600" dirty="0">
                <a:solidFill>
                  <a:schemeClr val="bg1"/>
                </a:solidFill>
              </a:rPr>
              <a:t>Guard the day of the Sabbath to set it apart just as </a:t>
            </a:r>
            <a:r>
              <a:rPr lang="en-US" sz="3600" dirty="0" err="1" smtClean="0">
                <a:solidFill>
                  <a:schemeClr val="bg1"/>
                </a:solidFill>
              </a:rPr>
              <a:t>Yehovah</a:t>
            </a:r>
            <a:r>
              <a:rPr lang="en-US" sz="3600" dirty="0" smtClean="0">
                <a:solidFill>
                  <a:schemeClr val="bg1"/>
                </a:solidFill>
              </a:rPr>
              <a:t> </a:t>
            </a:r>
            <a:r>
              <a:rPr lang="en-US" sz="3600" dirty="0">
                <a:solidFill>
                  <a:schemeClr val="bg1"/>
                </a:solidFill>
              </a:rPr>
              <a:t>your </a:t>
            </a:r>
            <a:r>
              <a:rPr lang="en-US" sz="3600" dirty="0" err="1">
                <a:solidFill>
                  <a:schemeClr val="bg1"/>
                </a:solidFill>
              </a:rPr>
              <a:t>Elohim</a:t>
            </a:r>
            <a:r>
              <a:rPr lang="en-US" sz="3600" dirty="0">
                <a:solidFill>
                  <a:schemeClr val="bg1"/>
                </a:solidFill>
              </a:rPr>
              <a:t> has commanded you.  You are to serve and do all your work in six days, but the seventh day is the Sabbath of </a:t>
            </a:r>
            <a:r>
              <a:rPr lang="en-US" sz="3600" dirty="0" err="1" smtClean="0">
                <a:solidFill>
                  <a:schemeClr val="bg1"/>
                </a:solidFill>
              </a:rPr>
              <a:t>Yehovah</a:t>
            </a:r>
            <a:r>
              <a:rPr lang="en-US" sz="3600" dirty="0" smtClean="0">
                <a:solidFill>
                  <a:schemeClr val="bg1"/>
                </a:solidFill>
              </a:rPr>
              <a:t> </a:t>
            </a:r>
            <a:r>
              <a:rPr lang="en-US" sz="3600" dirty="0">
                <a:solidFill>
                  <a:schemeClr val="bg1"/>
                </a:solidFill>
              </a:rPr>
              <a:t>your </a:t>
            </a:r>
            <a:r>
              <a:rPr lang="en-US" sz="3600" dirty="0" err="1">
                <a:solidFill>
                  <a:schemeClr val="bg1"/>
                </a:solidFill>
              </a:rPr>
              <a:t>Elohim</a:t>
            </a:r>
            <a:r>
              <a:rPr lang="en-US" sz="3600" dirty="0">
                <a:solidFill>
                  <a:schemeClr val="bg1"/>
                </a:solidFill>
              </a:rPr>
              <a:t>. On that day you must not do any work, you, your son, your daughter, your male </a:t>
            </a:r>
            <a:r>
              <a:rPr lang="en-US" sz="3600" dirty="0" smtClean="0">
                <a:solidFill>
                  <a:schemeClr val="bg1"/>
                </a:solidFill>
              </a:rPr>
              <a:t>servant, </a:t>
            </a:r>
            <a:r>
              <a:rPr lang="en-US" sz="3600" dirty="0">
                <a:solidFill>
                  <a:schemeClr val="bg1"/>
                </a:solidFill>
              </a:rPr>
              <a:t>your female </a:t>
            </a:r>
            <a:r>
              <a:rPr lang="en-US" sz="3600" dirty="0" smtClean="0">
                <a:solidFill>
                  <a:schemeClr val="bg1"/>
                </a:solidFill>
              </a:rPr>
              <a:t>servant, </a:t>
            </a:r>
            <a:r>
              <a:rPr lang="en-US" sz="3600" dirty="0">
                <a:solidFill>
                  <a:schemeClr val="bg1"/>
                </a:solidFill>
              </a:rPr>
              <a:t>your ox, your donkey, any other animal, or the foreigner who lives with you, so that your male and female slaves, like yourself, may have </a:t>
            </a:r>
            <a:r>
              <a:rPr lang="en-US" sz="3600" dirty="0" smtClean="0">
                <a:solidFill>
                  <a:schemeClr val="bg1"/>
                </a:solidFill>
              </a:rPr>
              <a:t>rest (</a:t>
            </a:r>
            <a:r>
              <a:rPr lang="en-US" sz="3600" i="1" dirty="0" err="1" smtClean="0">
                <a:solidFill>
                  <a:schemeClr val="bg1"/>
                </a:solidFill>
              </a:rPr>
              <a:t>nuwach</a:t>
            </a:r>
            <a:r>
              <a:rPr lang="en-US" sz="3600" dirty="0" smtClean="0">
                <a:solidFill>
                  <a:schemeClr val="bg1"/>
                </a:solidFill>
              </a:rPr>
              <a:t>).</a:t>
            </a:r>
            <a:r>
              <a:rPr lang="en-US" sz="3600" dirty="0">
                <a:solidFill>
                  <a:schemeClr val="bg1"/>
                </a:solidFill>
              </a:rPr>
              <a:t>  </a:t>
            </a:r>
            <a:r>
              <a:rPr lang="en-US" sz="3600" dirty="0" smtClean="0">
                <a:solidFill>
                  <a:schemeClr val="bg1"/>
                </a:solidFill>
              </a:rPr>
              <a:t>(</a:t>
            </a:r>
            <a:r>
              <a:rPr lang="en-US" sz="3600" dirty="0" err="1" smtClean="0">
                <a:solidFill>
                  <a:schemeClr val="bg1"/>
                </a:solidFill>
              </a:rPr>
              <a:t>Deut</a:t>
            </a:r>
            <a:r>
              <a:rPr lang="en-US" sz="3600" dirty="0" smtClean="0">
                <a:solidFill>
                  <a:schemeClr val="bg1"/>
                </a:solidFill>
              </a:rPr>
              <a:t> 5:12-14)</a:t>
            </a:r>
            <a:endParaRPr lang="en-US" sz="4000" dirty="0">
              <a:solidFill>
                <a:schemeClr val="bg1"/>
              </a:solidFill>
            </a:endParaRPr>
          </a:p>
        </p:txBody>
      </p:sp>
    </p:spTree>
    <p:extLst>
      <p:ext uri="{BB962C8B-B14F-4D97-AF65-F5344CB8AC3E}">
        <p14:creationId xmlns:p14="http://schemas.microsoft.com/office/powerpoint/2010/main" val="3981221193"/>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920750" y="657227"/>
            <a:ext cx="7334250" cy="3857625"/>
          </a:xfrm>
        </p:spPr>
        <p:txBody>
          <a:bodyPr>
            <a:normAutofit fontScale="85000" lnSpcReduction="10000"/>
          </a:bodyPr>
          <a:lstStyle/>
          <a:p>
            <a:pPr algn="ctr">
              <a:buNone/>
            </a:pPr>
            <a:r>
              <a:rPr lang="en-US" sz="4000" dirty="0" smtClean="0">
                <a:solidFill>
                  <a:schemeClr val="bg1"/>
                </a:solidFill>
              </a:rPr>
              <a:t>Why Should We Keep the Sabbath Holy?</a:t>
            </a:r>
          </a:p>
          <a:p>
            <a:pPr algn="ctr">
              <a:buNone/>
            </a:pPr>
            <a:r>
              <a:rPr lang="en-US" sz="3600" dirty="0" smtClean="0">
                <a:solidFill>
                  <a:schemeClr val="bg1"/>
                </a:solidFill>
              </a:rPr>
              <a:t>Remember </a:t>
            </a:r>
            <a:r>
              <a:rPr lang="en-US" sz="3600" dirty="0">
                <a:solidFill>
                  <a:schemeClr val="bg1"/>
                </a:solidFill>
              </a:rPr>
              <a:t>that you were a slave in the land of </a:t>
            </a:r>
            <a:r>
              <a:rPr lang="en-US" sz="3600" dirty="0" err="1">
                <a:solidFill>
                  <a:schemeClr val="bg1"/>
                </a:solidFill>
              </a:rPr>
              <a:t>Mitzrayim</a:t>
            </a:r>
            <a:r>
              <a:rPr lang="en-US" sz="3600" dirty="0">
                <a:solidFill>
                  <a:schemeClr val="bg1"/>
                </a:solidFill>
              </a:rPr>
              <a:t> and that </a:t>
            </a:r>
            <a:r>
              <a:rPr lang="en-US" sz="3600" dirty="0" err="1" smtClean="0">
                <a:solidFill>
                  <a:schemeClr val="bg1"/>
                </a:solidFill>
              </a:rPr>
              <a:t>Yehovah</a:t>
            </a:r>
            <a:r>
              <a:rPr lang="en-US" sz="3600" dirty="0" smtClean="0">
                <a:solidFill>
                  <a:schemeClr val="bg1"/>
                </a:solidFill>
              </a:rPr>
              <a:t> </a:t>
            </a:r>
            <a:r>
              <a:rPr lang="en-US" sz="3600" dirty="0">
                <a:solidFill>
                  <a:schemeClr val="bg1"/>
                </a:solidFill>
              </a:rPr>
              <a:t>your </a:t>
            </a:r>
            <a:r>
              <a:rPr lang="en-US" sz="3600" dirty="0" err="1">
                <a:solidFill>
                  <a:schemeClr val="bg1"/>
                </a:solidFill>
              </a:rPr>
              <a:t>Elohim</a:t>
            </a:r>
            <a:r>
              <a:rPr lang="en-US" sz="3600" dirty="0">
                <a:solidFill>
                  <a:schemeClr val="bg1"/>
                </a:solidFill>
              </a:rPr>
              <a:t> brought you out of there by strength and power; therefore, </a:t>
            </a:r>
            <a:r>
              <a:rPr lang="en-US" sz="3600" dirty="0" err="1" smtClean="0">
                <a:solidFill>
                  <a:schemeClr val="bg1"/>
                </a:solidFill>
              </a:rPr>
              <a:t>Yehovah</a:t>
            </a:r>
            <a:r>
              <a:rPr lang="en-US" sz="3600" dirty="0" smtClean="0">
                <a:solidFill>
                  <a:schemeClr val="bg1"/>
                </a:solidFill>
              </a:rPr>
              <a:t> </a:t>
            </a:r>
            <a:r>
              <a:rPr lang="en-US" sz="3600" dirty="0">
                <a:solidFill>
                  <a:schemeClr val="bg1"/>
                </a:solidFill>
              </a:rPr>
              <a:t>your </a:t>
            </a:r>
            <a:r>
              <a:rPr lang="en-US" sz="3600" dirty="0" err="1">
                <a:solidFill>
                  <a:schemeClr val="bg1"/>
                </a:solidFill>
              </a:rPr>
              <a:t>Elohim</a:t>
            </a:r>
            <a:r>
              <a:rPr lang="en-US" sz="3600" dirty="0">
                <a:solidFill>
                  <a:schemeClr val="bg1"/>
                </a:solidFill>
              </a:rPr>
              <a:t> has commanded you to keep the Sabbath day</a:t>
            </a:r>
            <a:r>
              <a:rPr lang="en-US" sz="3600" dirty="0" smtClean="0">
                <a:solidFill>
                  <a:schemeClr val="bg1"/>
                </a:solidFill>
              </a:rPr>
              <a:t>. </a:t>
            </a:r>
            <a:r>
              <a:rPr lang="en-US" sz="3600" dirty="0">
                <a:solidFill>
                  <a:schemeClr val="bg1"/>
                </a:solidFill>
              </a:rPr>
              <a:t>(</a:t>
            </a:r>
            <a:r>
              <a:rPr lang="en-US" sz="3600" dirty="0" err="1">
                <a:solidFill>
                  <a:schemeClr val="bg1"/>
                </a:solidFill>
              </a:rPr>
              <a:t>Deut</a:t>
            </a:r>
            <a:r>
              <a:rPr lang="en-US" sz="3600" dirty="0">
                <a:solidFill>
                  <a:schemeClr val="bg1"/>
                </a:solidFill>
              </a:rPr>
              <a:t> </a:t>
            </a:r>
            <a:r>
              <a:rPr lang="en-US" sz="3600" dirty="0" smtClean="0">
                <a:solidFill>
                  <a:schemeClr val="bg1"/>
                </a:solidFill>
              </a:rPr>
              <a:t>5:15)</a:t>
            </a:r>
            <a:endParaRPr lang="en-US" sz="3600" dirty="0">
              <a:solidFill>
                <a:schemeClr val="bg1"/>
              </a:solidFill>
            </a:endParaRPr>
          </a:p>
        </p:txBody>
      </p:sp>
    </p:spTree>
    <p:extLst>
      <p:ext uri="{BB962C8B-B14F-4D97-AF65-F5344CB8AC3E}">
        <p14:creationId xmlns:p14="http://schemas.microsoft.com/office/powerpoint/2010/main" val="3981221193"/>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920750" y="657227"/>
            <a:ext cx="7334250" cy="3857625"/>
          </a:xfrm>
        </p:spPr>
        <p:txBody>
          <a:bodyPr>
            <a:normAutofit fontScale="92500"/>
          </a:bodyPr>
          <a:lstStyle/>
          <a:p>
            <a:pPr algn="ctr">
              <a:buNone/>
            </a:pPr>
            <a:r>
              <a:rPr lang="en-US" sz="4000" dirty="0">
                <a:solidFill>
                  <a:schemeClr val="bg1"/>
                </a:solidFill>
              </a:rPr>
              <a:t>What is the Purpose of the Sabbath</a:t>
            </a:r>
            <a:r>
              <a:rPr lang="en-US" sz="4000" dirty="0" smtClean="0">
                <a:solidFill>
                  <a:schemeClr val="bg1"/>
                </a:solidFill>
              </a:rPr>
              <a:t>?</a:t>
            </a:r>
          </a:p>
          <a:p>
            <a:pPr algn="ctr">
              <a:buNone/>
            </a:pPr>
            <a:endParaRPr lang="en-US" sz="4000" dirty="0">
              <a:solidFill>
                <a:schemeClr val="bg1"/>
              </a:solidFill>
            </a:endParaRPr>
          </a:p>
          <a:p>
            <a:pPr algn="ctr">
              <a:buNone/>
            </a:pPr>
            <a:r>
              <a:rPr lang="en-US" sz="3500" dirty="0" smtClean="0">
                <a:solidFill>
                  <a:schemeClr val="bg1"/>
                </a:solidFill>
              </a:rPr>
              <a:t>(All your questions about what we can and can’t do on Sabbath should be easier to answer if we understand the purpose of the Sabbath)</a:t>
            </a:r>
            <a:endParaRPr lang="en-US" sz="3500" dirty="0">
              <a:solidFill>
                <a:schemeClr val="bg1"/>
              </a:solidFill>
            </a:endParaRPr>
          </a:p>
          <a:p>
            <a:pPr algn="ctr">
              <a:buNone/>
            </a:pPr>
            <a:endParaRPr lang="en-US" sz="4000" dirty="0">
              <a:solidFill>
                <a:schemeClr val="bg1"/>
              </a:solidFill>
            </a:endParaRPr>
          </a:p>
        </p:txBody>
      </p:sp>
    </p:spTree>
    <p:extLst>
      <p:ext uri="{BB962C8B-B14F-4D97-AF65-F5344CB8AC3E}">
        <p14:creationId xmlns:p14="http://schemas.microsoft.com/office/powerpoint/2010/main" val="3981221193"/>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408214" y="657227"/>
            <a:ext cx="8213272" cy="4388302"/>
          </a:xfrm>
        </p:spPr>
        <p:txBody>
          <a:bodyPr>
            <a:normAutofit/>
          </a:bodyPr>
          <a:lstStyle/>
          <a:p>
            <a:pPr algn="ctr">
              <a:buNone/>
            </a:pPr>
            <a:r>
              <a:rPr lang="en-US" sz="3600" dirty="0">
                <a:solidFill>
                  <a:schemeClr val="bg1"/>
                </a:solidFill>
              </a:rPr>
              <a:t>1</a:t>
            </a:r>
            <a:r>
              <a:rPr lang="en-US" sz="3600" dirty="0" smtClean="0">
                <a:solidFill>
                  <a:schemeClr val="bg1"/>
                </a:solidFill>
              </a:rPr>
              <a:t> – A Day to Rest</a:t>
            </a:r>
          </a:p>
          <a:p>
            <a:pPr>
              <a:buNone/>
            </a:pPr>
            <a:r>
              <a:rPr lang="en-US" sz="3600" dirty="0" smtClean="0">
                <a:solidFill>
                  <a:schemeClr val="bg1"/>
                </a:solidFill>
              </a:rPr>
              <a:t>Rest from what? (work – </a:t>
            </a:r>
            <a:r>
              <a:rPr lang="en-US" sz="3600" i="1" dirty="0" err="1" smtClean="0">
                <a:solidFill>
                  <a:schemeClr val="bg1"/>
                </a:solidFill>
              </a:rPr>
              <a:t>melacha</a:t>
            </a:r>
            <a:r>
              <a:rPr lang="en-US" sz="3600" dirty="0" smtClean="0">
                <a:solidFill>
                  <a:schemeClr val="bg1"/>
                </a:solidFill>
              </a:rPr>
              <a:t>)</a:t>
            </a:r>
          </a:p>
          <a:p>
            <a:pPr>
              <a:buNone/>
            </a:pPr>
            <a:r>
              <a:rPr lang="en-US" sz="3600" i="1" dirty="0" err="1" smtClean="0">
                <a:solidFill>
                  <a:schemeClr val="bg1"/>
                </a:solidFill>
              </a:rPr>
              <a:t>Melacha</a:t>
            </a:r>
            <a:r>
              <a:rPr lang="en-US" sz="3600" dirty="0" smtClean="0">
                <a:solidFill>
                  <a:schemeClr val="bg1"/>
                </a:solidFill>
              </a:rPr>
              <a:t> is what you do to earn a living, the work of your hands, what you create or form or produce with your hands. </a:t>
            </a:r>
            <a:r>
              <a:rPr lang="en-US" sz="3600" i="1" dirty="0" smtClean="0">
                <a:solidFill>
                  <a:schemeClr val="bg1"/>
                </a:solidFill>
              </a:rPr>
              <a:t>Business, occupational work, handiwork, craftsmanship</a:t>
            </a:r>
            <a:r>
              <a:rPr lang="en-US" sz="3600" dirty="0" smtClean="0">
                <a:solidFill>
                  <a:schemeClr val="bg1"/>
                </a:solidFill>
              </a:rPr>
              <a:t>.</a:t>
            </a:r>
          </a:p>
        </p:txBody>
      </p:sp>
    </p:spTree>
    <p:extLst>
      <p:ext uri="{BB962C8B-B14F-4D97-AF65-F5344CB8AC3E}">
        <p14:creationId xmlns:p14="http://schemas.microsoft.com/office/powerpoint/2010/main" val="27103692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481693" y="375556"/>
            <a:ext cx="7773307" cy="4767943"/>
          </a:xfrm>
        </p:spPr>
        <p:txBody>
          <a:bodyPr>
            <a:normAutofit/>
          </a:bodyPr>
          <a:lstStyle/>
          <a:p>
            <a:pPr algn="ctr">
              <a:buNone/>
            </a:pPr>
            <a:r>
              <a:rPr lang="en-US" sz="3600" i="1" dirty="0" err="1" smtClean="0">
                <a:solidFill>
                  <a:schemeClr val="bg1"/>
                </a:solidFill>
              </a:rPr>
              <a:t>Melecha</a:t>
            </a:r>
            <a:endParaRPr lang="en-US" sz="3600" i="1" dirty="0" smtClean="0">
              <a:solidFill>
                <a:schemeClr val="bg1"/>
              </a:solidFill>
            </a:endParaRPr>
          </a:p>
          <a:p>
            <a:pPr>
              <a:buNone/>
            </a:pPr>
            <a:r>
              <a:rPr lang="en-US" dirty="0" smtClean="0">
                <a:solidFill>
                  <a:schemeClr val="bg1"/>
                </a:solidFill>
              </a:rPr>
              <a:t>The Work of </a:t>
            </a:r>
            <a:r>
              <a:rPr lang="en-US" dirty="0" err="1" smtClean="0">
                <a:solidFill>
                  <a:schemeClr val="bg1"/>
                </a:solidFill>
              </a:rPr>
              <a:t>Elohim</a:t>
            </a:r>
            <a:r>
              <a:rPr lang="en-US" dirty="0" smtClean="0">
                <a:solidFill>
                  <a:schemeClr val="bg1"/>
                </a:solidFill>
              </a:rPr>
              <a:t> in creation</a:t>
            </a:r>
          </a:p>
          <a:p>
            <a:pPr>
              <a:buNone/>
            </a:pPr>
            <a:r>
              <a:rPr lang="en-US" dirty="0">
                <a:solidFill>
                  <a:schemeClr val="bg1"/>
                </a:solidFill>
              </a:rPr>
              <a:t>If the thief is not caught, then the owner of the house will be brought before the judges, to see whether he has laid his hand on his neighbor's goods (</a:t>
            </a:r>
            <a:r>
              <a:rPr lang="en-US" b="1" i="1" dirty="0" err="1">
                <a:solidFill>
                  <a:schemeClr val="bg1"/>
                </a:solidFill>
              </a:rPr>
              <a:t>melacha</a:t>
            </a:r>
            <a:r>
              <a:rPr lang="en-US" dirty="0">
                <a:solidFill>
                  <a:schemeClr val="bg1"/>
                </a:solidFill>
              </a:rPr>
              <a:t>) (</a:t>
            </a:r>
            <a:r>
              <a:rPr lang="en-US" dirty="0" err="1">
                <a:solidFill>
                  <a:schemeClr val="bg1"/>
                </a:solidFill>
              </a:rPr>
              <a:t>Shemot</a:t>
            </a:r>
            <a:r>
              <a:rPr lang="en-US" dirty="0">
                <a:solidFill>
                  <a:schemeClr val="bg1"/>
                </a:solidFill>
              </a:rPr>
              <a:t> 22:8</a:t>
            </a:r>
            <a:r>
              <a:rPr lang="en-US" dirty="0"/>
              <a:t>)</a:t>
            </a:r>
            <a:r>
              <a:rPr lang="en-US" dirty="0" smtClean="0">
                <a:solidFill>
                  <a:schemeClr val="bg1"/>
                </a:solidFill>
              </a:rPr>
              <a:t> </a:t>
            </a:r>
          </a:p>
        </p:txBody>
      </p:sp>
    </p:spTree>
    <p:extLst>
      <p:ext uri="{BB962C8B-B14F-4D97-AF65-F5344CB8AC3E}">
        <p14:creationId xmlns:p14="http://schemas.microsoft.com/office/powerpoint/2010/main" val="3981221193"/>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481693" y="375556"/>
            <a:ext cx="7773307" cy="4767943"/>
          </a:xfrm>
        </p:spPr>
        <p:txBody>
          <a:bodyPr>
            <a:normAutofit lnSpcReduction="10000"/>
          </a:bodyPr>
          <a:lstStyle/>
          <a:p>
            <a:pPr algn="ctr">
              <a:buNone/>
            </a:pPr>
            <a:r>
              <a:rPr lang="en-US" sz="3600" dirty="0" smtClean="0">
                <a:solidFill>
                  <a:schemeClr val="bg1"/>
                </a:solidFill>
              </a:rPr>
              <a:t>What About Cooking?</a:t>
            </a:r>
          </a:p>
          <a:p>
            <a:pPr algn="ctr">
              <a:buNone/>
            </a:pPr>
            <a:r>
              <a:rPr lang="en-US" dirty="0">
                <a:solidFill>
                  <a:schemeClr val="bg1"/>
                </a:solidFill>
              </a:rPr>
              <a:t>Then </a:t>
            </a:r>
            <a:r>
              <a:rPr lang="en-US" dirty="0" err="1" smtClean="0">
                <a:solidFill>
                  <a:schemeClr val="bg1"/>
                </a:solidFill>
              </a:rPr>
              <a:t>Yehovah</a:t>
            </a:r>
            <a:r>
              <a:rPr lang="en-US" dirty="0" smtClean="0">
                <a:solidFill>
                  <a:schemeClr val="bg1"/>
                </a:solidFill>
              </a:rPr>
              <a:t> </a:t>
            </a:r>
            <a:r>
              <a:rPr lang="en-US" dirty="0">
                <a:solidFill>
                  <a:schemeClr val="bg1"/>
                </a:solidFill>
              </a:rPr>
              <a:t>said to </a:t>
            </a:r>
            <a:r>
              <a:rPr lang="en-US" dirty="0" err="1">
                <a:solidFill>
                  <a:schemeClr val="bg1"/>
                </a:solidFill>
              </a:rPr>
              <a:t>Mosheh</a:t>
            </a:r>
            <a:r>
              <a:rPr lang="en-US" dirty="0">
                <a:solidFill>
                  <a:schemeClr val="bg1"/>
                </a:solidFill>
              </a:rPr>
              <a:t>, "I am going to rain bread from heaven for you, and the people will go out and gather a certain amount each day, that I may test them, whether they will walk in my instruction or not.  And </a:t>
            </a:r>
            <a:r>
              <a:rPr lang="en-US" u="sng" dirty="0">
                <a:solidFill>
                  <a:schemeClr val="bg1"/>
                </a:solidFill>
              </a:rPr>
              <a:t>on the sixth day they will prepare what they bring in, and it will be twice as much as they gather each day</a:t>
            </a:r>
            <a:r>
              <a:rPr lang="en-US" dirty="0">
                <a:solidFill>
                  <a:schemeClr val="bg1"/>
                </a:solidFill>
              </a:rPr>
              <a:t>" (</a:t>
            </a:r>
            <a:r>
              <a:rPr lang="en-US" dirty="0" err="1">
                <a:solidFill>
                  <a:schemeClr val="bg1"/>
                </a:solidFill>
              </a:rPr>
              <a:t>Shemot</a:t>
            </a:r>
            <a:r>
              <a:rPr lang="en-US" dirty="0">
                <a:solidFill>
                  <a:schemeClr val="bg1"/>
                </a:solidFill>
              </a:rPr>
              <a:t> 16:4,5).</a:t>
            </a:r>
          </a:p>
        </p:txBody>
      </p:sp>
    </p:spTree>
    <p:extLst>
      <p:ext uri="{BB962C8B-B14F-4D97-AF65-F5344CB8AC3E}">
        <p14:creationId xmlns:p14="http://schemas.microsoft.com/office/powerpoint/2010/main" val="3987168985"/>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481693" y="375556"/>
            <a:ext cx="7773307" cy="4767943"/>
          </a:xfrm>
        </p:spPr>
        <p:txBody>
          <a:bodyPr>
            <a:normAutofit lnSpcReduction="10000"/>
          </a:bodyPr>
          <a:lstStyle/>
          <a:p>
            <a:pPr algn="ctr">
              <a:buNone/>
            </a:pPr>
            <a:r>
              <a:rPr lang="en-US" dirty="0">
                <a:solidFill>
                  <a:schemeClr val="bg1"/>
                </a:solidFill>
              </a:rPr>
              <a:t>This is what </a:t>
            </a:r>
            <a:r>
              <a:rPr lang="en-US" dirty="0" err="1" smtClean="0">
                <a:solidFill>
                  <a:schemeClr val="bg1"/>
                </a:solidFill>
              </a:rPr>
              <a:t>Yehovah</a:t>
            </a:r>
            <a:r>
              <a:rPr lang="en-US" dirty="0" smtClean="0">
                <a:solidFill>
                  <a:schemeClr val="bg1"/>
                </a:solidFill>
              </a:rPr>
              <a:t> </a:t>
            </a:r>
            <a:r>
              <a:rPr lang="en-US" dirty="0">
                <a:solidFill>
                  <a:schemeClr val="bg1"/>
                </a:solidFill>
              </a:rPr>
              <a:t>has said: '</a:t>
            </a:r>
            <a:r>
              <a:rPr lang="en-US" u="sng" dirty="0">
                <a:solidFill>
                  <a:schemeClr val="bg1"/>
                </a:solidFill>
              </a:rPr>
              <a:t>Tomorrow is a time of </a:t>
            </a:r>
            <a:r>
              <a:rPr lang="en-US" u="sng" dirty="0" smtClean="0">
                <a:solidFill>
                  <a:schemeClr val="bg1"/>
                </a:solidFill>
              </a:rPr>
              <a:t>cessation (</a:t>
            </a:r>
            <a:r>
              <a:rPr lang="en-US" u="sng" dirty="0" err="1" smtClean="0">
                <a:solidFill>
                  <a:schemeClr val="bg1"/>
                </a:solidFill>
              </a:rPr>
              <a:t>shabbaton</a:t>
            </a:r>
            <a:r>
              <a:rPr lang="en-US" u="sng" dirty="0" smtClean="0">
                <a:solidFill>
                  <a:schemeClr val="bg1"/>
                </a:solidFill>
              </a:rPr>
              <a:t>), </a:t>
            </a:r>
            <a:r>
              <a:rPr lang="en-US" u="sng" dirty="0">
                <a:solidFill>
                  <a:schemeClr val="bg1"/>
                </a:solidFill>
              </a:rPr>
              <a:t>a set-apart Sabbath to </a:t>
            </a:r>
            <a:r>
              <a:rPr lang="en-US" u="sng" dirty="0" err="1" smtClean="0">
                <a:solidFill>
                  <a:schemeClr val="bg1"/>
                </a:solidFill>
              </a:rPr>
              <a:t>Yehovah</a:t>
            </a:r>
            <a:r>
              <a:rPr lang="en-US" u="sng" dirty="0" smtClean="0">
                <a:solidFill>
                  <a:schemeClr val="bg1"/>
                </a:solidFill>
              </a:rPr>
              <a:t>. </a:t>
            </a:r>
            <a:r>
              <a:rPr lang="en-US" u="sng" dirty="0">
                <a:solidFill>
                  <a:schemeClr val="bg1"/>
                </a:solidFill>
              </a:rPr>
              <a:t>Whatever you want to bake, bake today; and whatever you want to boil, boil today; and whatever is left put aside for yourselves to be kept until morning</a:t>
            </a:r>
            <a:r>
              <a:rPr lang="en-US" dirty="0">
                <a:solidFill>
                  <a:schemeClr val="bg1"/>
                </a:solidFill>
              </a:rPr>
              <a:t>.'"  So they put it aside until the morning, just as </a:t>
            </a:r>
            <a:r>
              <a:rPr lang="en-US" dirty="0" err="1">
                <a:solidFill>
                  <a:schemeClr val="bg1"/>
                </a:solidFill>
              </a:rPr>
              <a:t>Mosheh</a:t>
            </a:r>
            <a:r>
              <a:rPr lang="en-US" dirty="0">
                <a:solidFill>
                  <a:schemeClr val="bg1"/>
                </a:solidFill>
              </a:rPr>
              <a:t> had commanded, and it did not stink, nor was there any worm in it.  (</a:t>
            </a:r>
            <a:r>
              <a:rPr lang="en-US" dirty="0" err="1">
                <a:solidFill>
                  <a:schemeClr val="bg1"/>
                </a:solidFill>
              </a:rPr>
              <a:t>Shemot</a:t>
            </a:r>
            <a:r>
              <a:rPr lang="en-US" dirty="0">
                <a:solidFill>
                  <a:schemeClr val="bg1"/>
                </a:solidFill>
              </a:rPr>
              <a:t> </a:t>
            </a:r>
            <a:r>
              <a:rPr lang="en-US" dirty="0" smtClean="0">
                <a:solidFill>
                  <a:schemeClr val="bg1"/>
                </a:solidFill>
              </a:rPr>
              <a:t>16:22-24)</a:t>
            </a:r>
            <a:endParaRPr lang="en-US" dirty="0">
              <a:solidFill>
                <a:schemeClr val="bg1"/>
              </a:solidFill>
            </a:endParaRPr>
          </a:p>
        </p:txBody>
      </p:sp>
    </p:spTree>
    <p:extLst>
      <p:ext uri="{BB962C8B-B14F-4D97-AF65-F5344CB8AC3E}">
        <p14:creationId xmlns:p14="http://schemas.microsoft.com/office/powerpoint/2010/main" val="17787333"/>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481693" y="375556"/>
            <a:ext cx="7773307" cy="4767943"/>
          </a:xfrm>
        </p:spPr>
        <p:txBody>
          <a:bodyPr>
            <a:normAutofit/>
          </a:bodyPr>
          <a:lstStyle/>
          <a:p>
            <a:pPr algn="ctr">
              <a:buNone/>
            </a:pPr>
            <a:r>
              <a:rPr lang="en-US" sz="3600" dirty="0">
                <a:solidFill>
                  <a:schemeClr val="bg1"/>
                </a:solidFill>
              </a:rPr>
              <a:t>2</a:t>
            </a:r>
            <a:r>
              <a:rPr lang="en-US" sz="3600" dirty="0" smtClean="0">
                <a:solidFill>
                  <a:schemeClr val="bg1"/>
                </a:solidFill>
              </a:rPr>
              <a:t> - It is a Day unto </a:t>
            </a:r>
            <a:r>
              <a:rPr lang="en-US" sz="3600" dirty="0" err="1" smtClean="0">
                <a:solidFill>
                  <a:schemeClr val="bg1"/>
                </a:solidFill>
              </a:rPr>
              <a:t>Yehovah</a:t>
            </a:r>
            <a:endParaRPr lang="en-US" sz="3600" dirty="0" smtClean="0">
              <a:solidFill>
                <a:schemeClr val="bg1"/>
              </a:solidFill>
            </a:endParaRPr>
          </a:p>
          <a:p>
            <a:pPr algn="ctr">
              <a:buNone/>
            </a:pPr>
            <a:r>
              <a:rPr lang="en-US" dirty="0" smtClean="0">
                <a:solidFill>
                  <a:schemeClr val="bg1"/>
                </a:solidFill>
              </a:rPr>
              <a:t>For </a:t>
            </a:r>
            <a:r>
              <a:rPr lang="en-US" dirty="0">
                <a:solidFill>
                  <a:schemeClr val="bg1"/>
                </a:solidFill>
              </a:rPr>
              <a:t>six days you </a:t>
            </a:r>
            <a:r>
              <a:rPr lang="en-US" dirty="0" smtClean="0">
                <a:solidFill>
                  <a:schemeClr val="bg1"/>
                </a:solidFill>
              </a:rPr>
              <a:t>shall </a:t>
            </a:r>
            <a:r>
              <a:rPr lang="en-US" dirty="0">
                <a:solidFill>
                  <a:schemeClr val="bg1"/>
                </a:solidFill>
              </a:rPr>
              <a:t>labor and do all your work, but </a:t>
            </a:r>
            <a:r>
              <a:rPr lang="en-US" u="sng" dirty="0">
                <a:solidFill>
                  <a:schemeClr val="bg1"/>
                </a:solidFill>
              </a:rPr>
              <a:t>the seventh day is a Sabbath to </a:t>
            </a:r>
            <a:r>
              <a:rPr lang="en-US" u="sng" dirty="0" err="1" smtClean="0">
                <a:solidFill>
                  <a:schemeClr val="bg1"/>
                </a:solidFill>
              </a:rPr>
              <a:t>Yehovah</a:t>
            </a:r>
            <a:r>
              <a:rPr lang="en-US" u="sng" dirty="0" smtClean="0">
                <a:solidFill>
                  <a:schemeClr val="bg1"/>
                </a:solidFill>
              </a:rPr>
              <a:t> your </a:t>
            </a:r>
            <a:r>
              <a:rPr lang="en-US" u="sng" dirty="0" err="1" smtClean="0">
                <a:solidFill>
                  <a:schemeClr val="bg1"/>
                </a:solidFill>
              </a:rPr>
              <a:t>Elohim</a:t>
            </a:r>
            <a:r>
              <a:rPr lang="en-US" u="sng" dirty="0" smtClean="0">
                <a:solidFill>
                  <a:schemeClr val="bg1"/>
                </a:solidFill>
              </a:rPr>
              <a:t> </a:t>
            </a:r>
            <a:r>
              <a:rPr lang="en-US" dirty="0" smtClean="0">
                <a:solidFill>
                  <a:schemeClr val="bg1"/>
                </a:solidFill>
              </a:rPr>
              <a:t>(Exodus 20:10)</a:t>
            </a:r>
          </a:p>
          <a:p>
            <a:pPr>
              <a:buNone/>
            </a:pPr>
            <a:r>
              <a:rPr lang="en-US" dirty="0" smtClean="0">
                <a:solidFill>
                  <a:schemeClr val="bg1"/>
                </a:solidFill>
              </a:rPr>
              <a:t>Not for your own pleasure! Isaiah 58:12-14</a:t>
            </a:r>
          </a:p>
          <a:p>
            <a:pPr>
              <a:buNone/>
            </a:pPr>
            <a:r>
              <a:rPr lang="en-US" dirty="0">
                <a:solidFill>
                  <a:schemeClr val="bg1"/>
                </a:solidFill>
              </a:rPr>
              <a:t>The Sabbath was made for man… Mark </a:t>
            </a:r>
            <a:r>
              <a:rPr lang="en-US" dirty="0" smtClean="0">
                <a:solidFill>
                  <a:schemeClr val="bg1"/>
                </a:solidFill>
              </a:rPr>
              <a:t>2:27</a:t>
            </a:r>
          </a:p>
          <a:p>
            <a:pPr>
              <a:buNone/>
            </a:pPr>
            <a:r>
              <a:rPr lang="en-US" dirty="0">
                <a:solidFill>
                  <a:schemeClr val="bg1"/>
                </a:solidFill>
              </a:rPr>
              <a:t>Is it a day to sleep and lounge</a:t>
            </a:r>
            <a:r>
              <a:rPr lang="en-US" dirty="0" smtClean="0">
                <a:solidFill>
                  <a:schemeClr val="bg1"/>
                </a:solidFill>
              </a:rPr>
              <a:t>?</a:t>
            </a:r>
            <a:endParaRPr lang="en-US" dirty="0">
              <a:solidFill>
                <a:schemeClr val="bg1"/>
              </a:solidFill>
            </a:endParaRPr>
          </a:p>
        </p:txBody>
      </p:sp>
    </p:spTree>
    <p:extLst>
      <p:ext uri="{BB962C8B-B14F-4D97-AF65-F5344CB8AC3E}">
        <p14:creationId xmlns:p14="http://schemas.microsoft.com/office/powerpoint/2010/main" val="2819796472"/>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920750" y="657227"/>
            <a:ext cx="7334250" cy="3857625"/>
          </a:xfrm>
        </p:spPr>
        <p:txBody>
          <a:bodyPr>
            <a:normAutofit/>
          </a:bodyPr>
          <a:lstStyle/>
          <a:p>
            <a:pPr algn="ctr">
              <a:buNone/>
            </a:pPr>
            <a:r>
              <a:rPr lang="en-US" sz="3600" dirty="0">
                <a:solidFill>
                  <a:schemeClr val="bg1"/>
                </a:solidFill>
              </a:rPr>
              <a:t>3</a:t>
            </a:r>
            <a:r>
              <a:rPr lang="en-US" sz="3600" dirty="0" smtClean="0">
                <a:solidFill>
                  <a:schemeClr val="bg1"/>
                </a:solidFill>
              </a:rPr>
              <a:t> – A Day to Worship </a:t>
            </a:r>
            <a:r>
              <a:rPr lang="en-US" sz="3600" dirty="0" err="1" smtClean="0">
                <a:solidFill>
                  <a:schemeClr val="bg1"/>
                </a:solidFill>
              </a:rPr>
              <a:t>Yehovah</a:t>
            </a:r>
            <a:endParaRPr lang="en-US" sz="3600" dirty="0" smtClean="0">
              <a:solidFill>
                <a:schemeClr val="bg1"/>
              </a:solidFill>
            </a:endParaRPr>
          </a:p>
          <a:p>
            <a:pPr algn="ctr">
              <a:buNone/>
            </a:pPr>
            <a:r>
              <a:rPr lang="en-US" sz="3600" dirty="0" smtClean="0">
                <a:solidFill>
                  <a:schemeClr val="bg1"/>
                </a:solidFill>
              </a:rPr>
              <a:t>Psalm 95 – a Sabbath Psalm</a:t>
            </a:r>
            <a:endParaRPr lang="en-US" sz="3600" dirty="0">
              <a:solidFill>
                <a:schemeClr val="bg1"/>
              </a:solidFill>
            </a:endParaRPr>
          </a:p>
        </p:txBody>
      </p:sp>
    </p:spTree>
    <p:extLst>
      <p:ext uri="{BB962C8B-B14F-4D97-AF65-F5344CB8AC3E}">
        <p14:creationId xmlns:p14="http://schemas.microsoft.com/office/powerpoint/2010/main" val="3981221193"/>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657227"/>
            <a:ext cx="8026400" cy="4331152"/>
          </a:xfrm>
        </p:spPr>
        <p:txBody>
          <a:bodyPr>
            <a:normAutofit/>
          </a:bodyPr>
          <a:lstStyle/>
          <a:p>
            <a:pPr algn="ctr">
              <a:buNone/>
            </a:pPr>
            <a:r>
              <a:rPr lang="en-US" dirty="0">
                <a:solidFill>
                  <a:schemeClr val="bg1"/>
                </a:solidFill>
              </a:rPr>
              <a:t>O come, let us </a:t>
            </a:r>
            <a:r>
              <a:rPr lang="en-US" u="sng" dirty="0">
                <a:solidFill>
                  <a:schemeClr val="bg1"/>
                </a:solidFill>
              </a:rPr>
              <a:t>worship</a:t>
            </a:r>
            <a:r>
              <a:rPr lang="en-US" dirty="0">
                <a:solidFill>
                  <a:schemeClr val="bg1"/>
                </a:solidFill>
              </a:rPr>
              <a:t> and </a:t>
            </a:r>
            <a:r>
              <a:rPr lang="en-US" u="sng" dirty="0">
                <a:solidFill>
                  <a:schemeClr val="bg1"/>
                </a:solidFill>
              </a:rPr>
              <a:t>bow down</a:t>
            </a:r>
            <a:r>
              <a:rPr lang="en-US" dirty="0">
                <a:solidFill>
                  <a:schemeClr val="bg1"/>
                </a:solidFill>
              </a:rPr>
              <a:t>: let us </a:t>
            </a:r>
            <a:r>
              <a:rPr lang="en-US" u="sng" dirty="0">
                <a:solidFill>
                  <a:schemeClr val="bg1"/>
                </a:solidFill>
              </a:rPr>
              <a:t>kneel</a:t>
            </a:r>
            <a:r>
              <a:rPr lang="en-US" dirty="0">
                <a:solidFill>
                  <a:schemeClr val="bg1"/>
                </a:solidFill>
              </a:rPr>
              <a:t> before the LORD our </a:t>
            </a:r>
            <a:r>
              <a:rPr lang="en-US" dirty="0" smtClean="0">
                <a:solidFill>
                  <a:schemeClr val="bg1"/>
                </a:solidFill>
              </a:rPr>
              <a:t>maker (vs.6, KJV)</a:t>
            </a:r>
          </a:p>
          <a:p>
            <a:pPr>
              <a:buNone/>
            </a:pPr>
            <a:r>
              <a:rPr lang="en-US" i="1" dirty="0" err="1" smtClean="0">
                <a:solidFill>
                  <a:schemeClr val="bg1"/>
                </a:solidFill>
              </a:rPr>
              <a:t>Chavah</a:t>
            </a:r>
            <a:r>
              <a:rPr lang="en-US" dirty="0" smtClean="0">
                <a:solidFill>
                  <a:schemeClr val="bg1"/>
                </a:solidFill>
              </a:rPr>
              <a:t> – to prostrate oneself, bow down. Prostration </a:t>
            </a:r>
            <a:r>
              <a:rPr lang="en-US" dirty="0">
                <a:solidFill>
                  <a:schemeClr val="bg1"/>
                </a:solidFill>
              </a:rPr>
              <a:t>was quite common as an act of submission before a superior. </a:t>
            </a:r>
          </a:p>
          <a:p>
            <a:pPr>
              <a:buNone/>
            </a:pPr>
            <a:r>
              <a:rPr lang="en-US" i="1" dirty="0" smtClean="0">
                <a:solidFill>
                  <a:schemeClr val="bg1"/>
                </a:solidFill>
              </a:rPr>
              <a:t>Kara’</a:t>
            </a:r>
            <a:r>
              <a:rPr lang="en-US" dirty="0" smtClean="0">
                <a:solidFill>
                  <a:schemeClr val="bg1"/>
                </a:solidFill>
              </a:rPr>
              <a:t> - </a:t>
            </a:r>
            <a:r>
              <a:rPr lang="en-US" dirty="0">
                <a:solidFill>
                  <a:schemeClr val="bg1"/>
                </a:solidFill>
              </a:rPr>
              <a:t>bow down, kneel, sink down to one's knees, kneel </a:t>
            </a:r>
            <a:r>
              <a:rPr lang="en-US" dirty="0" smtClean="0">
                <a:solidFill>
                  <a:schemeClr val="bg1"/>
                </a:solidFill>
              </a:rPr>
              <a:t>down</a:t>
            </a:r>
          </a:p>
          <a:p>
            <a:pPr>
              <a:buNone/>
            </a:pPr>
            <a:r>
              <a:rPr lang="en-US" i="1" dirty="0" smtClean="0">
                <a:solidFill>
                  <a:schemeClr val="bg1"/>
                </a:solidFill>
              </a:rPr>
              <a:t>Barak</a:t>
            </a:r>
            <a:r>
              <a:rPr lang="en-US" dirty="0" smtClean="0">
                <a:solidFill>
                  <a:schemeClr val="bg1"/>
                </a:solidFill>
              </a:rPr>
              <a:t> – to kneel, bless, salute, greet</a:t>
            </a:r>
            <a:endParaRPr lang="en-US" dirty="0">
              <a:solidFill>
                <a:schemeClr val="bg1"/>
              </a:solidFill>
            </a:endParaRPr>
          </a:p>
        </p:txBody>
      </p:sp>
    </p:spTree>
    <p:extLst>
      <p:ext uri="{BB962C8B-B14F-4D97-AF65-F5344CB8AC3E}">
        <p14:creationId xmlns:p14="http://schemas.microsoft.com/office/powerpoint/2010/main" val="2092501894"/>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416379" y="657227"/>
            <a:ext cx="8221435" cy="4371973"/>
          </a:xfrm>
        </p:spPr>
        <p:txBody>
          <a:bodyPr>
            <a:normAutofit fontScale="77500" lnSpcReduction="20000"/>
          </a:bodyPr>
          <a:lstStyle/>
          <a:p>
            <a:pPr algn="ctr">
              <a:buNone/>
            </a:pPr>
            <a:r>
              <a:rPr lang="en-US" sz="4100" dirty="0" smtClean="0">
                <a:solidFill>
                  <a:schemeClr val="bg1"/>
                </a:solidFill>
              </a:rPr>
              <a:t>4 – A Day For Holy Assembly</a:t>
            </a:r>
          </a:p>
          <a:p>
            <a:pPr algn="ctr">
              <a:buNone/>
            </a:pPr>
            <a:r>
              <a:rPr lang="en-US" sz="3600" dirty="0">
                <a:solidFill>
                  <a:schemeClr val="bg1"/>
                </a:solidFill>
              </a:rPr>
              <a:t>Speak to the sons of </a:t>
            </a:r>
            <a:r>
              <a:rPr lang="en-US" sz="3600" dirty="0" err="1">
                <a:solidFill>
                  <a:schemeClr val="bg1"/>
                </a:solidFill>
              </a:rPr>
              <a:t>Yisrael</a:t>
            </a:r>
            <a:r>
              <a:rPr lang="en-US" sz="3600" dirty="0">
                <a:solidFill>
                  <a:schemeClr val="bg1"/>
                </a:solidFill>
              </a:rPr>
              <a:t> and tell them, 'These are </a:t>
            </a:r>
            <a:r>
              <a:rPr lang="en-US" sz="3600" dirty="0" err="1" smtClean="0">
                <a:solidFill>
                  <a:schemeClr val="bg1"/>
                </a:solidFill>
              </a:rPr>
              <a:t>Yehovah's</a:t>
            </a:r>
            <a:r>
              <a:rPr lang="en-US" sz="3600" dirty="0" smtClean="0">
                <a:solidFill>
                  <a:schemeClr val="bg1"/>
                </a:solidFill>
              </a:rPr>
              <a:t> </a:t>
            </a:r>
            <a:r>
              <a:rPr lang="en-US" sz="3600" dirty="0">
                <a:solidFill>
                  <a:schemeClr val="bg1"/>
                </a:solidFill>
              </a:rPr>
              <a:t>appointed times </a:t>
            </a:r>
            <a:r>
              <a:rPr lang="en-US" sz="3600" u="sng" dirty="0">
                <a:solidFill>
                  <a:schemeClr val="bg1"/>
                </a:solidFill>
              </a:rPr>
              <a:t>which you must proclaim as set-apart assemblies--my appointed </a:t>
            </a:r>
            <a:r>
              <a:rPr lang="en-US" sz="3600" u="sng" dirty="0" smtClean="0">
                <a:solidFill>
                  <a:schemeClr val="bg1"/>
                </a:solidFill>
              </a:rPr>
              <a:t>times</a:t>
            </a:r>
            <a:r>
              <a:rPr lang="en-US" sz="3600" dirty="0" smtClean="0">
                <a:solidFill>
                  <a:schemeClr val="bg1"/>
                </a:solidFill>
              </a:rPr>
              <a:t>: (</a:t>
            </a:r>
            <a:r>
              <a:rPr lang="en-US" sz="3600" i="1" dirty="0" err="1" smtClean="0">
                <a:solidFill>
                  <a:schemeClr val="bg1"/>
                </a:solidFill>
              </a:rPr>
              <a:t>moedim</a:t>
            </a:r>
            <a:r>
              <a:rPr lang="en-US" sz="3600" dirty="0" smtClean="0">
                <a:solidFill>
                  <a:schemeClr val="bg1"/>
                </a:solidFill>
              </a:rPr>
              <a:t>). </a:t>
            </a:r>
            <a:r>
              <a:rPr lang="en-US" sz="3600" dirty="0">
                <a:solidFill>
                  <a:schemeClr val="bg1"/>
                </a:solidFill>
              </a:rPr>
              <a:t>Six days work may be done, but on the seventh day there must be a Sabbath of complete rest, </a:t>
            </a:r>
            <a:r>
              <a:rPr lang="en-US" sz="3600" u="sng" dirty="0">
                <a:solidFill>
                  <a:schemeClr val="bg1"/>
                </a:solidFill>
              </a:rPr>
              <a:t>a set-apart </a:t>
            </a:r>
            <a:r>
              <a:rPr lang="en-US" sz="3600" u="sng" dirty="0" smtClean="0">
                <a:solidFill>
                  <a:schemeClr val="bg1"/>
                </a:solidFill>
              </a:rPr>
              <a:t>assembly</a:t>
            </a:r>
            <a:r>
              <a:rPr lang="en-US" sz="3600" dirty="0" smtClean="0">
                <a:solidFill>
                  <a:schemeClr val="bg1"/>
                </a:solidFill>
              </a:rPr>
              <a:t> (</a:t>
            </a:r>
            <a:r>
              <a:rPr lang="en-US" sz="3600" i="1" dirty="0" err="1" smtClean="0">
                <a:solidFill>
                  <a:schemeClr val="bg1"/>
                </a:solidFill>
              </a:rPr>
              <a:t>miqra</a:t>
            </a:r>
            <a:r>
              <a:rPr lang="en-US" sz="3600" i="1" dirty="0" smtClean="0">
                <a:solidFill>
                  <a:schemeClr val="bg1"/>
                </a:solidFill>
              </a:rPr>
              <a:t> </a:t>
            </a:r>
            <a:r>
              <a:rPr lang="en-US" sz="3600" i="1" dirty="0" err="1" smtClean="0">
                <a:solidFill>
                  <a:schemeClr val="bg1"/>
                </a:solidFill>
              </a:rPr>
              <a:t>qodesh</a:t>
            </a:r>
            <a:r>
              <a:rPr lang="en-US" sz="3600" dirty="0" smtClean="0">
                <a:solidFill>
                  <a:schemeClr val="bg1"/>
                </a:solidFill>
              </a:rPr>
              <a:t>). </a:t>
            </a:r>
            <a:r>
              <a:rPr lang="en-US" sz="3600" dirty="0">
                <a:solidFill>
                  <a:schemeClr val="bg1"/>
                </a:solidFill>
              </a:rPr>
              <a:t>You must not do any work; it is a Sabbath to </a:t>
            </a:r>
            <a:r>
              <a:rPr lang="en-US" sz="3600" dirty="0" err="1" smtClean="0">
                <a:solidFill>
                  <a:schemeClr val="bg1"/>
                </a:solidFill>
              </a:rPr>
              <a:t>Yehovah</a:t>
            </a:r>
            <a:r>
              <a:rPr lang="en-US" sz="3600" dirty="0" smtClean="0">
                <a:solidFill>
                  <a:schemeClr val="bg1"/>
                </a:solidFill>
              </a:rPr>
              <a:t> </a:t>
            </a:r>
            <a:r>
              <a:rPr lang="en-US" sz="3600" dirty="0">
                <a:solidFill>
                  <a:schemeClr val="bg1"/>
                </a:solidFill>
              </a:rPr>
              <a:t>in all the places where you live. These are </a:t>
            </a:r>
            <a:r>
              <a:rPr lang="en-US" sz="3600" dirty="0" err="1" smtClean="0">
                <a:solidFill>
                  <a:schemeClr val="bg1"/>
                </a:solidFill>
              </a:rPr>
              <a:t>Yehovah's</a:t>
            </a:r>
            <a:r>
              <a:rPr lang="en-US" sz="3600" dirty="0" smtClean="0">
                <a:solidFill>
                  <a:schemeClr val="bg1"/>
                </a:solidFill>
              </a:rPr>
              <a:t> </a:t>
            </a:r>
            <a:r>
              <a:rPr lang="en-US" sz="3600" dirty="0">
                <a:solidFill>
                  <a:schemeClr val="bg1"/>
                </a:solidFill>
              </a:rPr>
              <a:t>appointed times, set-apart assemblies, which you must proclaim at their appointed time</a:t>
            </a:r>
            <a:r>
              <a:rPr lang="en-US" sz="3600" dirty="0" smtClean="0">
                <a:solidFill>
                  <a:schemeClr val="bg1"/>
                </a:solidFill>
              </a:rPr>
              <a:t>.‘ (Leviticus 23:2-4)</a:t>
            </a:r>
            <a:endParaRPr lang="en-US" sz="3600" dirty="0">
              <a:solidFill>
                <a:schemeClr val="bg1"/>
              </a:solidFill>
            </a:endParaRPr>
          </a:p>
        </p:txBody>
      </p:sp>
    </p:spTree>
    <p:extLst>
      <p:ext uri="{BB962C8B-B14F-4D97-AF65-F5344CB8AC3E}">
        <p14:creationId xmlns:p14="http://schemas.microsoft.com/office/powerpoint/2010/main" val="2710369253"/>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920750" y="657227"/>
            <a:ext cx="7334250" cy="3857625"/>
          </a:xfrm>
        </p:spPr>
        <p:txBody>
          <a:bodyPr>
            <a:normAutofit fontScale="85000" lnSpcReduction="10000"/>
          </a:bodyPr>
          <a:lstStyle/>
          <a:p>
            <a:pPr algn="ctr">
              <a:buNone/>
            </a:pPr>
            <a:r>
              <a:rPr lang="en-US" sz="4000" dirty="0">
                <a:solidFill>
                  <a:schemeClr val="bg1"/>
                </a:solidFill>
              </a:rPr>
              <a:t>Now the One who created the heavens and the earth and all the living inhabitants thereof was establishing a permanent memorial of his creative acts by establishing the seventh day as that time when all mankind is to </a:t>
            </a:r>
            <a:r>
              <a:rPr lang="en-US" sz="4000" u="sng" dirty="0">
                <a:solidFill>
                  <a:schemeClr val="bg1"/>
                </a:solidFill>
              </a:rPr>
              <a:t>stop all his activity to honor and acknowledge</a:t>
            </a:r>
            <a:r>
              <a:rPr lang="en-US" sz="4000" dirty="0">
                <a:solidFill>
                  <a:schemeClr val="bg1"/>
                </a:solidFill>
              </a:rPr>
              <a:t> the Creator of all.</a:t>
            </a:r>
          </a:p>
        </p:txBody>
      </p:sp>
    </p:spTree>
    <p:extLst>
      <p:ext uri="{BB962C8B-B14F-4D97-AF65-F5344CB8AC3E}">
        <p14:creationId xmlns:p14="http://schemas.microsoft.com/office/powerpoint/2010/main" val="2623355014"/>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920750" y="657227"/>
            <a:ext cx="7334250" cy="4257673"/>
          </a:xfrm>
        </p:spPr>
        <p:txBody>
          <a:bodyPr>
            <a:normAutofit/>
          </a:bodyPr>
          <a:lstStyle/>
          <a:p>
            <a:pPr marL="0" indent="0" algn="ctr">
              <a:buNone/>
            </a:pPr>
            <a:r>
              <a:rPr lang="en-US" sz="3600" dirty="0">
                <a:solidFill>
                  <a:schemeClr val="bg1"/>
                </a:solidFill>
              </a:rPr>
              <a:t>What Does it Mean that the Sabbath is a Sign</a:t>
            </a:r>
            <a:r>
              <a:rPr lang="en-US" sz="3600" dirty="0" smtClean="0">
                <a:solidFill>
                  <a:schemeClr val="bg1"/>
                </a:solidFill>
              </a:rPr>
              <a:t>?</a:t>
            </a:r>
          </a:p>
          <a:p>
            <a:pPr marL="0" indent="0" algn="ctr">
              <a:buNone/>
            </a:pPr>
            <a:r>
              <a:rPr lang="en-US" sz="3600" dirty="0" smtClean="0">
                <a:solidFill>
                  <a:schemeClr val="bg1"/>
                </a:solidFill>
              </a:rPr>
              <a:t>What Does Sabbath-Keeping Signify?</a:t>
            </a:r>
          </a:p>
          <a:p>
            <a:pPr marL="0" indent="0" algn="ctr">
              <a:buNone/>
            </a:pPr>
            <a:r>
              <a:rPr lang="en-US" sz="3600" dirty="0" smtClean="0">
                <a:solidFill>
                  <a:schemeClr val="bg1"/>
                </a:solidFill>
              </a:rPr>
              <a:t>Can You be in Good Standing with the Creator While Ignoring the Sabbath?</a:t>
            </a:r>
            <a:endParaRPr lang="en-US" sz="3600" dirty="0">
              <a:solidFill>
                <a:schemeClr val="bg1"/>
              </a:solidFill>
            </a:endParaRPr>
          </a:p>
        </p:txBody>
      </p:sp>
    </p:spTree>
    <p:extLst>
      <p:ext uri="{BB962C8B-B14F-4D97-AF65-F5344CB8AC3E}">
        <p14:creationId xmlns:p14="http://schemas.microsoft.com/office/powerpoint/2010/main" val="39812211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Vertic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arn(inVertical)">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barn(inVertical)">
                                      <p:cBhvr>
                                        <p:cTn id="1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7.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285750" y="522514"/>
            <a:ext cx="8319407" cy="4465865"/>
          </a:xfrm>
        </p:spPr>
        <p:txBody>
          <a:bodyPr>
            <a:normAutofit fontScale="85000" lnSpcReduction="10000"/>
          </a:bodyPr>
          <a:lstStyle/>
          <a:p>
            <a:pPr>
              <a:buNone/>
            </a:pPr>
            <a:r>
              <a:rPr lang="en-US" dirty="0">
                <a:solidFill>
                  <a:schemeClr val="bg1"/>
                </a:solidFill>
              </a:rPr>
              <a:t>Tell the sons of </a:t>
            </a:r>
            <a:r>
              <a:rPr lang="en-US" dirty="0" err="1">
                <a:solidFill>
                  <a:schemeClr val="bg1"/>
                </a:solidFill>
              </a:rPr>
              <a:t>Yisrael</a:t>
            </a:r>
            <a:r>
              <a:rPr lang="en-US" dirty="0">
                <a:solidFill>
                  <a:schemeClr val="bg1"/>
                </a:solidFill>
              </a:rPr>
              <a:t>, 'Surely you </a:t>
            </a:r>
            <a:r>
              <a:rPr lang="en-US" dirty="0" smtClean="0">
                <a:solidFill>
                  <a:schemeClr val="bg1"/>
                </a:solidFill>
              </a:rPr>
              <a:t>shall </a:t>
            </a:r>
            <a:r>
              <a:rPr lang="en-US" dirty="0">
                <a:solidFill>
                  <a:schemeClr val="bg1"/>
                </a:solidFill>
              </a:rPr>
              <a:t>keep my Sabbaths, </a:t>
            </a:r>
            <a:r>
              <a:rPr lang="en-US" u="sng" dirty="0">
                <a:solidFill>
                  <a:schemeClr val="bg1"/>
                </a:solidFill>
              </a:rPr>
              <a:t>for it is a sign between me and you throughout your generations</a:t>
            </a:r>
            <a:r>
              <a:rPr lang="en-US" dirty="0">
                <a:solidFill>
                  <a:schemeClr val="bg1"/>
                </a:solidFill>
              </a:rPr>
              <a:t>, that you may know that I am </a:t>
            </a:r>
            <a:r>
              <a:rPr lang="en-US" dirty="0" err="1" smtClean="0">
                <a:solidFill>
                  <a:schemeClr val="bg1"/>
                </a:solidFill>
              </a:rPr>
              <a:t>Yehovah</a:t>
            </a:r>
            <a:r>
              <a:rPr lang="en-US" dirty="0" smtClean="0">
                <a:solidFill>
                  <a:schemeClr val="bg1"/>
                </a:solidFill>
              </a:rPr>
              <a:t> </a:t>
            </a:r>
            <a:r>
              <a:rPr lang="en-US" dirty="0">
                <a:solidFill>
                  <a:schemeClr val="bg1"/>
                </a:solidFill>
              </a:rPr>
              <a:t>who separates you.  So you must keep the Sabbath, for it is set-apart for you. Everyone who defiles it must surely be put to death; indeed, anyone who does any work on it, then that life will be cut off from among his people.  Six days work may be done, but on the seventh day is a Sabbath of complete rest, set-apart to </a:t>
            </a:r>
            <a:r>
              <a:rPr lang="en-US" dirty="0" err="1" smtClean="0">
                <a:solidFill>
                  <a:schemeClr val="bg1"/>
                </a:solidFill>
              </a:rPr>
              <a:t>Yehovah</a:t>
            </a:r>
            <a:r>
              <a:rPr lang="en-US" dirty="0" smtClean="0">
                <a:solidFill>
                  <a:schemeClr val="bg1"/>
                </a:solidFill>
              </a:rPr>
              <a:t>; </a:t>
            </a:r>
            <a:r>
              <a:rPr lang="en-US" dirty="0">
                <a:solidFill>
                  <a:schemeClr val="bg1"/>
                </a:solidFill>
              </a:rPr>
              <a:t>anyone who does work on the seventh day must surely be put to death.  </a:t>
            </a:r>
            <a:r>
              <a:rPr lang="en-US" dirty="0" smtClean="0">
                <a:solidFill>
                  <a:schemeClr val="bg1"/>
                </a:solidFill>
              </a:rPr>
              <a:t>(Exodus 31:13-15)</a:t>
            </a:r>
            <a:endParaRPr lang="en-US" dirty="0">
              <a:solidFill>
                <a:schemeClr val="bg1"/>
              </a:solidFill>
            </a:endParaRPr>
          </a:p>
        </p:txBody>
      </p:sp>
    </p:spTree>
    <p:extLst>
      <p:ext uri="{BB962C8B-B14F-4D97-AF65-F5344CB8AC3E}">
        <p14:creationId xmlns:p14="http://schemas.microsoft.com/office/powerpoint/2010/main" val="3981221193"/>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481693" y="657227"/>
            <a:ext cx="8123464" cy="3857625"/>
          </a:xfrm>
        </p:spPr>
        <p:txBody>
          <a:bodyPr>
            <a:normAutofit lnSpcReduction="10000"/>
          </a:bodyPr>
          <a:lstStyle/>
          <a:p>
            <a:pPr>
              <a:buNone/>
            </a:pPr>
            <a:r>
              <a:rPr lang="en-US" dirty="0" smtClean="0">
                <a:solidFill>
                  <a:schemeClr val="bg1"/>
                </a:solidFill>
              </a:rPr>
              <a:t>And </a:t>
            </a:r>
            <a:r>
              <a:rPr lang="en-US" dirty="0">
                <a:solidFill>
                  <a:schemeClr val="bg1"/>
                </a:solidFill>
              </a:rPr>
              <a:t>the sons of </a:t>
            </a:r>
            <a:r>
              <a:rPr lang="en-US" dirty="0" err="1">
                <a:solidFill>
                  <a:schemeClr val="bg1"/>
                </a:solidFill>
              </a:rPr>
              <a:t>Yisrael</a:t>
            </a:r>
            <a:r>
              <a:rPr lang="en-US" dirty="0">
                <a:solidFill>
                  <a:schemeClr val="bg1"/>
                </a:solidFill>
              </a:rPr>
              <a:t> must keep the Sabbath to observe the Sabbath throughout their generations as a perpetual covenant.  </a:t>
            </a:r>
            <a:r>
              <a:rPr lang="en-US" u="sng" dirty="0">
                <a:solidFill>
                  <a:schemeClr val="bg1"/>
                </a:solidFill>
              </a:rPr>
              <a:t>It is a sign between me and the sons of </a:t>
            </a:r>
            <a:r>
              <a:rPr lang="en-US" u="sng" dirty="0" err="1">
                <a:solidFill>
                  <a:schemeClr val="bg1"/>
                </a:solidFill>
              </a:rPr>
              <a:t>Yisrael</a:t>
            </a:r>
            <a:r>
              <a:rPr lang="en-US" u="sng" dirty="0">
                <a:solidFill>
                  <a:schemeClr val="bg1"/>
                </a:solidFill>
              </a:rPr>
              <a:t> forever</a:t>
            </a:r>
            <a:r>
              <a:rPr lang="en-US" dirty="0">
                <a:solidFill>
                  <a:schemeClr val="bg1"/>
                </a:solidFill>
              </a:rPr>
              <a:t>; for in six days </a:t>
            </a:r>
            <a:r>
              <a:rPr lang="en-US" dirty="0" err="1" smtClean="0">
                <a:solidFill>
                  <a:schemeClr val="bg1"/>
                </a:solidFill>
              </a:rPr>
              <a:t>Yehovah</a:t>
            </a:r>
            <a:r>
              <a:rPr lang="en-US" dirty="0" smtClean="0">
                <a:solidFill>
                  <a:schemeClr val="bg1"/>
                </a:solidFill>
              </a:rPr>
              <a:t> </a:t>
            </a:r>
            <a:r>
              <a:rPr lang="en-US" dirty="0">
                <a:solidFill>
                  <a:schemeClr val="bg1"/>
                </a:solidFill>
              </a:rPr>
              <a:t>made the heavens and the earth, and on the seventh day he rested and was </a:t>
            </a:r>
            <a:r>
              <a:rPr lang="en-US" dirty="0" smtClean="0">
                <a:solidFill>
                  <a:schemeClr val="bg1"/>
                </a:solidFill>
              </a:rPr>
              <a:t>refreshed (Exodus 31:16-17)</a:t>
            </a:r>
            <a:endParaRPr lang="en-US" dirty="0">
              <a:solidFill>
                <a:schemeClr val="bg1"/>
              </a:solidFill>
            </a:endParaRPr>
          </a:p>
        </p:txBody>
      </p:sp>
    </p:spTree>
    <p:extLst>
      <p:ext uri="{BB962C8B-B14F-4D97-AF65-F5344CB8AC3E}">
        <p14:creationId xmlns:p14="http://schemas.microsoft.com/office/powerpoint/2010/main" val="1561266324"/>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514349" y="269421"/>
            <a:ext cx="8090807" cy="4792436"/>
          </a:xfrm>
        </p:spPr>
        <p:txBody>
          <a:bodyPr>
            <a:normAutofit/>
          </a:bodyPr>
          <a:lstStyle/>
          <a:p>
            <a:pPr marL="0" indent="0">
              <a:buNone/>
            </a:pPr>
            <a:endParaRPr lang="en-US" sz="4800" dirty="0" smtClean="0">
              <a:solidFill>
                <a:schemeClr val="bg1"/>
              </a:solidFill>
            </a:endParaRPr>
          </a:p>
          <a:p>
            <a:pPr marL="0" indent="0" algn="ctr">
              <a:buNone/>
            </a:pPr>
            <a:r>
              <a:rPr lang="en-US" sz="3600" dirty="0" smtClean="0">
                <a:solidFill>
                  <a:schemeClr val="bg1"/>
                </a:solidFill>
              </a:rPr>
              <a:t>Sign – Hebrew </a:t>
            </a:r>
            <a:r>
              <a:rPr lang="en-US" sz="3600" dirty="0" err="1">
                <a:solidFill>
                  <a:schemeClr val="bg1"/>
                </a:solidFill>
                <a:latin typeface="Bwhebb" panose="00000400000000000000" pitchFamily="2" charset="0"/>
              </a:rPr>
              <a:t>tAa</a:t>
            </a:r>
            <a:r>
              <a:rPr lang="en-US" sz="3600" dirty="0" smtClean="0">
                <a:solidFill>
                  <a:schemeClr val="bg1"/>
                </a:solidFill>
              </a:rPr>
              <a:t> (</a:t>
            </a:r>
            <a:r>
              <a:rPr lang="en-US" sz="3600" dirty="0" err="1" smtClean="0">
                <a:solidFill>
                  <a:schemeClr val="bg1"/>
                </a:solidFill>
              </a:rPr>
              <a:t>owt</a:t>
            </a:r>
            <a:r>
              <a:rPr lang="en-US" sz="3600" dirty="0" smtClean="0">
                <a:solidFill>
                  <a:schemeClr val="bg1"/>
                </a:solidFill>
              </a:rPr>
              <a:t>) </a:t>
            </a:r>
          </a:p>
          <a:p>
            <a:pPr marL="0" indent="0">
              <a:buNone/>
            </a:pPr>
            <a:r>
              <a:rPr lang="en-US" sz="3600" dirty="0" smtClean="0">
                <a:solidFill>
                  <a:schemeClr val="bg1"/>
                </a:solidFill>
              </a:rPr>
              <a:t>HALOT: </a:t>
            </a:r>
            <a:r>
              <a:rPr lang="en-US" sz="3600" i="1" dirty="0" smtClean="0">
                <a:solidFill>
                  <a:schemeClr val="bg1"/>
                </a:solidFill>
              </a:rPr>
              <a:t>sign, distinguishing mark</a:t>
            </a:r>
          </a:p>
          <a:p>
            <a:pPr marL="0" indent="0">
              <a:buNone/>
            </a:pPr>
            <a:r>
              <a:rPr lang="en-US" sz="3600" dirty="0" smtClean="0">
                <a:solidFill>
                  <a:schemeClr val="bg1"/>
                </a:solidFill>
              </a:rPr>
              <a:t>TWOT: </a:t>
            </a:r>
            <a:r>
              <a:rPr lang="en-US" sz="3600" dirty="0"/>
              <a:t> </a:t>
            </a:r>
            <a:r>
              <a:rPr lang="en-US" sz="3600" i="1" dirty="0">
                <a:solidFill>
                  <a:schemeClr val="bg1"/>
                </a:solidFill>
              </a:rPr>
              <a:t>sign, mark, token, ensign, standard, miracle, miraculous sign, proof, warning. </a:t>
            </a:r>
          </a:p>
        </p:txBody>
      </p:sp>
    </p:spTree>
    <p:extLst>
      <p:ext uri="{BB962C8B-B14F-4D97-AF65-F5344CB8AC3E}">
        <p14:creationId xmlns:p14="http://schemas.microsoft.com/office/powerpoint/2010/main" val="3981221193"/>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514349" y="269421"/>
            <a:ext cx="8090807" cy="4792436"/>
          </a:xfrm>
        </p:spPr>
        <p:txBody>
          <a:bodyPr>
            <a:normAutofit fontScale="92500" lnSpcReduction="10000"/>
          </a:bodyPr>
          <a:lstStyle/>
          <a:p>
            <a:pPr marL="0" indent="0" algn="ctr">
              <a:buNone/>
            </a:pPr>
            <a:r>
              <a:rPr lang="en-US" sz="3600" dirty="0" smtClean="0">
                <a:solidFill>
                  <a:schemeClr val="bg1"/>
                </a:solidFill>
              </a:rPr>
              <a:t>How Does the Sabbath Function as a Sign?</a:t>
            </a:r>
          </a:p>
          <a:p>
            <a:pPr marL="0" indent="0" algn="ctr">
              <a:buNone/>
            </a:pPr>
            <a:r>
              <a:rPr lang="en-US" dirty="0" smtClean="0">
                <a:solidFill>
                  <a:schemeClr val="bg1"/>
                </a:solidFill>
              </a:rPr>
              <a:t>Only those who are truly committed to </a:t>
            </a:r>
            <a:r>
              <a:rPr lang="en-US" dirty="0" err="1" smtClean="0">
                <a:solidFill>
                  <a:schemeClr val="bg1"/>
                </a:solidFill>
              </a:rPr>
              <a:t>Yehovah</a:t>
            </a:r>
            <a:r>
              <a:rPr lang="en-US" dirty="0" smtClean="0">
                <a:solidFill>
                  <a:schemeClr val="bg1"/>
                </a:solidFill>
              </a:rPr>
              <a:t> will set apart the Sabbath.</a:t>
            </a:r>
          </a:p>
          <a:p>
            <a:pPr marL="0" indent="0" algn="ctr">
              <a:buNone/>
            </a:pPr>
            <a:r>
              <a:rPr lang="en-US" dirty="0" smtClean="0">
                <a:solidFill>
                  <a:schemeClr val="bg1"/>
                </a:solidFill>
              </a:rPr>
              <a:t>All others will make excuses why they believe the seventh day Sabbath is invalid</a:t>
            </a:r>
          </a:p>
          <a:p>
            <a:pPr marL="0" indent="0" algn="ctr">
              <a:buNone/>
            </a:pPr>
            <a:r>
              <a:rPr lang="en-US" dirty="0" smtClean="0">
                <a:solidFill>
                  <a:schemeClr val="bg1"/>
                </a:solidFill>
              </a:rPr>
              <a:t>It is a sign “between you and me” – a private sign which others do not understand.</a:t>
            </a:r>
          </a:p>
          <a:p>
            <a:pPr marL="0" indent="0" algn="ctr">
              <a:buNone/>
            </a:pPr>
            <a:r>
              <a:rPr lang="en-US" dirty="0" smtClean="0">
                <a:solidFill>
                  <a:schemeClr val="bg1"/>
                </a:solidFill>
              </a:rPr>
              <a:t>When you set apart the Sabbath, He sets you apart as belonging to Him</a:t>
            </a:r>
          </a:p>
          <a:p>
            <a:pPr marL="0" indent="0" algn="ctr">
              <a:buNone/>
            </a:pPr>
            <a:r>
              <a:rPr lang="en-US" dirty="0" smtClean="0">
                <a:solidFill>
                  <a:schemeClr val="bg1"/>
                </a:solidFill>
              </a:rPr>
              <a:t>The committed, submitted ones will keep it.</a:t>
            </a:r>
            <a:endParaRPr lang="en-US" dirty="0">
              <a:solidFill>
                <a:schemeClr val="bg1"/>
              </a:solidFill>
            </a:endParaRPr>
          </a:p>
        </p:txBody>
      </p:sp>
    </p:spTree>
    <p:extLst>
      <p:ext uri="{BB962C8B-B14F-4D97-AF65-F5344CB8AC3E}">
        <p14:creationId xmlns:p14="http://schemas.microsoft.com/office/powerpoint/2010/main" val="28700596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1.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514349" y="269421"/>
            <a:ext cx="8090807" cy="4792436"/>
          </a:xfrm>
        </p:spPr>
        <p:txBody>
          <a:bodyPr>
            <a:normAutofit/>
          </a:bodyPr>
          <a:lstStyle/>
          <a:p>
            <a:pPr marL="0" indent="0" algn="ctr">
              <a:buNone/>
            </a:pPr>
            <a:r>
              <a:rPr lang="en-US" sz="3600" dirty="0" smtClean="0">
                <a:solidFill>
                  <a:schemeClr val="bg1"/>
                </a:solidFill>
              </a:rPr>
              <a:t>Penalty for not keeping Sabbath holy</a:t>
            </a:r>
          </a:p>
          <a:p>
            <a:pPr marL="0" indent="0" algn="ctr">
              <a:buNone/>
            </a:pPr>
            <a:r>
              <a:rPr lang="en-US" dirty="0" smtClean="0">
                <a:solidFill>
                  <a:schemeClr val="bg1"/>
                </a:solidFill>
              </a:rPr>
              <a:t>Surely die and Cut off </a:t>
            </a:r>
            <a:r>
              <a:rPr lang="en-US" dirty="0">
                <a:solidFill>
                  <a:schemeClr val="bg1"/>
                </a:solidFill>
              </a:rPr>
              <a:t>from his people</a:t>
            </a:r>
            <a:r>
              <a:rPr lang="en-US" dirty="0" smtClean="0">
                <a:solidFill>
                  <a:schemeClr val="bg1"/>
                </a:solidFill>
              </a:rPr>
              <a:t>.</a:t>
            </a:r>
          </a:p>
          <a:p>
            <a:pPr marL="0" indent="0">
              <a:buNone/>
            </a:pPr>
            <a:r>
              <a:rPr lang="en-US" dirty="0" smtClean="0">
                <a:solidFill>
                  <a:schemeClr val="bg1"/>
                </a:solidFill>
              </a:rPr>
              <a:t>“Everyone </a:t>
            </a:r>
            <a:r>
              <a:rPr lang="en-US" dirty="0">
                <a:solidFill>
                  <a:schemeClr val="bg1"/>
                </a:solidFill>
              </a:rPr>
              <a:t>who defiles it must </a:t>
            </a:r>
            <a:r>
              <a:rPr lang="en-US" u="sng" dirty="0">
                <a:solidFill>
                  <a:schemeClr val="bg1"/>
                </a:solidFill>
              </a:rPr>
              <a:t>surely be put to death</a:t>
            </a:r>
            <a:r>
              <a:rPr lang="en-US" dirty="0">
                <a:solidFill>
                  <a:schemeClr val="bg1"/>
                </a:solidFill>
              </a:rPr>
              <a:t>; indeed, anyone who does any work on it, then </a:t>
            </a:r>
            <a:r>
              <a:rPr lang="en-US" u="sng" dirty="0">
                <a:solidFill>
                  <a:schemeClr val="bg1"/>
                </a:solidFill>
              </a:rPr>
              <a:t>that life will be cut off </a:t>
            </a:r>
            <a:r>
              <a:rPr lang="en-US" dirty="0">
                <a:solidFill>
                  <a:schemeClr val="bg1"/>
                </a:solidFill>
              </a:rPr>
              <a:t>from among his people</a:t>
            </a:r>
            <a:r>
              <a:rPr lang="en-US" dirty="0" smtClean="0">
                <a:solidFill>
                  <a:schemeClr val="bg1"/>
                </a:solidFill>
              </a:rPr>
              <a:t>.”</a:t>
            </a:r>
          </a:p>
          <a:p>
            <a:pPr marL="0" indent="0">
              <a:buNone/>
            </a:pPr>
            <a:r>
              <a:rPr lang="en-US" dirty="0" smtClean="0">
                <a:solidFill>
                  <a:schemeClr val="bg1"/>
                </a:solidFill>
              </a:rPr>
              <a:t>When does this occur?</a:t>
            </a:r>
            <a:endParaRPr lang="en-US" dirty="0">
              <a:solidFill>
                <a:schemeClr val="bg1"/>
              </a:solidFill>
            </a:endParaRPr>
          </a:p>
        </p:txBody>
      </p:sp>
    </p:spTree>
    <p:extLst>
      <p:ext uri="{BB962C8B-B14F-4D97-AF65-F5344CB8AC3E}">
        <p14:creationId xmlns:p14="http://schemas.microsoft.com/office/powerpoint/2010/main" val="2811029859"/>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514349" y="269421"/>
            <a:ext cx="8090807" cy="4792436"/>
          </a:xfrm>
        </p:spPr>
        <p:txBody>
          <a:bodyPr>
            <a:normAutofit fontScale="85000" lnSpcReduction="10000"/>
          </a:bodyPr>
          <a:lstStyle/>
          <a:p>
            <a:pPr marL="0" indent="0" algn="ctr">
              <a:buNone/>
            </a:pPr>
            <a:r>
              <a:rPr lang="en-US" sz="3600" dirty="0" smtClean="0">
                <a:solidFill>
                  <a:schemeClr val="bg1"/>
                </a:solidFill>
              </a:rPr>
              <a:t>Sabbath Sign – a Test commandment</a:t>
            </a:r>
          </a:p>
          <a:p>
            <a:pPr marL="0" indent="0" algn="ctr">
              <a:buNone/>
            </a:pPr>
            <a:r>
              <a:rPr lang="en-US" sz="3600" i="1" dirty="0" smtClean="0">
                <a:solidFill>
                  <a:schemeClr val="bg1"/>
                </a:solidFill>
              </a:rPr>
              <a:t>Exodus 16:4-5</a:t>
            </a:r>
          </a:p>
          <a:p>
            <a:pPr marL="0" indent="0">
              <a:buNone/>
            </a:pPr>
            <a:r>
              <a:rPr lang="en-US" sz="3600" baseline="30000" dirty="0">
                <a:solidFill>
                  <a:schemeClr val="bg1"/>
                </a:solidFill>
              </a:rPr>
              <a:t>4</a:t>
            </a:r>
            <a:r>
              <a:rPr lang="en-US" sz="3600" dirty="0">
                <a:solidFill>
                  <a:schemeClr val="bg1"/>
                </a:solidFill>
              </a:rPr>
              <a:t> Then </a:t>
            </a:r>
            <a:r>
              <a:rPr lang="en-US" sz="3600" dirty="0" err="1" smtClean="0">
                <a:solidFill>
                  <a:schemeClr val="bg1"/>
                </a:solidFill>
              </a:rPr>
              <a:t>Yehovah</a:t>
            </a:r>
            <a:r>
              <a:rPr lang="en-US" sz="3600" dirty="0" smtClean="0">
                <a:solidFill>
                  <a:schemeClr val="bg1"/>
                </a:solidFill>
              </a:rPr>
              <a:t> </a:t>
            </a:r>
            <a:r>
              <a:rPr lang="en-US" sz="3600" dirty="0">
                <a:solidFill>
                  <a:schemeClr val="bg1"/>
                </a:solidFill>
              </a:rPr>
              <a:t>said to </a:t>
            </a:r>
            <a:r>
              <a:rPr lang="en-US" sz="3600" dirty="0" err="1">
                <a:solidFill>
                  <a:schemeClr val="bg1"/>
                </a:solidFill>
              </a:rPr>
              <a:t>Mosheh</a:t>
            </a:r>
            <a:r>
              <a:rPr lang="en-US" sz="3600" dirty="0">
                <a:solidFill>
                  <a:schemeClr val="bg1"/>
                </a:solidFill>
              </a:rPr>
              <a:t>, "I will rain down bread from heaven for you. The people are to go out each day and gather enough for that day. </a:t>
            </a:r>
            <a:r>
              <a:rPr lang="en-US" sz="3600" u="sng" dirty="0">
                <a:solidFill>
                  <a:schemeClr val="bg1"/>
                </a:solidFill>
              </a:rPr>
              <a:t>In this way I will test them and see whether they will follow my </a:t>
            </a:r>
            <a:r>
              <a:rPr lang="en-US" sz="3600" u="sng" dirty="0" smtClean="0">
                <a:solidFill>
                  <a:schemeClr val="bg1"/>
                </a:solidFill>
              </a:rPr>
              <a:t>instruction (Torah</a:t>
            </a:r>
            <a:r>
              <a:rPr lang="en-US" sz="3600" dirty="0" smtClean="0">
                <a:solidFill>
                  <a:schemeClr val="bg1"/>
                </a:solidFill>
              </a:rPr>
              <a:t>).</a:t>
            </a:r>
            <a:endParaRPr lang="en-US" sz="3600" dirty="0">
              <a:solidFill>
                <a:schemeClr val="bg1"/>
              </a:solidFill>
            </a:endParaRPr>
          </a:p>
          <a:p>
            <a:pPr marL="0" indent="0">
              <a:buNone/>
            </a:pPr>
            <a:r>
              <a:rPr lang="en-US" sz="3600" baseline="30000" dirty="0" smtClean="0">
                <a:solidFill>
                  <a:schemeClr val="bg1"/>
                </a:solidFill>
              </a:rPr>
              <a:t>5</a:t>
            </a:r>
            <a:r>
              <a:rPr lang="en-US" sz="3600" dirty="0" smtClean="0">
                <a:solidFill>
                  <a:schemeClr val="bg1"/>
                </a:solidFill>
              </a:rPr>
              <a:t> </a:t>
            </a:r>
            <a:r>
              <a:rPr lang="en-US" sz="3600" dirty="0">
                <a:solidFill>
                  <a:schemeClr val="bg1"/>
                </a:solidFill>
              </a:rPr>
              <a:t>On the sixth day they are to prepare what they bring in, and that is to be twice as much as they gather on the other days."</a:t>
            </a:r>
            <a:endParaRPr lang="en-US" sz="3600" i="1" dirty="0">
              <a:solidFill>
                <a:schemeClr val="bg1"/>
              </a:solidFill>
            </a:endParaRPr>
          </a:p>
        </p:txBody>
      </p:sp>
    </p:spTree>
    <p:extLst>
      <p:ext uri="{BB962C8B-B14F-4D97-AF65-F5344CB8AC3E}">
        <p14:creationId xmlns:p14="http://schemas.microsoft.com/office/powerpoint/2010/main" val="2741464297"/>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514349" y="269421"/>
            <a:ext cx="8090807" cy="4792436"/>
          </a:xfrm>
        </p:spPr>
        <p:txBody>
          <a:bodyPr>
            <a:normAutofit/>
          </a:bodyPr>
          <a:lstStyle/>
          <a:p>
            <a:pPr marL="0" indent="0" algn="ctr">
              <a:buNone/>
            </a:pPr>
            <a:r>
              <a:rPr lang="en-US" sz="3600" dirty="0" smtClean="0">
                <a:solidFill>
                  <a:schemeClr val="bg1"/>
                </a:solidFill>
              </a:rPr>
              <a:t>The Torah is a Mark</a:t>
            </a:r>
          </a:p>
          <a:p>
            <a:pPr marL="0" indent="0" algn="ctr">
              <a:buNone/>
            </a:pPr>
            <a:r>
              <a:rPr lang="en-US" sz="3600" dirty="0">
                <a:solidFill>
                  <a:schemeClr val="bg1"/>
                </a:solidFill>
              </a:rPr>
              <a:t>Love the </a:t>
            </a:r>
            <a:r>
              <a:rPr lang="en-US" sz="3600" dirty="0" err="1" smtClean="0">
                <a:solidFill>
                  <a:schemeClr val="bg1"/>
                </a:solidFill>
              </a:rPr>
              <a:t>Yehovah</a:t>
            </a:r>
            <a:r>
              <a:rPr lang="en-US" sz="3600" dirty="0" smtClean="0">
                <a:solidFill>
                  <a:schemeClr val="bg1"/>
                </a:solidFill>
              </a:rPr>
              <a:t> </a:t>
            </a:r>
            <a:r>
              <a:rPr lang="en-US" sz="3600" dirty="0">
                <a:solidFill>
                  <a:schemeClr val="bg1"/>
                </a:solidFill>
              </a:rPr>
              <a:t>your </a:t>
            </a:r>
            <a:r>
              <a:rPr lang="en-US" sz="3600" dirty="0" err="1">
                <a:solidFill>
                  <a:schemeClr val="bg1"/>
                </a:solidFill>
              </a:rPr>
              <a:t>Elohim</a:t>
            </a:r>
            <a:r>
              <a:rPr lang="en-US" sz="3600" dirty="0">
                <a:solidFill>
                  <a:schemeClr val="bg1"/>
                </a:solidFill>
              </a:rPr>
              <a:t> with all your heart and with all your soul and with all your strength. These commandments that I give you today are to be upon your hearts... Tie them as symbols on your hands and bind them on your foreheads (Deuteronomy 6:5,6,8).</a:t>
            </a:r>
          </a:p>
        </p:txBody>
      </p:sp>
    </p:spTree>
    <p:extLst>
      <p:ext uri="{BB962C8B-B14F-4D97-AF65-F5344CB8AC3E}">
        <p14:creationId xmlns:p14="http://schemas.microsoft.com/office/powerpoint/2010/main" val="1305423825"/>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514349" y="269421"/>
            <a:ext cx="8090807" cy="4792436"/>
          </a:xfrm>
        </p:spPr>
        <p:txBody>
          <a:bodyPr>
            <a:normAutofit/>
          </a:bodyPr>
          <a:lstStyle/>
          <a:p>
            <a:pPr marL="0" indent="0" algn="ctr">
              <a:buNone/>
            </a:pPr>
            <a:r>
              <a:rPr lang="en-US" sz="3600" dirty="0" smtClean="0">
                <a:solidFill>
                  <a:schemeClr val="bg1"/>
                </a:solidFill>
              </a:rPr>
              <a:t>Fix </a:t>
            </a:r>
            <a:r>
              <a:rPr lang="en-US" sz="3600" dirty="0">
                <a:solidFill>
                  <a:schemeClr val="bg1"/>
                </a:solidFill>
              </a:rPr>
              <a:t>these words of mine in your hearts and minds; tie them as symbols on your hands and bind them on your foreheads... Observe all these commands I am giving you to follow--to love the </a:t>
            </a:r>
            <a:r>
              <a:rPr lang="en-US" sz="3600" dirty="0" err="1" smtClean="0">
                <a:solidFill>
                  <a:schemeClr val="bg1"/>
                </a:solidFill>
              </a:rPr>
              <a:t>Yehovah</a:t>
            </a:r>
            <a:r>
              <a:rPr lang="en-US" sz="3600" dirty="0" smtClean="0">
                <a:solidFill>
                  <a:schemeClr val="bg1"/>
                </a:solidFill>
              </a:rPr>
              <a:t> </a:t>
            </a:r>
            <a:r>
              <a:rPr lang="en-US" sz="3600" dirty="0">
                <a:solidFill>
                  <a:schemeClr val="bg1"/>
                </a:solidFill>
              </a:rPr>
              <a:t>your </a:t>
            </a:r>
            <a:r>
              <a:rPr lang="en-US" sz="3600" dirty="0" err="1">
                <a:solidFill>
                  <a:schemeClr val="bg1"/>
                </a:solidFill>
              </a:rPr>
              <a:t>Elohim</a:t>
            </a:r>
            <a:r>
              <a:rPr lang="en-US" sz="3600" dirty="0">
                <a:solidFill>
                  <a:schemeClr val="bg1"/>
                </a:solidFill>
              </a:rPr>
              <a:t>, to walk in all his ways and to hold fast to him" (Deuteronomy 11:18,22</a:t>
            </a:r>
            <a:r>
              <a:rPr lang="en-US" sz="3600" dirty="0" smtClean="0">
                <a:solidFill>
                  <a:schemeClr val="bg1"/>
                </a:solidFill>
              </a:rPr>
              <a:t>).</a:t>
            </a:r>
            <a:endParaRPr lang="en-US" sz="3600" dirty="0">
              <a:solidFill>
                <a:schemeClr val="bg1"/>
              </a:solidFill>
            </a:endParaRPr>
          </a:p>
        </p:txBody>
      </p:sp>
    </p:spTree>
    <p:extLst>
      <p:ext uri="{BB962C8B-B14F-4D97-AF65-F5344CB8AC3E}">
        <p14:creationId xmlns:p14="http://schemas.microsoft.com/office/powerpoint/2010/main" val="2748278022"/>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514349" y="269421"/>
            <a:ext cx="8090807" cy="4792436"/>
          </a:xfrm>
        </p:spPr>
        <p:txBody>
          <a:bodyPr>
            <a:normAutofit/>
          </a:bodyPr>
          <a:lstStyle/>
          <a:p>
            <a:pPr marL="0" indent="0" algn="ctr">
              <a:buNone/>
            </a:pPr>
            <a:r>
              <a:rPr lang="en-US" sz="3600" dirty="0" smtClean="0">
                <a:solidFill>
                  <a:schemeClr val="bg1"/>
                </a:solidFill>
              </a:rPr>
              <a:t>Keeping Feast of Unleavened</a:t>
            </a:r>
          </a:p>
          <a:p>
            <a:pPr marL="0" indent="0">
              <a:buNone/>
            </a:pPr>
            <a:r>
              <a:rPr lang="en-US" dirty="0" smtClean="0">
                <a:solidFill>
                  <a:schemeClr val="bg1"/>
                </a:solidFill>
              </a:rPr>
              <a:t>This </a:t>
            </a:r>
            <a:r>
              <a:rPr lang="en-US" dirty="0">
                <a:solidFill>
                  <a:schemeClr val="bg1"/>
                </a:solidFill>
              </a:rPr>
              <a:t>observance will be for you like a </a:t>
            </a:r>
            <a:r>
              <a:rPr lang="en-US" u="sng" dirty="0">
                <a:solidFill>
                  <a:schemeClr val="bg1"/>
                </a:solidFill>
              </a:rPr>
              <a:t>sign on your hand</a:t>
            </a:r>
            <a:r>
              <a:rPr lang="en-US" dirty="0">
                <a:solidFill>
                  <a:schemeClr val="bg1"/>
                </a:solidFill>
              </a:rPr>
              <a:t> and a </a:t>
            </a:r>
            <a:r>
              <a:rPr lang="en-US" u="sng" dirty="0">
                <a:solidFill>
                  <a:schemeClr val="bg1"/>
                </a:solidFill>
              </a:rPr>
              <a:t>reminder on your for</a:t>
            </a:r>
            <a:r>
              <a:rPr lang="en-US" dirty="0">
                <a:solidFill>
                  <a:schemeClr val="bg1"/>
                </a:solidFill>
              </a:rPr>
              <a:t>ehead that the law of </a:t>
            </a:r>
            <a:r>
              <a:rPr lang="en-US" dirty="0" err="1" smtClean="0">
                <a:solidFill>
                  <a:schemeClr val="bg1"/>
                </a:solidFill>
              </a:rPr>
              <a:t>Yehovah</a:t>
            </a:r>
            <a:r>
              <a:rPr lang="en-US" dirty="0" smtClean="0">
                <a:solidFill>
                  <a:schemeClr val="bg1"/>
                </a:solidFill>
              </a:rPr>
              <a:t> </a:t>
            </a:r>
            <a:r>
              <a:rPr lang="en-US" dirty="0">
                <a:solidFill>
                  <a:schemeClr val="bg1"/>
                </a:solidFill>
              </a:rPr>
              <a:t>is to be on your lips. For </a:t>
            </a:r>
            <a:r>
              <a:rPr lang="en-US" dirty="0" err="1" smtClean="0">
                <a:solidFill>
                  <a:schemeClr val="bg1"/>
                </a:solidFill>
              </a:rPr>
              <a:t>Yehovah</a:t>
            </a:r>
            <a:r>
              <a:rPr lang="en-US" dirty="0" smtClean="0">
                <a:solidFill>
                  <a:schemeClr val="bg1"/>
                </a:solidFill>
              </a:rPr>
              <a:t> </a:t>
            </a:r>
            <a:r>
              <a:rPr lang="en-US" dirty="0">
                <a:solidFill>
                  <a:schemeClr val="bg1"/>
                </a:solidFill>
              </a:rPr>
              <a:t>brought you out of </a:t>
            </a:r>
            <a:r>
              <a:rPr lang="en-US" dirty="0" err="1">
                <a:solidFill>
                  <a:schemeClr val="bg1"/>
                </a:solidFill>
              </a:rPr>
              <a:t>Mitzrayim</a:t>
            </a:r>
            <a:r>
              <a:rPr lang="en-US" dirty="0">
                <a:solidFill>
                  <a:schemeClr val="bg1"/>
                </a:solidFill>
              </a:rPr>
              <a:t> with his mighty hand</a:t>
            </a:r>
            <a:r>
              <a:rPr lang="en-US" dirty="0" smtClean="0">
                <a:solidFill>
                  <a:schemeClr val="bg1"/>
                </a:solidFill>
              </a:rPr>
              <a:t>. (Exodus 13:9)</a:t>
            </a:r>
            <a:endParaRPr lang="en-US" dirty="0">
              <a:solidFill>
                <a:schemeClr val="bg1"/>
              </a:solidFill>
            </a:endParaRPr>
          </a:p>
        </p:txBody>
      </p:sp>
    </p:spTree>
    <p:extLst>
      <p:ext uri="{BB962C8B-B14F-4D97-AF65-F5344CB8AC3E}">
        <p14:creationId xmlns:p14="http://schemas.microsoft.com/office/powerpoint/2010/main" val="1748838031"/>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514349" y="269421"/>
            <a:ext cx="8090807" cy="4792436"/>
          </a:xfrm>
        </p:spPr>
        <p:txBody>
          <a:bodyPr>
            <a:normAutofit/>
          </a:bodyPr>
          <a:lstStyle/>
          <a:p>
            <a:pPr marL="0" indent="0">
              <a:buNone/>
            </a:pPr>
            <a:endParaRPr lang="en-US" sz="4800" dirty="0" smtClean="0">
              <a:solidFill>
                <a:schemeClr val="bg1"/>
              </a:solidFill>
            </a:endParaRPr>
          </a:p>
          <a:p>
            <a:pPr marL="0" indent="0" algn="ctr">
              <a:buNone/>
            </a:pPr>
            <a:r>
              <a:rPr lang="en-US" sz="3600" dirty="0" smtClean="0">
                <a:solidFill>
                  <a:schemeClr val="bg1"/>
                </a:solidFill>
              </a:rPr>
              <a:t>Did </a:t>
            </a:r>
            <a:r>
              <a:rPr lang="en-US" sz="3600" dirty="0" err="1">
                <a:solidFill>
                  <a:schemeClr val="bg1"/>
                </a:solidFill>
              </a:rPr>
              <a:t>Yeshua</a:t>
            </a:r>
            <a:r>
              <a:rPr lang="en-US" sz="3600" dirty="0">
                <a:solidFill>
                  <a:schemeClr val="bg1"/>
                </a:solidFill>
              </a:rPr>
              <a:t> Work on the Sabbath?</a:t>
            </a:r>
          </a:p>
        </p:txBody>
      </p:sp>
    </p:spTree>
    <p:extLst>
      <p:ext uri="{BB962C8B-B14F-4D97-AF65-F5344CB8AC3E}">
        <p14:creationId xmlns:p14="http://schemas.microsoft.com/office/powerpoint/2010/main" val="3520767115"/>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400049" y="657227"/>
            <a:ext cx="8376557" cy="4225016"/>
          </a:xfrm>
        </p:spPr>
        <p:txBody>
          <a:bodyPr>
            <a:normAutofit fontScale="85000" lnSpcReduction="20000"/>
          </a:bodyPr>
          <a:lstStyle/>
          <a:p>
            <a:pPr marL="0" indent="0" algn="ctr">
              <a:buNone/>
            </a:pPr>
            <a:r>
              <a:rPr lang="en-US" sz="4600" dirty="0" smtClean="0">
                <a:solidFill>
                  <a:schemeClr val="bg1"/>
                </a:solidFill>
              </a:rPr>
              <a:t>4</a:t>
            </a:r>
            <a:r>
              <a:rPr lang="en-US" sz="4600" baseline="30000" dirty="0" smtClean="0">
                <a:solidFill>
                  <a:schemeClr val="bg1"/>
                </a:solidFill>
              </a:rPr>
              <a:t>th</a:t>
            </a:r>
            <a:r>
              <a:rPr lang="en-US" sz="4600" dirty="0" smtClean="0">
                <a:solidFill>
                  <a:schemeClr val="bg1"/>
                </a:solidFill>
              </a:rPr>
              <a:t> Gospel 5 - The Healing of the Invalid</a:t>
            </a:r>
          </a:p>
          <a:p>
            <a:pPr marL="0" indent="0">
              <a:buNone/>
            </a:pPr>
            <a:r>
              <a:rPr lang="en-US" sz="3600" baseline="30000" dirty="0" smtClean="0">
                <a:solidFill>
                  <a:schemeClr val="bg1"/>
                </a:solidFill>
              </a:rPr>
              <a:t>16</a:t>
            </a:r>
            <a:r>
              <a:rPr lang="en-US" sz="3600" dirty="0" smtClean="0">
                <a:solidFill>
                  <a:schemeClr val="bg1"/>
                </a:solidFill>
              </a:rPr>
              <a:t> </a:t>
            </a:r>
            <a:r>
              <a:rPr lang="en-US" sz="3600" dirty="0">
                <a:solidFill>
                  <a:schemeClr val="bg1"/>
                </a:solidFill>
              </a:rPr>
              <a:t>So, because </a:t>
            </a:r>
            <a:r>
              <a:rPr lang="en-US" sz="3600" dirty="0" err="1" smtClean="0">
                <a:solidFill>
                  <a:schemeClr val="bg1"/>
                </a:solidFill>
              </a:rPr>
              <a:t>Yeshua</a:t>
            </a:r>
            <a:r>
              <a:rPr lang="en-US" sz="3600" dirty="0" smtClean="0">
                <a:solidFill>
                  <a:schemeClr val="bg1"/>
                </a:solidFill>
              </a:rPr>
              <a:t> </a:t>
            </a:r>
            <a:r>
              <a:rPr lang="en-US" sz="3600" dirty="0">
                <a:solidFill>
                  <a:schemeClr val="bg1"/>
                </a:solidFill>
              </a:rPr>
              <a:t>was doing these things on the Sabbath, the </a:t>
            </a:r>
            <a:r>
              <a:rPr lang="en-US" sz="3600" dirty="0" err="1">
                <a:solidFill>
                  <a:schemeClr val="bg1"/>
                </a:solidFill>
              </a:rPr>
              <a:t>Yehudim</a:t>
            </a:r>
            <a:r>
              <a:rPr lang="en-US" sz="3600" dirty="0">
                <a:solidFill>
                  <a:schemeClr val="bg1"/>
                </a:solidFill>
              </a:rPr>
              <a:t> persecuted him.</a:t>
            </a:r>
          </a:p>
          <a:p>
            <a:pPr marL="0" indent="0">
              <a:buNone/>
            </a:pPr>
            <a:r>
              <a:rPr lang="en-US" sz="3600" baseline="30000" dirty="0" smtClean="0">
                <a:solidFill>
                  <a:schemeClr val="bg1"/>
                </a:solidFill>
              </a:rPr>
              <a:t>17</a:t>
            </a:r>
            <a:r>
              <a:rPr lang="en-US" sz="3600" dirty="0" smtClean="0">
                <a:solidFill>
                  <a:schemeClr val="bg1"/>
                </a:solidFill>
              </a:rPr>
              <a:t> </a:t>
            </a:r>
            <a:r>
              <a:rPr lang="en-US" sz="3600" dirty="0" err="1" smtClean="0">
                <a:solidFill>
                  <a:schemeClr val="bg1"/>
                </a:solidFill>
              </a:rPr>
              <a:t>Yeshua</a:t>
            </a:r>
            <a:r>
              <a:rPr lang="en-US" sz="3600" dirty="0" smtClean="0">
                <a:solidFill>
                  <a:schemeClr val="bg1"/>
                </a:solidFill>
              </a:rPr>
              <a:t> </a:t>
            </a:r>
            <a:r>
              <a:rPr lang="en-US" sz="3600" dirty="0">
                <a:solidFill>
                  <a:schemeClr val="bg1"/>
                </a:solidFill>
              </a:rPr>
              <a:t>said to them, "My Father is always at his work to this very day, and I, too, am working."</a:t>
            </a:r>
          </a:p>
          <a:p>
            <a:pPr marL="0" indent="0">
              <a:buNone/>
            </a:pPr>
            <a:r>
              <a:rPr lang="en-US" sz="3600" baseline="30000" dirty="0" smtClean="0">
                <a:solidFill>
                  <a:schemeClr val="bg1"/>
                </a:solidFill>
              </a:rPr>
              <a:t>18</a:t>
            </a:r>
            <a:r>
              <a:rPr lang="en-US" sz="3600" dirty="0" smtClean="0">
                <a:solidFill>
                  <a:schemeClr val="bg1"/>
                </a:solidFill>
              </a:rPr>
              <a:t> </a:t>
            </a:r>
            <a:r>
              <a:rPr lang="en-US" sz="3600" dirty="0">
                <a:solidFill>
                  <a:schemeClr val="bg1"/>
                </a:solidFill>
              </a:rPr>
              <a:t>For this reason the </a:t>
            </a:r>
            <a:r>
              <a:rPr lang="en-US" sz="3600" dirty="0" err="1">
                <a:solidFill>
                  <a:schemeClr val="bg1"/>
                </a:solidFill>
              </a:rPr>
              <a:t>Yehudim</a:t>
            </a:r>
            <a:r>
              <a:rPr lang="en-US" sz="3600" dirty="0">
                <a:solidFill>
                  <a:schemeClr val="bg1"/>
                </a:solidFill>
              </a:rPr>
              <a:t> tried all the harder to kill him; not only was he </a:t>
            </a:r>
            <a:r>
              <a:rPr lang="en-US" sz="3600" u="sng" dirty="0" smtClean="0">
                <a:solidFill>
                  <a:schemeClr val="bg1"/>
                </a:solidFill>
              </a:rPr>
              <a:t>breaking</a:t>
            </a:r>
            <a:r>
              <a:rPr lang="en-US" sz="3600" dirty="0" smtClean="0">
                <a:solidFill>
                  <a:schemeClr val="bg1"/>
                </a:solidFill>
              </a:rPr>
              <a:t> (?!) </a:t>
            </a:r>
            <a:r>
              <a:rPr lang="en-US" sz="3600" dirty="0">
                <a:solidFill>
                  <a:schemeClr val="bg1"/>
                </a:solidFill>
              </a:rPr>
              <a:t>the Sabbath, but he was even calling </a:t>
            </a:r>
            <a:r>
              <a:rPr lang="en-US" sz="3600" dirty="0" err="1">
                <a:solidFill>
                  <a:schemeClr val="bg1"/>
                </a:solidFill>
              </a:rPr>
              <a:t>Elohim</a:t>
            </a:r>
            <a:r>
              <a:rPr lang="en-US" sz="3600" dirty="0">
                <a:solidFill>
                  <a:schemeClr val="bg1"/>
                </a:solidFill>
              </a:rPr>
              <a:t> his own Father, making himself equal with </a:t>
            </a:r>
            <a:r>
              <a:rPr lang="en-US" sz="3600" dirty="0" err="1">
                <a:solidFill>
                  <a:schemeClr val="bg1"/>
                </a:solidFill>
              </a:rPr>
              <a:t>Elohim</a:t>
            </a:r>
            <a:r>
              <a:rPr lang="en-US" sz="3600" dirty="0">
                <a:solidFill>
                  <a:schemeClr val="bg1"/>
                </a:solidFill>
              </a:rPr>
              <a:t>.</a:t>
            </a:r>
          </a:p>
          <a:p>
            <a:pPr marL="0" indent="0">
              <a:buNone/>
            </a:pPr>
            <a:endParaRPr lang="en-US" sz="3600" dirty="0">
              <a:solidFill>
                <a:schemeClr val="bg1"/>
              </a:solidFill>
            </a:endParaRPr>
          </a:p>
        </p:txBody>
      </p:sp>
    </p:spTree>
    <p:extLst>
      <p:ext uri="{BB962C8B-B14F-4D97-AF65-F5344CB8AC3E}">
        <p14:creationId xmlns:p14="http://schemas.microsoft.com/office/powerpoint/2010/main" val="2857777681"/>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563335" y="187779"/>
            <a:ext cx="8025493" cy="4833257"/>
          </a:xfrm>
        </p:spPr>
        <p:txBody>
          <a:bodyPr>
            <a:normAutofit/>
          </a:bodyPr>
          <a:lstStyle/>
          <a:p>
            <a:pPr>
              <a:buNone/>
            </a:pPr>
            <a:r>
              <a:rPr lang="en-US" sz="3600" dirty="0" smtClean="0">
                <a:solidFill>
                  <a:schemeClr val="bg1"/>
                </a:solidFill>
                <a:cs typeface="Times New Roman" pitchFamily="18" charset="0"/>
              </a:rPr>
              <a:t>What work occurs </a:t>
            </a:r>
            <a:r>
              <a:rPr lang="en-US" sz="3600" dirty="0">
                <a:solidFill>
                  <a:schemeClr val="bg1"/>
                </a:solidFill>
                <a:cs typeface="Times New Roman" pitchFamily="18" charset="0"/>
              </a:rPr>
              <a:t>every day in the temple, </a:t>
            </a:r>
            <a:r>
              <a:rPr lang="en-US" sz="3600" dirty="0" smtClean="0">
                <a:solidFill>
                  <a:schemeClr val="bg1"/>
                </a:solidFill>
                <a:cs typeface="Times New Roman" pitchFamily="18" charset="0"/>
              </a:rPr>
              <a:t>including the Sabbath day?</a:t>
            </a:r>
          </a:p>
          <a:p>
            <a:pPr>
              <a:buNone/>
            </a:pPr>
            <a:r>
              <a:rPr lang="en-US" sz="3600" dirty="0" smtClean="0">
                <a:solidFill>
                  <a:schemeClr val="bg1"/>
                </a:solidFill>
                <a:cs typeface="Times New Roman" pitchFamily="18" charset="0"/>
              </a:rPr>
              <a:t>Answer: a work of forgiveness, release, redemption and restoration of humans</a:t>
            </a:r>
            <a:endParaRPr lang="en-US" sz="3600" dirty="0" smtClean="0">
              <a:solidFill>
                <a:schemeClr val="bg1"/>
              </a:solidFill>
            </a:endParaRPr>
          </a:p>
          <a:p>
            <a:pPr marL="0" indent="0">
              <a:buNone/>
            </a:pPr>
            <a:r>
              <a:rPr lang="en-US" sz="3600" dirty="0" err="1" smtClean="0">
                <a:solidFill>
                  <a:schemeClr val="bg1"/>
                </a:solidFill>
              </a:rPr>
              <a:t>Yeshua</a:t>
            </a:r>
            <a:r>
              <a:rPr lang="en-US" sz="3600" dirty="0" smtClean="0">
                <a:solidFill>
                  <a:schemeClr val="bg1"/>
                </a:solidFill>
              </a:rPr>
              <a:t>, like his Father, was working every day, including the Sabbath, to heal and restore people.</a:t>
            </a:r>
          </a:p>
          <a:p>
            <a:pPr marL="0" indent="0">
              <a:buNone/>
            </a:pPr>
            <a:endParaRPr lang="en-US" sz="3600" dirty="0" smtClean="0">
              <a:solidFill>
                <a:schemeClr val="bg1"/>
              </a:solidFill>
            </a:endParaRPr>
          </a:p>
        </p:txBody>
      </p:sp>
    </p:spTree>
    <p:extLst>
      <p:ext uri="{BB962C8B-B14F-4D97-AF65-F5344CB8AC3E}">
        <p14:creationId xmlns:p14="http://schemas.microsoft.com/office/powerpoint/2010/main" val="39812211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9.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481693" y="465364"/>
            <a:ext cx="8196943" cy="4547507"/>
          </a:xfrm>
        </p:spPr>
        <p:txBody>
          <a:bodyPr>
            <a:normAutofit fontScale="85000" lnSpcReduction="20000"/>
          </a:bodyPr>
          <a:lstStyle/>
          <a:p>
            <a:pPr marL="0" indent="0" algn="ctr">
              <a:buNone/>
            </a:pPr>
            <a:r>
              <a:rPr lang="en-US" dirty="0" smtClean="0">
                <a:solidFill>
                  <a:schemeClr val="bg1"/>
                </a:solidFill>
              </a:rPr>
              <a:t>The Healing of the Woman on the Sabbath</a:t>
            </a:r>
          </a:p>
          <a:p>
            <a:pPr marL="0" indent="0">
              <a:buNone/>
            </a:pPr>
            <a:r>
              <a:rPr lang="en-US" dirty="0" smtClean="0">
                <a:solidFill>
                  <a:schemeClr val="bg1"/>
                </a:solidFill>
              </a:rPr>
              <a:t>But </a:t>
            </a:r>
            <a:r>
              <a:rPr lang="en-US" dirty="0">
                <a:solidFill>
                  <a:schemeClr val="bg1"/>
                </a:solidFill>
              </a:rPr>
              <a:t>the president of the synagogue, indignant because </a:t>
            </a:r>
            <a:r>
              <a:rPr lang="en-US" dirty="0" err="1" smtClean="0">
                <a:solidFill>
                  <a:schemeClr val="bg1"/>
                </a:solidFill>
              </a:rPr>
              <a:t>Yeshua</a:t>
            </a:r>
            <a:r>
              <a:rPr lang="en-US" dirty="0" smtClean="0">
                <a:solidFill>
                  <a:schemeClr val="bg1"/>
                </a:solidFill>
              </a:rPr>
              <a:t> </a:t>
            </a:r>
            <a:r>
              <a:rPr lang="en-US" dirty="0">
                <a:solidFill>
                  <a:schemeClr val="bg1"/>
                </a:solidFill>
              </a:rPr>
              <a:t>had healed on the Sabbath, said to the crowd, "There are six days on which work should be done! So come and be healed on those days, and not on the Sabbath day." Then </a:t>
            </a:r>
            <a:r>
              <a:rPr lang="en-US" dirty="0" err="1" smtClean="0">
                <a:solidFill>
                  <a:schemeClr val="bg1"/>
                </a:solidFill>
              </a:rPr>
              <a:t>Yeshua</a:t>
            </a:r>
            <a:r>
              <a:rPr lang="en-US" dirty="0" smtClean="0">
                <a:solidFill>
                  <a:schemeClr val="bg1"/>
                </a:solidFill>
              </a:rPr>
              <a:t> </a:t>
            </a:r>
            <a:r>
              <a:rPr lang="en-US" dirty="0">
                <a:solidFill>
                  <a:schemeClr val="bg1"/>
                </a:solidFill>
              </a:rPr>
              <a:t>answered him, "You hypocrites! Does not each of you on the Sabbath untie his ox or his donkey from its stall, and lead it to water? </a:t>
            </a:r>
            <a:r>
              <a:rPr lang="en-US" u="sng" dirty="0">
                <a:solidFill>
                  <a:schemeClr val="bg1"/>
                </a:solidFill>
              </a:rPr>
              <a:t>Then shouldn't this woman, a daughter of </a:t>
            </a:r>
            <a:r>
              <a:rPr lang="en-US" u="sng" dirty="0" err="1">
                <a:solidFill>
                  <a:schemeClr val="bg1"/>
                </a:solidFill>
              </a:rPr>
              <a:t>Avraham</a:t>
            </a:r>
            <a:r>
              <a:rPr lang="en-US" u="sng" dirty="0">
                <a:solidFill>
                  <a:schemeClr val="bg1"/>
                </a:solidFill>
              </a:rPr>
              <a:t> whom Satan bound for eighteen long years, be released from this imprisonment on the Sabbath day</a:t>
            </a:r>
            <a:r>
              <a:rPr lang="en-US" dirty="0">
                <a:solidFill>
                  <a:schemeClr val="bg1"/>
                </a:solidFill>
              </a:rPr>
              <a:t>?" (Luke 13:14-16).</a:t>
            </a:r>
          </a:p>
        </p:txBody>
      </p:sp>
    </p:spTree>
    <p:extLst>
      <p:ext uri="{BB962C8B-B14F-4D97-AF65-F5344CB8AC3E}">
        <p14:creationId xmlns:p14="http://schemas.microsoft.com/office/powerpoint/2010/main" val="1800679748"/>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587829" y="657227"/>
            <a:ext cx="7976507" cy="3857625"/>
          </a:xfrm>
        </p:spPr>
        <p:txBody>
          <a:bodyPr>
            <a:normAutofit/>
          </a:bodyPr>
          <a:lstStyle/>
          <a:p>
            <a:pPr marL="0" lvl="0" indent="0" algn="ctr">
              <a:buNone/>
            </a:pPr>
            <a:r>
              <a:rPr lang="en-US" sz="3600" dirty="0">
                <a:solidFill>
                  <a:schemeClr val="bg1"/>
                </a:solidFill>
              </a:rPr>
              <a:t>Is Keeping Sabbath a “Salvation Issue</a:t>
            </a:r>
            <a:r>
              <a:rPr lang="en-US" sz="3600" dirty="0" smtClean="0">
                <a:solidFill>
                  <a:schemeClr val="bg1"/>
                </a:solidFill>
              </a:rPr>
              <a:t>”?</a:t>
            </a:r>
          </a:p>
          <a:p>
            <a:pPr marL="0" lvl="0" indent="0" algn="ctr">
              <a:buNone/>
            </a:pPr>
            <a:endParaRPr lang="en-US" sz="2800" dirty="0">
              <a:solidFill>
                <a:prstClr val="white"/>
              </a:solidFill>
            </a:endParaRPr>
          </a:p>
          <a:p>
            <a:pPr algn="ctr">
              <a:buNone/>
            </a:pPr>
            <a:r>
              <a:rPr lang="en-US" dirty="0">
                <a:solidFill>
                  <a:schemeClr val="bg1"/>
                </a:solidFill>
              </a:rPr>
              <a:t>Entering Into His Rest</a:t>
            </a:r>
          </a:p>
          <a:p>
            <a:pPr algn="ctr">
              <a:buNone/>
            </a:pPr>
            <a:r>
              <a:rPr lang="en-US" dirty="0">
                <a:solidFill>
                  <a:schemeClr val="bg1"/>
                </a:solidFill>
              </a:rPr>
              <a:t>Hebrews </a:t>
            </a:r>
            <a:r>
              <a:rPr lang="en-US" dirty="0" smtClean="0">
                <a:solidFill>
                  <a:schemeClr val="bg1"/>
                </a:solidFill>
              </a:rPr>
              <a:t>3:7-4:11</a:t>
            </a:r>
            <a:endParaRPr lang="en-US" dirty="0">
              <a:solidFill>
                <a:schemeClr val="bg1"/>
              </a:solidFill>
            </a:endParaRPr>
          </a:p>
        </p:txBody>
      </p:sp>
    </p:spTree>
    <p:extLst>
      <p:ext uri="{BB962C8B-B14F-4D97-AF65-F5344CB8AC3E}">
        <p14:creationId xmlns:p14="http://schemas.microsoft.com/office/powerpoint/2010/main" val="2912742227"/>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481693" y="465364"/>
            <a:ext cx="8196943" cy="4465865"/>
          </a:xfrm>
        </p:spPr>
        <p:txBody>
          <a:bodyPr>
            <a:normAutofit fontScale="25000" lnSpcReduction="20000"/>
          </a:bodyPr>
          <a:lstStyle/>
          <a:p>
            <a:pPr marL="0" indent="0">
              <a:buNone/>
            </a:pPr>
            <a:r>
              <a:rPr lang="en-US" sz="11200" baseline="30000" dirty="0" smtClean="0">
                <a:solidFill>
                  <a:schemeClr val="bg1"/>
                </a:solidFill>
              </a:rPr>
              <a:t>7</a:t>
            </a:r>
            <a:r>
              <a:rPr lang="en-US" sz="11200" dirty="0" smtClean="0">
                <a:solidFill>
                  <a:schemeClr val="bg1"/>
                </a:solidFill>
              </a:rPr>
              <a:t> </a:t>
            </a:r>
            <a:r>
              <a:rPr lang="en-US" sz="11200" dirty="0">
                <a:solidFill>
                  <a:schemeClr val="bg1"/>
                </a:solidFill>
              </a:rPr>
              <a:t>So, as the Holy Spirit says: "Today, if you hear his voice,</a:t>
            </a:r>
          </a:p>
          <a:p>
            <a:pPr marL="0" indent="0">
              <a:buNone/>
            </a:pPr>
            <a:r>
              <a:rPr lang="en-US" sz="11200" baseline="30000" dirty="0" smtClean="0">
                <a:solidFill>
                  <a:schemeClr val="bg1"/>
                </a:solidFill>
              </a:rPr>
              <a:t>8</a:t>
            </a:r>
            <a:r>
              <a:rPr lang="en-US" sz="11200" dirty="0" smtClean="0">
                <a:solidFill>
                  <a:schemeClr val="bg1"/>
                </a:solidFill>
              </a:rPr>
              <a:t> </a:t>
            </a:r>
            <a:r>
              <a:rPr lang="en-US" sz="11200" dirty="0">
                <a:solidFill>
                  <a:schemeClr val="bg1"/>
                </a:solidFill>
              </a:rPr>
              <a:t>do not harden your hearts as you did in the </a:t>
            </a:r>
            <a:r>
              <a:rPr lang="en-US" sz="11200" dirty="0" smtClean="0">
                <a:solidFill>
                  <a:schemeClr val="bg1"/>
                </a:solidFill>
              </a:rPr>
              <a:t>rebellion (provocation), </a:t>
            </a:r>
            <a:r>
              <a:rPr lang="en-US" sz="11200" dirty="0">
                <a:solidFill>
                  <a:schemeClr val="bg1"/>
                </a:solidFill>
              </a:rPr>
              <a:t>during the time of testing in the desert,</a:t>
            </a:r>
          </a:p>
          <a:p>
            <a:pPr marL="0" indent="0">
              <a:buNone/>
            </a:pPr>
            <a:r>
              <a:rPr lang="en-US" sz="11200" baseline="30000" dirty="0" smtClean="0">
                <a:solidFill>
                  <a:schemeClr val="bg1"/>
                </a:solidFill>
              </a:rPr>
              <a:t>9</a:t>
            </a:r>
            <a:r>
              <a:rPr lang="en-US" sz="11200" dirty="0" smtClean="0">
                <a:solidFill>
                  <a:schemeClr val="bg1"/>
                </a:solidFill>
              </a:rPr>
              <a:t> </a:t>
            </a:r>
            <a:r>
              <a:rPr lang="en-US" sz="11200" dirty="0">
                <a:solidFill>
                  <a:schemeClr val="bg1"/>
                </a:solidFill>
              </a:rPr>
              <a:t>where your fathers tested and tried me and for forty years saw what I did.</a:t>
            </a:r>
          </a:p>
          <a:p>
            <a:pPr marL="0" indent="0">
              <a:buNone/>
            </a:pPr>
            <a:r>
              <a:rPr lang="en-US" sz="11200" baseline="30000" dirty="0" smtClean="0">
                <a:solidFill>
                  <a:schemeClr val="bg1"/>
                </a:solidFill>
              </a:rPr>
              <a:t>10</a:t>
            </a:r>
            <a:r>
              <a:rPr lang="en-US" sz="11200" dirty="0" smtClean="0">
                <a:solidFill>
                  <a:schemeClr val="bg1"/>
                </a:solidFill>
              </a:rPr>
              <a:t> </a:t>
            </a:r>
            <a:r>
              <a:rPr lang="en-US" sz="11200" dirty="0">
                <a:solidFill>
                  <a:schemeClr val="bg1"/>
                </a:solidFill>
              </a:rPr>
              <a:t>That is why I was angry with that generation, and I said, 'Their hearts are always going astray, and they have not known my ways.'</a:t>
            </a:r>
          </a:p>
          <a:p>
            <a:pPr marL="0" indent="0">
              <a:buNone/>
            </a:pPr>
            <a:r>
              <a:rPr lang="en-US" sz="11200" baseline="30000" dirty="0" smtClean="0">
                <a:solidFill>
                  <a:schemeClr val="bg1"/>
                </a:solidFill>
              </a:rPr>
              <a:t>11</a:t>
            </a:r>
            <a:r>
              <a:rPr lang="en-US" sz="11200" dirty="0" smtClean="0">
                <a:solidFill>
                  <a:schemeClr val="bg1"/>
                </a:solidFill>
              </a:rPr>
              <a:t> </a:t>
            </a:r>
            <a:r>
              <a:rPr lang="en-US" sz="11200" dirty="0">
                <a:solidFill>
                  <a:schemeClr val="bg1"/>
                </a:solidFill>
              </a:rPr>
              <a:t>So I declared on oath in my anger, 'They shall never enter my rest.'"</a:t>
            </a:r>
          </a:p>
        </p:txBody>
      </p:sp>
    </p:spTree>
    <p:extLst>
      <p:ext uri="{BB962C8B-B14F-4D97-AF65-F5344CB8AC3E}">
        <p14:creationId xmlns:p14="http://schemas.microsoft.com/office/powerpoint/2010/main" val="278707608"/>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481693" y="465364"/>
            <a:ext cx="8196943" cy="4465865"/>
          </a:xfrm>
        </p:spPr>
        <p:txBody>
          <a:bodyPr>
            <a:normAutofit fontScale="92500" lnSpcReduction="20000"/>
          </a:bodyPr>
          <a:lstStyle/>
          <a:p>
            <a:pPr marL="0" indent="0" algn="ctr">
              <a:buNone/>
            </a:pPr>
            <a:r>
              <a:rPr lang="en-US" dirty="0" smtClean="0">
                <a:solidFill>
                  <a:schemeClr val="bg1"/>
                </a:solidFill>
              </a:rPr>
              <a:t>My Rest</a:t>
            </a:r>
          </a:p>
          <a:p>
            <a:pPr marL="0" indent="0">
              <a:buNone/>
            </a:pPr>
            <a:r>
              <a:rPr lang="en-US" dirty="0" smtClean="0">
                <a:solidFill>
                  <a:schemeClr val="bg1"/>
                </a:solidFill>
              </a:rPr>
              <a:t>Hebrew </a:t>
            </a:r>
            <a:r>
              <a:rPr lang="en-US" sz="3600" dirty="0" err="1" smtClean="0">
                <a:solidFill>
                  <a:schemeClr val="bg1"/>
                </a:solidFill>
                <a:latin typeface="Bwhebb" panose="00000400000000000000" pitchFamily="2" charset="0"/>
              </a:rPr>
              <a:t>yti</a:t>
            </a:r>
            <a:r>
              <a:rPr lang="en-US" sz="3600" dirty="0" smtClean="0">
                <a:solidFill>
                  <a:schemeClr val="bg1"/>
                </a:solidFill>
                <a:latin typeface="Bwhebb" panose="00000400000000000000" pitchFamily="2" charset="0"/>
              </a:rPr>
              <a:t>(</a:t>
            </a:r>
            <a:r>
              <a:rPr lang="en-US" sz="3600" dirty="0" err="1" smtClean="0">
                <a:solidFill>
                  <a:schemeClr val="bg1"/>
                </a:solidFill>
                <a:latin typeface="Bwhebb" panose="00000400000000000000" pitchFamily="2" charset="0"/>
              </a:rPr>
              <a:t>x'Wnm</a:t>
            </a:r>
            <a:r>
              <a:rPr lang="en-US" dirty="0">
                <a:latin typeface="Bwhebb" panose="00000400000000000000" pitchFamily="2" charset="0"/>
              </a:rPr>
              <a:t>.</a:t>
            </a:r>
            <a:r>
              <a:rPr lang="en-US" dirty="0" smtClean="0">
                <a:solidFill>
                  <a:schemeClr val="bg1"/>
                </a:solidFill>
                <a:latin typeface="Bwhebb" panose="00000400000000000000" pitchFamily="2" charset="0"/>
              </a:rPr>
              <a:t> </a:t>
            </a:r>
            <a:r>
              <a:rPr lang="en-US" dirty="0" smtClean="0">
                <a:solidFill>
                  <a:schemeClr val="bg1"/>
                </a:solidFill>
              </a:rPr>
              <a:t>(</a:t>
            </a:r>
            <a:r>
              <a:rPr lang="en-US" dirty="0" err="1" smtClean="0">
                <a:solidFill>
                  <a:schemeClr val="bg1"/>
                </a:solidFill>
              </a:rPr>
              <a:t>menuchati</a:t>
            </a:r>
            <a:r>
              <a:rPr lang="en-US" dirty="0" smtClean="0">
                <a:solidFill>
                  <a:schemeClr val="bg1"/>
                </a:solidFill>
              </a:rPr>
              <a:t>)</a:t>
            </a:r>
          </a:p>
          <a:p>
            <a:pPr marL="0" indent="0">
              <a:buNone/>
            </a:pPr>
            <a:r>
              <a:rPr lang="en-US" dirty="0" smtClean="0">
                <a:solidFill>
                  <a:schemeClr val="bg1"/>
                </a:solidFill>
              </a:rPr>
              <a:t>This phrase, “my rest”, occurs 3 times</a:t>
            </a:r>
          </a:p>
          <a:p>
            <a:pPr marL="0" indent="0">
              <a:buNone/>
            </a:pPr>
            <a:r>
              <a:rPr lang="en-US" dirty="0" smtClean="0">
                <a:solidFill>
                  <a:schemeClr val="bg1"/>
                </a:solidFill>
              </a:rPr>
              <a:t>Psalm 95</a:t>
            </a:r>
          </a:p>
          <a:p>
            <a:pPr marL="0" indent="0">
              <a:buNone/>
            </a:pPr>
            <a:r>
              <a:rPr lang="en-US" dirty="0" smtClean="0">
                <a:solidFill>
                  <a:schemeClr val="bg1"/>
                </a:solidFill>
              </a:rPr>
              <a:t>Psalm 132:14 </a:t>
            </a:r>
            <a:r>
              <a:rPr lang="en-US" dirty="0">
                <a:solidFill>
                  <a:schemeClr val="bg1"/>
                </a:solidFill>
              </a:rPr>
              <a:t>This is </a:t>
            </a:r>
            <a:r>
              <a:rPr lang="en-US" u="sng" dirty="0">
                <a:solidFill>
                  <a:schemeClr val="bg1"/>
                </a:solidFill>
              </a:rPr>
              <a:t>my resting place </a:t>
            </a:r>
            <a:r>
              <a:rPr lang="en-US" dirty="0">
                <a:solidFill>
                  <a:schemeClr val="bg1"/>
                </a:solidFill>
              </a:rPr>
              <a:t>for ever and ever; here I will sit enthroned, for I have desired </a:t>
            </a:r>
            <a:r>
              <a:rPr lang="en-US" dirty="0" smtClean="0">
                <a:solidFill>
                  <a:schemeClr val="bg1"/>
                </a:solidFill>
              </a:rPr>
              <a:t>it</a:t>
            </a:r>
          </a:p>
          <a:p>
            <a:pPr marL="0" indent="0">
              <a:buNone/>
            </a:pPr>
            <a:r>
              <a:rPr lang="en-US" dirty="0" smtClean="0">
                <a:solidFill>
                  <a:schemeClr val="bg1"/>
                </a:solidFill>
              </a:rPr>
              <a:t>Isaiah 66:1 </a:t>
            </a:r>
            <a:r>
              <a:rPr lang="en-US" dirty="0">
                <a:solidFill>
                  <a:schemeClr val="bg1"/>
                </a:solidFill>
              </a:rPr>
              <a:t>This is what </a:t>
            </a:r>
            <a:r>
              <a:rPr lang="en-US" dirty="0" err="1" smtClean="0">
                <a:solidFill>
                  <a:schemeClr val="bg1"/>
                </a:solidFill>
              </a:rPr>
              <a:t>Yehovah</a:t>
            </a:r>
            <a:r>
              <a:rPr lang="en-US" dirty="0" smtClean="0">
                <a:solidFill>
                  <a:schemeClr val="bg1"/>
                </a:solidFill>
              </a:rPr>
              <a:t> </a:t>
            </a:r>
            <a:r>
              <a:rPr lang="en-US" dirty="0">
                <a:solidFill>
                  <a:schemeClr val="bg1"/>
                </a:solidFill>
              </a:rPr>
              <a:t>says: "Heaven is my throne, and the earth is my footstool. Where is the house you will build for me? Where will </a:t>
            </a:r>
            <a:r>
              <a:rPr lang="en-US" u="sng" dirty="0">
                <a:solidFill>
                  <a:schemeClr val="bg1"/>
                </a:solidFill>
              </a:rPr>
              <a:t>my resting place</a:t>
            </a:r>
            <a:r>
              <a:rPr lang="en-US" dirty="0">
                <a:solidFill>
                  <a:schemeClr val="bg1"/>
                </a:solidFill>
              </a:rPr>
              <a:t> be?</a:t>
            </a:r>
          </a:p>
        </p:txBody>
      </p:sp>
    </p:spTree>
    <p:extLst>
      <p:ext uri="{BB962C8B-B14F-4D97-AF65-F5344CB8AC3E}">
        <p14:creationId xmlns:p14="http://schemas.microsoft.com/office/powerpoint/2010/main" val="2664702966"/>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481693" y="465364"/>
            <a:ext cx="8196943" cy="4465865"/>
          </a:xfrm>
        </p:spPr>
        <p:txBody>
          <a:bodyPr>
            <a:normAutofit/>
          </a:bodyPr>
          <a:lstStyle/>
          <a:p>
            <a:pPr marL="0" indent="0" algn="ctr">
              <a:buNone/>
            </a:pPr>
            <a:r>
              <a:rPr lang="en-US" dirty="0" smtClean="0">
                <a:solidFill>
                  <a:schemeClr val="bg1"/>
                </a:solidFill>
              </a:rPr>
              <a:t>They Shall Never Enter My Rest</a:t>
            </a:r>
          </a:p>
          <a:p>
            <a:pPr marL="0" indent="0">
              <a:buNone/>
            </a:pPr>
            <a:r>
              <a:rPr lang="en-US" dirty="0" smtClean="0"/>
              <a:t> </a:t>
            </a:r>
            <a:r>
              <a:rPr lang="en-US" sz="4000" dirty="0" err="1">
                <a:solidFill>
                  <a:schemeClr val="bg1"/>
                </a:solidFill>
                <a:latin typeface="Bwhebb" panose="00000400000000000000" pitchFamily="2" charset="0"/>
              </a:rPr>
              <a:t>yti</a:t>
            </a:r>
            <a:r>
              <a:rPr lang="en-US" sz="4000" dirty="0">
                <a:solidFill>
                  <a:schemeClr val="bg1"/>
                </a:solidFill>
                <a:latin typeface="Bwhebb" panose="00000400000000000000" pitchFamily="2" charset="0"/>
              </a:rPr>
              <a:t>(</a:t>
            </a:r>
            <a:r>
              <a:rPr lang="en-US" sz="4000" dirty="0" err="1">
                <a:solidFill>
                  <a:schemeClr val="bg1"/>
                </a:solidFill>
                <a:latin typeface="Bwhebb" panose="00000400000000000000" pitchFamily="2" charset="0"/>
              </a:rPr>
              <a:t>x'Wnm</a:t>
            </a:r>
            <a:r>
              <a:rPr lang="en-US" sz="4000" dirty="0">
                <a:solidFill>
                  <a:schemeClr val="bg1"/>
                </a:solidFill>
                <a:latin typeface="Bwhebb" panose="00000400000000000000" pitchFamily="2" charset="0"/>
              </a:rPr>
              <a:t>.-la, !</a:t>
            </a:r>
            <a:r>
              <a:rPr lang="en-US" sz="4000" dirty="0" err="1">
                <a:solidFill>
                  <a:schemeClr val="bg1"/>
                </a:solidFill>
                <a:latin typeface="Bwhebb" panose="00000400000000000000" pitchFamily="2" charset="0"/>
              </a:rPr>
              <a:t>Waªboy</a:t>
            </a:r>
            <a:r>
              <a:rPr lang="en-US" sz="4000" dirty="0">
                <a:solidFill>
                  <a:schemeClr val="bg1"/>
                </a:solidFill>
                <a:latin typeface="Bwhebb" panose="00000400000000000000" pitchFamily="2" charset="0"/>
              </a:rPr>
              <a:t>&gt;÷-~</a:t>
            </a:r>
            <a:r>
              <a:rPr lang="en-US" sz="4000" dirty="0" err="1" smtClean="0">
                <a:solidFill>
                  <a:schemeClr val="bg1"/>
                </a:solidFill>
                <a:latin typeface="Bwhebb" panose="00000400000000000000" pitchFamily="2" charset="0"/>
              </a:rPr>
              <a:t>ai</a:t>
            </a:r>
            <a:endParaRPr lang="en-US" sz="4000" dirty="0" smtClean="0">
              <a:solidFill>
                <a:schemeClr val="bg1"/>
              </a:solidFill>
              <a:latin typeface="Bwhebb" panose="00000400000000000000" pitchFamily="2" charset="0"/>
            </a:endParaRPr>
          </a:p>
          <a:p>
            <a:pPr marL="0" indent="0">
              <a:buNone/>
            </a:pPr>
            <a:r>
              <a:rPr lang="en-US" dirty="0" smtClean="0">
                <a:solidFill>
                  <a:schemeClr val="bg1"/>
                </a:solidFill>
              </a:rPr>
              <a:t>Literally, “If they will enter my rest”</a:t>
            </a:r>
          </a:p>
          <a:p>
            <a:pPr marL="0" indent="0">
              <a:buNone/>
            </a:pPr>
            <a:r>
              <a:rPr lang="en-US" dirty="0" smtClean="0">
                <a:solidFill>
                  <a:schemeClr val="bg1"/>
                </a:solidFill>
              </a:rPr>
              <a:t>LXX: </a:t>
            </a:r>
            <a:r>
              <a:rPr lang="en-US" dirty="0" err="1" smtClean="0">
                <a:solidFill>
                  <a:schemeClr val="bg1"/>
                </a:solidFill>
                <a:latin typeface="Bwgrkn" panose="00000400000000000000" pitchFamily="2" charset="0"/>
              </a:rPr>
              <a:t>eiv</a:t>
            </a:r>
            <a:r>
              <a:rPr lang="en-US" dirty="0" smtClean="0">
                <a:solidFill>
                  <a:schemeClr val="bg1"/>
                </a:solidFill>
                <a:latin typeface="Bwgrkn" panose="00000400000000000000" pitchFamily="2" charset="0"/>
              </a:rPr>
              <a:t> </a:t>
            </a:r>
            <a:r>
              <a:rPr lang="en-US" dirty="0" err="1">
                <a:solidFill>
                  <a:schemeClr val="bg1"/>
                </a:solidFill>
                <a:latin typeface="Bwgrkn" panose="00000400000000000000" pitchFamily="2" charset="0"/>
              </a:rPr>
              <a:t>eivseleu,sontai</a:t>
            </a:r>
            <a:r>
              <a:rPr lang="en-US" dirty="0">
                <a:solidFill>
                  <a:schemeClr val="bg1"/>
                </a:solidFill>
                <a:latin typeface="Bwgrkn" panose="00000400000000000000" pitchFamily="2" charset="0"/>
              </a:rPr>
              <a:t> </a:t>
            </a:r>
            <a:r>
              <a:rPr lang="en-US" dirty="0" err="1">
                <a:solidFill>
                  <a:schemeClr val="bg1"/>
                </a:solidFill>
                <a:latin typeface="Bwgrkn" panose="00000400000000000000" pitchFamily="2" charset="0"/>
              </a:rPr>
              <a:t>eivj</a:t>
            </a:r>
            <a:r>
              <a:rPr lang="en-US" dirty="0">
                <a:solidFill>
                  <a:schemeClr val="bg1"/>
                </a:solidFill>
                <a:latin typeface="Bwgrkn" panose="00000400000000000000" pitchFamily="2" charset="0"/>
              </a:rPr>
              <a:t> </a:t>
            </a:r>
            <a:r>
              <a:rPr lang="en-US" dirty="0" err="1">
                <a:solidFill>
                  <a:schemeClr val="bg1"/>
                </a:solidFill>
                <a:latin typeface="Bwgrkn" panose="00000400000000000000" pitchFamily="2" charset="0"/>
              </a:rPr>
              <a:t>th.n</a:t>
            </a:r>
            <a:r>
              <a:rPr lang="en-US" dirty="0">
                <a:solidFill>
                  <a:schemeClr val="bg1"/>
                </a:solidFill>
                <a:latin typeface="Bwgrkn" panose="00000400000000000000" pitchFamily="2" charset="0"/>
              </a:rPr>
              <a:t> </a:t>
            </a:r>
            <a:r>
              <a:rPr lang="en-US" dirty="0" err="1">
                <a:solidFill>
                  <a:schemeClr val="bg1"/>
                </a:solidFill>
                <a:latin typeface="Bwgrkn" panose="00000400000000000000" pitchFamily="2" charset="0"/>
              </a:rPr>
              <a:t>kata,pausi,n</a:t>
            </a:r>
            <a:r>
              <a:rPr lang="en-US" dirty="0">
                <a:solidFill>
                  <a:schemeClr val="bg1"/>
                </a:solidFill>
                <a:latin typeface="Bwgrkn" panose="00000400000000000000" pitchFamily="2" charset="0"/>
              </a:rPr>
              <a:t> </a:t>
            </a:r>
            <a:r>
              <a:rPr lang="en-US" dirty="0" err="1" smtClean="0">
                <a:solidFill>
                  <a:schemeClr val="bg1"/>
                </a:solidFill>
                <a:latin typeface="Bwgrkn" panose="00000400000000000000" pitchFamily="2" charset="0"/>
              </a:rPr>
              <a:t>mou</a:t>
            </a:r>
            <a:endParaRPr lang="en-US" dirty="0" smtClean="0">
              <a:solidFill>
                <a:schemeClr val="bg1"/>
              </a:solidFill>
              <a:latin typeface="Bwgrkn" panose="00000400000000000000" pitchFamily="2" charset="0"/>
            </a:endParaRPr>
          </a:p>
          <a:p>
            <a:pPr marL="0" indent="0">
              <a:buNone/>
            </a:pPr>
            <a:r>
              <a:rPr lang="en-US" dirty="0" smtClean="0">
                <a:solidFill>
                  <a:schemeClr val="bg1"/>
                </a:solidFill>
              </a:rPr>
              <a:t>Is this Hebrew metaphor for “they shall never”?</a:t>
            </a:r>
          </a:p>
          <a:p>
            <a:pPr marL="0" indent="0">
              <a:buNone/>
            </a:pPr>
            <a:r>
              <a:rPr lang="en-US" dirty="0" smtClean="0">
                <a:solidFill>
                  <a:schemeClr val="bg1"/>
                </a:solidFill>
              </a:rPr>
              <a:t>Or is this an oath literally stating the condition by which one may enter?</a:t>
            </a:r>
            <a:endParaRPr lang="en-US" dirty="0" smtClean="0">
              <a:solidFill>
                <a:schemeClr val="bg1"/>
              </a:solidFill>
              <a:latin typeface="Bwgrkn" panose="00000400000000000000" pitchFamily="2" charset="0"/>
            </a:endParaRPr>
          </a:p>
        </p:txBody>
      </p:sp>
    </p:spTree>
    <p:extLst>
      <p:ext uri="{BB962C8B-B14F-4D97-AF65-F5344CB8AC3E}">
        <p14:creationId xmlns:p14="http://schemas.microsoft.com/office/powerpoint/2010/main" val="1574682246"/>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498021" y="163285"/>
            <a:ext cx="7756979" cy="4898572"/>
          </a:xfrm>
        </p:spPr>
        <p:txBody>
          <a:bodyPr>
            <a:noAutofit/>
          </a:bodyPr>
          <a:lstStyle/>
          <a:p>
            <a:pPr marL="0" indent="0">
              <a:buNone/>
            </a:pPr>
            <a:r>
              <a:rPr lang="en-US" sz="2800" baseline="30000" dirty="0" smtClean="0">
                <a:solidFill>
                  <a:schemeClr val="bg1"/>
                </a:solidFill>
              </a:rPr>
              <a:t>12</a:t>
            </a:r>
            <a:r>
              <a:rPr lang="en-US" sz="2800" dirty="0" smtClean="0">
                <a:solidFill>
                  <a:schemeClr val="bg1"/>
                </a:solidFill>
              </a:rPr>
              <a:t> </a:t>
            </a:r>
            <a:r>
              <a:rPr lang="en-US" sz="2800" dirty="0">
                <a:solidFill>
                  <a:schemeClr val="bg1"/>
                </a:solidFill>
              </a:rPr>
              <a:t>See to it, brothers, that none of you has a sinful, </a:t>
            </a:r>
            <a:r>
              <a:rPr lang="en-US" sz="2800" u="sng" dirty="0">
                <a:solidFill>
                  <a:schemeClr val="bg1"/>
                </a:solidFill>
              </a:rPr>
              <a:t>unbelieving heart </a:t>
            </a:r>
            <a:r>
              <a:rPr lang="en-US" sz="2800" dirty="0">
                <a:solidFill>
                  <a:schemeClr val="bg1"/>
                </a:solidFill>
              </a:rPr>
              <a:t>that turns away from the living </a:t>
            </a:r>
            <a:r>
              <a:rPr lang="en-US" sz="2800" dirty="0" err="1">
                <a:solidFill>
                  <a:schemeClr val="bg1"/>
                </a:solidFill>
              </a:rPr>
              <a:t>Elohim</a:t>
            </a:r>
            <a:r>
              <a:rPr lang="en-US" sz="2800" dirty="0" smtClean="0">
                <a:solidFill>
                  <a:schemeClr val="bg1"/>
                </a:solidFill>
              </a:rPr>
              <a:t>. (see Ps 78:17ff)</a:t>
            </a:r>
            <a:endParaRPr lang="en-US" sz="2800" dirty="0">
              <a:solidFill>
                <a:schemeClr val="bg1"/>
              </a:solidFill>
            </a:endParaRPr>
          </a:p>
          <a:p>
            <a:pPr marL="0" indent="0">
              <a:buNone/>
            </a:pPr>
            <a:r>
              <a:rPr lang="en-US" sz="2800" baseline="30000" dirty="0" smtClean="0">
                <a:solidFill>
                  <a:schemeClr val="bg1"/>
                </a:solidFill>
              </a:rPr>
              <a:t>13</a:t>
            </a:r>
            <a:r>
              <a:rPr lang="en-US" sz="2800" dirty="0" smtClean="0">
                <a:solidFill>
                  <a:schemeClr val="bg1"/>
                </a:solidFill>
              </a:rPr>
              <a:t> </a:t>
            </a:r>
            <a:r>
              <a:rPr lang="en-US" sz="2800" dirty="0">
                <a:solidFill>
                  <a:schemeClr val="bg1"/>
                </a:solidFill>
              </a:rPr>
              <a:t>But encourage one another daily, as long as it is called Today, so that none of you may be hardened by sin's deceitfulness.</a:t>
            </a:r>
          </a:p>
          <a:p>
            <a:pPr marL="0" indent="0">
              <a:buNone/>
            </a:pPr>
            <a:r>
              <a:rPr lang="en-US" sz="2800" baseline="30000" dirty="0" smtClean="0">
                <a:solidFill>
                  <a:schemeClr val="bg1"/>
                </a:solidFill>
              </a:rPr>
              <a:t>14</a:t>
            </a:r>
            <a:r>
              <a:rPr lang="en-US" sz="2800" dirty="0" smtClean="0">
                <a:solidFill>
                  <a:schemeClr val="bg1"/>
                </a:solidFill>
              </a:rPr>
              <a:t> </a:t>
            </a:r>
            <a:r>
              <a:rPr lang="en-US" sz="2800" u="sng" dirty="0">
                <a:solidFill>
                  <a:schemeClr val="bg1"/>
                </a:solidFill>
              </a:rPr>
              <a:t>We have come to share in Messiah if we hold firmly till the end the confidence we had at first</a:t>
            </a:r>
            <a:r>
              <a:rPr lang="en-US" sz="2800" dirty="0" smtClean="0">
                <a:solidFill>
                  <a:schemeClr val="bg1"/>
                </a:solidFill>
              </a:rPr>
              <a:t>.</a:t>
            </a:r>
          </a:p>
          <a:p>
            <a:pPr marL="0" indent="0">
              <a:buNone/>
            </a:pPr>
            <a:r>
              <a:rPr lang="en-US" sz="2800" baseline="30000" dirty="0" smtClean="0">
                <a:solidFill>
                  <a:schemeClr val="bg1"/>
                </a:solidFill>
              </a:rPr>
              <a:t>15</a:t>
            </a:r>
            <a:r>
              <a:rPr lang="en-US" sz="2800" dirty="0" smtClean="0">
                <a:solidFill>
                  <a:schemeClr val="bg1"/>
                </a:solidFill>
              </a:rPr>
              <a:t> </a:t>
            </a:r>
            <a:r>
              <a:rPr lang="en-US" sz="2800" dirty="0">
                <a:solidFill>
                  <a:schemeClr val="bg1"/>
                </a:solidFill>
              </a:rPr>
              <a:t>As has just been said: "Today, if you hear his voice, do not harden your hearts as you did in the rebellion."</a:t>
            </a:r>
          </a:p>
          <a:p>
            <a:pPr marL="0" indent="0">
              <a:buNone/>
            </a:pPr>
            <a:endParaRPr lang="en-US" dirty="0">
              <a:solidFill>
                <a:schemeClr val="bg1"/>
              </a:solidFill>
            </a:endParaRPr>
          </a:p>
        </p:txBody>
      </p:sp>
    </p:spTree>
    <p:extLst>
      <p:ext uri="{BB962C8B-B14F-4D97-AF65-F5344CB8AC3E}">
        <p14:creationId xmlns:p14="http://schemas.microsoft.com/office/powerpoint/2010/main" val="3981221193"/>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199" y="473529"/>
            <a:ext cx="8205107" cy="4376057"/>
          </a:xfrm>
        </p:spPr>
        <p:txBody>
          <a:bodyPr>
            <a:normAutofit/>
          </a:bodyPr>
          <a:lstStyle/>
          <a:p>
            <a:pPr marL="0" indent="0">
              <a:buNone/>
            </a:pPr>
            <a:r>
              <a:rPr lang="en-US" sz="2800" baseline="30000" dirty="0" smtClean="0">
                <a:solidFill>
                  <a:schemeClr val="bg1"/>
                </a:solidFill>
              </a:rPr>
              <a:t>16</a:t>
            </a:r>
            <a:r>
              <a:rPr lang="en-US" sz="2800" dirty="0" smtClean="0">
                <a:solidFill>
                  <a:schemeClr val="bg1"/>
                </a:solidFill>
              </a:rPr>
              <a:t> </a:t>
            </a:r>
            <a:r>
              <a:rPr lang="en-US" sz="2800" dirty="0">
                <a:solidFill>
                  <a:schemeClr val="bg1"/>
                </a:solidFill>
              </a:rPr>
              <a:t>Who were they who heard and rebelled? Were they not all those </a:t>
            </a:r>
            <a:r>
              <a:rPr lang="en-US" sz="2800" dirty="0" err="1">
                <a:solidFill>
                  <a:schemeClr val="bg1"/>
                </a:solidFill>
              </a:rPr>
              <a:t>Mosheh</a:t>
            </a:r>
            <a:r>
              <a:rPr lang="en-US" sz="2800" dirty="0">
                <a:solidFill>
                  <a:schemeClr val="bg1"/>
                </a:solidFill>
              </a:rPr>
              <a:t> led out of </a:t>
            </a:r>
            <a:r>
              <a:rPr lang="en-US" sz="2800" dirty="0" err="1">
                <a:solidFill>
                  <a:schemeClr val="bg1"/>
                </a:solidFill>
              </a:rPr>
              <a:t>Mitzrayim</a:t>
            </a:r>
            <a:r>
              <a:rPr lang="en-US" sz="2800" dirty="0">
                <a:solidFill>
                  <a:schemeClr val="bg1"/>
                </a:solidFill>
              </a:rPr>
              <a:t>?</a:t>
            </a:r>
          </a:p>
          <a:p>
            <a:pPr marL="0" indent="0">
              <a:buNone/>
            </a:pPr>
            <a:r>
              <a:rPr lang="en-US" sz="2800" baseline="30000" dirty="0" smtClean="0">
                <a:solidFill>
                  <a:schemeClr val="bg1"/>
                </a:solidFill>
              </a:rPr>
              <a:t>17</a:t>
            </a:r>
            <a:r>
              <a:rPr lang="en-US" sz="2800" dirty="0" smtClean="0">
                <a:solidFill>
                  <a:schemeClr val="bg1"/>
                </a:solidFill>
              </a:rPr>
              <a:t> </a:t>
            </a:r>
            <a:r>
              <a:rPr lang="en-US" sz="2800" dirty="0">
                <a:solidFill>
                  <a:schemeClr val="bg1"/>
                </a:solidFill>
              </a:rPr>
              <a:t>And with whom was he angry for forty years? Was it not with those who sinned, whose bodies fell in the desert?</a:t>
            </a:r>
          </a:p>
          <a:p>
            <a:pPr marL="0" indent="0">
              <a:buNone/>
            </a:pPr>
            <a:r>
              <a:rPr lang="en-US" sz="2800" baseline="30000" dirty="0" smtClean="0">
                <a:solidFill>
                  <a:schemeClr val="bg1"/>
                </a:solidFill>
              </a:rPr>
              <a:t>18</a:t>
            </a:r>
            <a:r>
              <a:rPr lang="en-US" sz="2800" dirty="0" smtClean="0">
                <a:solidFill>
                  <a:schemeClr val="bg1"/>
                </a:solidFill>
              </a:rPr>
              <a:t> </a:t>
            </a:r>
            <a:r>
              <a:rPr lang="en-US" sz="2800" dirty="0">
                <a:solidFill>
                  <a:schemeClr val="bg1"/>
                </a:solidFill>
              </a:rPr>
              <a:t>And to whom did </a:t>
            </a:r>
            <a:r>
              <a:rPr lang="en-US" sz="2800" dirty="0" err="1">
                <a:solidFill>
                  <a:schemeClr val="bg1"/>
                </a:solidFill>
              </a:rPr>
              <a:t>Elohim</a:t>
            </a:r>
            <a:r>
              <a:rPr lang="en-US" sz="2800" dirty="0">
                <a:solidFill>
                  <a:schemeClr val="bg1"/>
                </a:solidFill>
              </a:rPr>
              <a:t> swear that they would never enter his rest if not to those who disobeyed?</a:t>
            </a:r>
          </a:p>
          <a:p>
            <a:pPr marL="0" indent="0">
              <a:buNone/>
            </a:pPr>
            <a:r>
              <a:rPr lang="en-US" sz="2800" baseline="30000" dirty="0" smtClean="0">
                <a:solidFill>
                  <a:schemeClr val="bg1"/>
                </a:solidFill>
              </a:rPr>
              <a:t>19</a:t>
            </a:r>
            <a:r>
              <a:rPr lang="en-US" sz="2800" dirty="0" smtClean="0">
                <a:solidFill>
                  <a:schemeClr val="bg1"/>
                </a:solidFill>
              </a:rPr>
              <a:t> </a:t>
            </a:r>
            <a:r>
              <a:rPr lang="en-US" sz="2800" dirty="0">
                <a:solidFill>
                  <a:schemeClr val="bg1"/>
                </a:solidFill>
              </a:rPr>
              <a:t>So we see that they were not able to enter, because of their unbelief.</a:t>
            </a:r>
          </a:p>
        </p:txBody>
      </p:sp>
    </p:spTree>
    <p:extLst>
      <p:ext uri="{BB962C8B-B14F-4D97-AF65-F5344CB8AC3E}">
        <p14:creationId xmlns:p14="http://schemas.microsoft.com/office/powerpoint/2010/main" val="3981221193"/>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449036" y="293914"/>
            <a:ext cx="7805964" cy="4629149"/>
          </a:xfrm>
        </p:spPr>
        <p:txBody>
          <a:bodyPr>
            <a:normAutofit fontScale="77500" lnSpcReduction="20000"/>
          </a:bodyPr>
          <a:lstStyle/>
          <a:p>
            <a:pPr marL="0" indent="0" algn="ctr">
              <a:buNone/>
            </a:pPr>
            <a:r>
              <a:rPr lang="en-US" sz="5800" dirty="0" smtClean="0">
                <a:solidFill>
                  <a:schemeClr val="bg1"/>
                </a:solidFill>
              </a:rPr>
              <a:t> </a:t>
            </a:r>
            <a:r>
              <a:rPr lang="en-US" sz="4600" dirty="0" smtClean="0">
                <a:solidFill>
                  <a:schemeClr val="bg1"/>
                </a:solidFill>
              </a:rPr>
              <a:t>Hebrews 4</a:t>
            </a:r>
          </a:p>
          <a:p>
            <a:pPr marL="0" indent="0">
              <a:buNone/>
            </a:pPr>
            <a:r>
              <a:rPr lang="en-US" sz="4100" baseline="30000" dirty="0" smtClean="0">
                <a:solidFill>
                  <a:schemeClr val="bg1"/>
                </a:solidFill>
              </a:rPr>
              <a:t>1 </a:t>
            </a:r>
            <a:r>
              <a:rPr lang="en-US" sz="4100" dirty="0" smtClean="0">
                <a:solidFill>
                  <a:schemeClr val="bg1"/>
                </a:solidFill>
              </a:rPr>
              <a:t>Therefore</a:t>
            </a:r>
            <a:r>
              <a:rPr lang="en-US" sz="4100" dirty="0">
                <a:solidFill>
                  <a:schemeClr val="bg1"/>
                </a:solidFill>
              </a:rPr>
              <a:t>, since the promise of entering his rest still stands, let us be careful that none of you be found to have fallen short of it</a:t>
            </a:r>
            <a:r>
              <a:rPr lang="en-US" sz="4100" dirty="0" smtClean="0">
                <a:solidFill>
                  <a:schemeClr val="bg1"/>
                </a:solidFill>
              </a:rPr>
              <a:t>.</a:t>
            </a:r>
          </a:p>
          <a:p>
            <a:pPr marL="0" indent="0">
              <a:buNone/>
            </a:pPr>
            <a:r>
              <a:rPr lang="en-US" sz="4100" dirty="0">
                <a:solidFill>
                  <a:schemeClr val="bg1"/>
                </a:solidFill>
              </a:rPr>
              <a:t>	</a:t>
            </a:r>
            <a:r>
              <a:rPr lang="en-US" sz="4100" dirty="0" smtClean="0">
                <a:solidFill>
                  <a:schemeClr val="bg1"/>
                </a:solidFill>
              </a:rPr>
              <a:t>(</a:t>
            </a:r>
            <a:r>
              <a:rPr lang="en-US" sz="4100" dirty="0" err="1" smtClean="0">
                <a:solidFill>
                  <a:schemeClr val="bg1"/>
                </a:solidFill>
              </a:rPr>
              <a:t>Ez</a:t>
            </a:r>
            <a:r>
              <a:rPr lang="en-US" sz="4100" dirty="0" smtClean="0">
                <a:solidFill>
                  <a:schemeClr val="bg1"/>
                </a:solidFill>
              </a:rPr>
              <a:t> 18:20… can you lose your salvation?)</a:t>
            </a:r>
            <a:endParaRPr lang="en-US" sz="4100" dirty="0">
              <a:solidFill>
                <a:schemeClr val="bg1"/>
              </a:solidFill>
            </a:endParaRPr>
          </a:p>
          <a:p>
            <a:pPr marL="0" indent="0">
              <a:buNone/>
            </a:pPr>
            <a:r>
              <a:rPr lang="en-US" sz="4100" baseline="30000" dirty="0" smtClean="0">
                <a:solidFill>
                  <a:schemeClr val="bg1"/>
                </a:solidFill>
              </a:rPr>
              <a:t>2</a:t>
            </a:r>
            <a:r>
              <a:rPr lang="en-US" sz="4100" dirty="0" smtClean="0">
                <a:solidFill>
                  <a:schemeClr val="bg1"/>
                </a:solidFill>
              </a:rPr>
              <a:t> </a:t>
            </a:r>
            <a:r>
              <a:rPr lang="en-US" sz="4100" dirty="0">
                <a:solidFill>
                  <a:schemeClr val="bg1"/>
                </a:solidFill>
              </a:rPr>
              <a:t>For we also have had the gospel preached to us, just as they did; but the message they heard was of no value to them, because those who heard did not combine it with faith.</a:t>
            </a:r>
          </a:p>
          <a:p>
            <a:pPr marL="0" indent="0" algn="ctr">
              <a:buNone/>
            </a:pPr>
            <a:endParaRPr lang="en-US" sz="4400" dirty="0">
              <a:solidFill>
                <a:schemeClr val="bg1"/>
              </a:solidFill>
            </a:endParaRPr>
          </a:p>
        </p:txBody>
      </p:sp>
    </p:spTree>
    <p:extLst>
      <p:ext uri="{BB962C8B-B14F-4D97-AF65-F5344CB8AC3E}">
        <p14:creationId xmlns:p14="http://schemas.microsoft.com/office/powerpoint/2010/main" val="3981221193"/>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547007" y="440871"/>
            <a:ext cx="7707993" cy="4490358"/>
          </a:xfrm>
        </p:spPr>
        <p:txBody>
          <a:bodyPr>
            <a:normAutofit fontScale="70000" lnSpcReduction="20000"/>
          </a:bodyPr>
          <a:lstStyle/>
          <a:p>
            <a:pPr marL="0" indent="0">
              <a:buNone/>
            </a:pPr>
            <a:r>
              <a:rPr lang="en-US" sz="4400" baseline="30000" dirty="0" smtClean="0">
                <a:solidFill>
                  <a:schemeClr val="bg1"/>
                </a:solidFill>
              </a:rPr>
              <a:t>3</a:t>
            </a:r>
            <a:r>
              <a:rPr lang="en-US" sz="4400" dirty="0" smtClean="0">
                <a:solidFill>
                  <a:schemeClr val="bg1"/>
                </a:solidFill>
              </a:rPr>
              <a:t> </a:t>
            </a:r>
            <a:r>
              <a:rPr lang="en-US" sz="4400" dirty="0">
                <a:solidFill>
                  <a:schemeClr val="bg1"/>
                </a:solidFill>
              </a:rPr>
              <a:t>Now we who have believed enter that rest, just as </a:t>
            </a:r>
            <a:r>
              <a:rPr lang="en-US" sz="4400" dirty="0" err="1">
                <a:solidFill>
                  <a:schemeClr val="bg1"/>
                </a:solidFill>
              </a:rPr>
              <a:t>Elohim</a:t>
            </a:r>
            <a:r>
              <a:rPr lang="en-US" sz="4400" dirty="0">
                <a:solidFill>
                  <a:schemeClr val="bg1"/>
                </a:solidFill>
              </a:rPr>
              <a:t> has said, "So I declared on oath in my anger, 'They shall never enter my rest.'" And yet his work has been finished since the creation of the world.</a:t>
            </a:r>
          </a:p>
          <a:p>
            <a:pPr marL="0" indent="0">
              <a:buNone/>
            </a:pPr>
            <a:r>
              <a:rPr lang="en-US" sz="4400" baseline="30000" dirty="0" smtClean="0">
                <a:solidFill>
                  <a:schemeClr val="bg1"/>
                </a:solidFill>
              </a:rPr>
              <a:t>4</a:t>
            </a:r>
            <a:r>
              <a:rPr lang="en-US" sz="4400" dirty="0" smtClean="0">
                <a:solidFill>
                  <a:schemeClr val="bg1"/>
                </a:solidFill>
              </a:rPr>
              <a:t> </a:t>
            </a:r>
            <a:r>
              <a:rPr lang="en-US" sz="4400" dirty="0">
                <a:solidFill>
                  <a:schemeClr val="bg1"/>
                </a:solidFill>
              </a:rPr>
              <a:t>For somewhere he has spoken about the seventh day in these words: "And on the seventh day </a:t>
            </a:r>
            <a:r>
              <a:rPr lang="en-US" sz="4400" dirty="0" err="1">
                <a:solidFill>
                  <a:schemeClr val="bg1"/>
                </a:solidFill>
              </a:rPr>
              <a:t>Elohim</a:t>
            </a:r>
            <a:r>
              <a:rPr lang="en-US" sz="4400" dirty="0">
                <a:solidFill>
                  <a:schemeClr val="bg1"/>
                </a:solidFill>
              </a:rPr>
              <a:t> rested from all his work."</a:t>
            </a:r>
          </a:p>
          <a:p>
            <a:pPr marL="0" indent="0">
              <a:buNone/>
            </a:pPr>
            <a:r>
              <a:rPr lang="en-US" sz="4400" baseline="30000" dirty="0" smtClean="0">
                <a:solidFill>
                  <a:schemeClr val="bg1"/>
                </a:solidFill>
              </a:rPr>
              <a:t>5</a:t>
            </a:r>
            <a:r>
              <a:rPr lang="en-US" sz="4400" dirty="0" smtClean="0">
                <a:solidFill>
                  <a:schemeClr val="bg1"/>
                </a:solidFill>
              </a:rPr>
              <a:t> </a:t>
            </a:r>
            <a:r>
              <a:rPr lang="en-US" sz="4400" dirty="0">
                <a:solidFill>
                  <a:schemeClr val="bg1"/>
                </a:solidFill>
              </a:rPr>
              <a:t>And again in the passage above he says, "They shall never enter my rest."</a:t>
            </a:r>
          </a:p>
          <a:p>
            <a:pPr algn="ctr">
              <a:buNone/>
            </a:pPr>
            <a:endParaRPr lang="en-US" sz="4000" dirty="0">
              <a:solidFill>
                <a:schemeClr val="bg1"/>
              </a:solidFill>
            </a:endParaRPr>
          </a:p>
        </p:txBody>
      </p:sp>
    </p:spTree>
    <p:extLst>
      <p:ext uri="{BB962C8B-B14F-4D97-AF65-F5344CB8AC3E}">
        <p14:creationId xmlns:p14="http://schemas.microsoft.com/office/powerpoint/2010/main" val="3981221193"/>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199" y="253093"/>
            <a:ext cx="8245929" cy="4767943"/>
          </a:xfrm>
        </p:spPr>
        <p:txBody>
          <a:bodyPr>
            <a:normAutofit lnSpcReduction="10000"/>
          </a:bodyPr>
          <a:lstStyle/>
          <a:p>
            <a:pPr marL="0" indent="0">
              <a:buNone/>
            </a:pPr>
            <a:r>
              <a:rPr lang="en-US" baseline="30000" dirty="0" smtClean="0">
                <a:solidFill>
                  <a:schemeClr val="bg1"/>
                </a:solidFill>
              </a:rPr>
              <a:t>6</a:t>
            </a:r>
            <a:r>
              <a:rPr lang="en-US" dirty="0" smtClean="0">
                <a:solidFill>
                  <a:schemeClr val="bg1"/>
                </a:solidFill>
              </a:rPr>
              <a:t> </a:t>
            </a:r>
            <a:r>
              <a:rPr lang="en-US" dirty="0">
                <a:solidFill>
                  <a:schemeClr val="bg1"/>
                </a:solidFill>
              </a:rPr>
              <a:t>It still remains that some will enter that rest, and those who formerly had the gospel preached to them did not go in, because of their disobedience.</a:t>
            </a:r>
          </a:p>
          <a:p>
            <a:pPr marL="0" indent="0">
              <a:buNone/>
            </a:pPr>
            <a:r>
              <a:rPr lang="en-US" baseline="30000" dirty="0" smtClean="0">
                <a:solidFill>
                  <a:schemeClr val="bg1"/>
                </a:solidFill>
              </a:rPr>
              <a:t>7</a:t>
            </a:r>
            <a:r>
              <a:rPr lang="en-US" dirty="0" smtClean="0">
                <a:solidFill>
                  <a:schemeClr val="bg1"/>
                </a:solidFill>
              </a:rPr>
              <a:t> </a:t>
            </a:r>
            <a:r>
              <a:rPr lang="en-US" dirty="0">
                <a:solidFill>
                  <a:schemeClr val="bg1"/>
                </a:solidFill>
              </a:rPr>
              <a:t>Therefore </a:t>
            </a:r>
            <a:r>
              <a:rPr lang="en-US" dirty="0" err="1">
                <a:solidFill>
                  <a:schemeClr val="bg1"/>
                </a:solidFill>
              </a:rPr>
              <a:t>Elohim</a:t>
            </a:r>
            <a:r>
              <a:rPr lang="en-US" dirty="0">
                <a:solidFill>
                  <a:schemeClr val="bg1"/>
                </a:solidFill>
              </a:rPr>
              <a:t> again set a certain day, calling it Today, when a long time later he spoke through David, as was said before: "Today, if you hear his voice, do not harden your hearts</a:t>
            </a:r>
            <a:r>
              <a:rPr lang="en-US" dirty="0" smtClean="0">
                <a:solidFill>
                  <a:schemeClr val="bg1"/>
                </a:solidFill>
              </a:rPr>
              <a:t>.“</a:t>
            </a:r>
          </a:p>
          <a:p>
            <a:pPr marL="0" indent="0">
              <a:buNone/>
            </a:pPr>
            <a:r>
              <a:rPr lang="en-US" baseline="30000" dirty="0">
                <a:solidFill>
                  <a:schemeClr val="bg1"/>
                </a:solidFill>
              </a:rPr>
              <a:t>8</a:t>
            </a:r>
            <a:r>
              <a:rPr lang="en-US" dirty="0">
                <a:solidFill>
                  <a:schemeClr val="bg1"/>
                </a:solidFill>
              </a:rPr>
              <a:t> For if </a:t>
            </a:r>
            <a:r>
              <a:rPr lang="en-US" dirty="0" err="1">
                <a:solidFill>
                  <a:schemeClr val="bg1"/>
                </a:solidFill>
              </a:rPr>
              <a:t>Yehoshua</a:t>
            </a:r>
            <a:r>
              <a:rPr lang="en-US" dirty="0">
                <a:solidFill>
                  <a:schemeClr val="bg1"/>
                </a:solidFill>
              </a:rPr>
              <a:t> had given them rest, </a:t>
            </a:r>
            <a:r>
              <a:rPr lang="en-US" dirty="0" err="1">
                <a:solidFill>
                  <a:schemeClr val="bg1"/>
                </a:solidFill>
              </a:rPr>
              <a:t>Elohim</a:t>
            </a:r>
            <a:r>
              <a:rPr lang="en-US" dirty="0">
                <a:solidFill>
                  <a:schemeClr val="bg1"/>
                </a:solidFill>
              </a:rPr>
              <a:t> would not have spoken later about another day</a:t>
            </a:r>
            <a:r>
              <a:rPr lang="en-US" dirty="0" smtClean="0">
                <a:solidFill>
                  <a:schemeClr val="bg1"/>
                </a:solidFill>
              </a:rPr>
              <a:t>.</a:t>
            </a:r>
            <a:endParaRPr lang="en-US" dirty="0">
              <a:solidFill>
                <a:schemeClr val="bg1"/>
              </a:solidFill>
            </a:endParaRPr>
          </a:p>
        </p:txBody>
      </p:sp>
    </p:spTree>
    <p:extLst>
      <p:ext uri="{BB962C8B-B14F-4D97-AF65-F5344CB8AC3E}">
        <p14:creationId xmlns:p14="http://schemas.microsoft.com/office/powerpoint/2010/main" val="3981221193"/>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449035" y="657227"/>
            <a:ext cx="8139793" cy="4282166"/>
          </a:xfrm>
        </p:spPr>
        <p:txBody>
          <a:bodyPr>
            <a:noAutofit/>
          </a:bodyPr>
          <a:lstStyle/>
          <a:p>
            <a:pPr marL="0" indent="0">
              <a:buNone/>
            </a:pPr>
            <a:r>
              <a:rPr lang="en-US" baseline="30000" dirty="0" smtClean="0">
                <a:solidFill>
                  <a:schemeClr val="bg1"/>
                </a:solidFill>
              </a:rPr>
              <a:t>9</a:t>
            </a:r>
            <a:r>
              <a:rPr lang="en-US" dirty="0" smtClean="0">
                <a:solidFill>
                  <a:schemeClr val="bg1"/>
                </a:solidFill>
              </a:rPr>
              <a:t> </a:t>
            </a:r>
            <a:r>
              <a:rPr lang="en-US" dirty="0">
                <a:solidFill>
                  <a:schemeClr val="bg1"/>
                </a:solidFill>
              </a:rPr>
              <a:t>There remains, then, a Sabbath-rest for the people of </a:t>
            </a:r>
            <a:r>
              <a:rPr lang="en-US" dirty="0" err="1">
                <a:solidFill>
                  <a:schemeClr val="bg1"/>
                </a:solidFill>
              </a:rPr>
              <a:t>Elohim</a:t>
            </a:r>
            <a:r>
              <a:rPr lang="en-US" dirty="0">
                <a:solidFill>
                  <a:schemeClr val="bg1"/>
                </a:solidFill>
              </a:rPr>
              <a:t>;</a:t>
            </a:r>
          </a:p>
          <a:p>
            <a:pPr marL="0" indent="0">
              <a:buNone/>
            </a:pPr>
            <a:r>
              <a:rPr lang="en-US" baseline="30000" dirty="0" smtClean="0">
                <a:solidFill>
                  <a:schemeClr val="bg1"/>
                </a:solidFill>
              </a:rPr>
              <a:t>10</a:t>
            </a:r>
            <a:r>
              <a:rPr lang="en-US" dirty="0" smtClean="0">
                <a:solidFill>
                  <a:schemeClr val="bg1"/>
                </a:solidFill>
              </a:rPr>
              <a:t> </a:t>
            </a:r>
            <a:r>
              <a:rPr lang="en-US" dirty="0">
                <a:solidFill>
                  <a:schemeClr val="bg1"/>
                </a:solidFill>
              </a:rPr>
              <a:t>for anyone who enters </a:t>
            </a:r>
            <a:r>
              <a:rPr lang="en-US" dirty="0" err="1">
                <a:solidFill>
                  <a:schemeClr val="bg1"/>
                </a:solidFill>
              </a:rPr>
              <a:t>Elohim's</a:t>
            </a:r>
            <a:r>
              <a:rPr lang="en-US" dirty="0">
                <a:solidFill>
                  <a:schemeClr val="bg1"/>
                </a:solidFill>
              </a:rPr>
              <a:t> rest also rests from his own work, just as </a:t>
            </a:r>
            <a:r>
              <a:rPr lang="en-US" dirty="0" err="1">
                <a:solidFill>
                  <a:schemeClr val="bg1"/>
                </a:solidFill>
              </a:rPr>
              <a:t>Elohim</a:t>
            </a:r>
            <a:r>
              <a:rPr lang="en-US" dirty="0">
                <a:solidFill>
                  <a:schemeClr val="bg1"/>
                </a:solidFill>
              </a:rPr>
              <a:t> did from his</a:t>
            </a:r>
            <a:r>
              <a:rPr lang="en-US" dirty="0" smtClean="0">
                <a:solidFill>
                  <a:schemeClr val="bg1"/>
                </a:solidFill>
              </a:rPr>
              <a:t>.</a:t>
            </a:r>
          </a:p>
          <a:p>
            <a:pPr marL="0" indent="0">
              <a:buNone/>
            </a:pPr>
            <a:r>
              <a:rPr lang="en-US" baseline="30000" dirty="0">
                <a:solidFill>
                  <a:schemeClr val="bg1"/>
                </a:solidFill>
              </a:rPr>
              <a:t>11</a:t>
            </a:r>
            <a:r>
              <a:rPr lang="en-US" dirty="0">
                <a:solidFill>
                  <a:schemeClr val="bg1"/>
                </a:solidFill>
              </a:rPr>
              <a:t> Let us, therefore, make every effort to enter that rest, so that no one will fall by following their example of disobedience.</a:t>
            </a:r>
          </a:p>
          <a:p>
            <a:pPr marL="0" indent="0">
              <a:buNone/>
            </a:pPr>
            <a:r>
              <a:rPr lang="en-US" dirty="0" smtClean="0">
                <a:solidFill>
                  <a:schemeClr val="bg1"/>
                </a:solidFill>
              </a:rPr>
              <a:t>*See also 1 Corinthians 10:1-13</a:t>
            </a:r>
            <a:endParaRPr lang="en-US" dirty="0">
              <a:solidFill>
                <a:schemeClr val="bg1"/>
              </a:solidFill>
            </a:endParaRPr>
          </a:p>
        </p:txBody>
      </p:sp>
    </p:spTree>
    <p:extLst>
      <p:ext uri="{BB962C8B-B14F-4D97-AF65-F5344CB8AC3E}">
        <p14:creationId xmlns:p14="http://schemas.microsoft.com/office/powerpoint/2010/main" val="1323988191"/>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465365" y="440871"/>
            <a:ext cx="8294914" cy="4563836"/>
          </a:xfrm>
        </p:spPr>
        <p:txBody>
          <a:bodyPr>
            <a:noAutofit/>
          </a:bodyPr>
          <a:lstStyle/>
          <a:p>
            <a:pPr marL="0" indent="0">
              <a:buNone/>
            </a:pPr>
            <a:r>
              <a:rPr lang="en-US" baseline="30000" dirty="0" smtClean="0">
                <a:solidFill>
                  <a:schemeClr val="bg1"/>
                </a:solidFill>
              </a:rPr>
              <a:t>12</a:t>
            </a:r>
            <a:r>
              <a:rPr lang="en-US" dirty="0" smtClean="0">
                <a:solidFill>
                  <a:schemeClr val="bg1"/>
                </a:solidFill>
              </a:rPr>
              <a:t> </a:t>
            </a:r>
            <a:r>
              <a:rPr lang="en-US" dirty="0">
                <a:solidFill>
                  <a:schemeClr val="bg1"/>
                </a:solidFill>
              </a:rPr>
              <a:t>For the word of </a:t>
            </a:r>
            <a:r>
              <a:rPr lang="en-US" dirty="0" err="1">
                <a:solidFill>
                  <a:schemeClr val="bg1"/>
                </a:solidFill>
              </a:rPr>
              <a:t>Elohim</a:t>
            </a:r>
            <a:r>
              <a:rPr lang="en-US" dirty="0">
                <a:solidFill>
                  <a:schemeClr val="bg1"/>
                </a:solidFill>
              </a:rPr>
              <a:t> is living and active. Sharper than any double-edged sword, it penetrates even to dividing soul and spirit, joints and marrow; it judges the thoughts and attitudes of the heart.</a:t>
            </a:r>
          </a:p>
          <a:p>
            <a:pPr marL="0" indent="0">
              <a:buNone/>
            </a:pPr>
            <a:r>
              <a:rPr lang="en-US" baseline="30000" dirty="0" smtClean="0">
                <a:solidFill>
                  <a:schemeClr val="bg1"/>
                </a:solidFill>
              </a:rPr>
              <a:t>13</a:t>
            </a:r>
            <a:r>
              <a:rPr lang="en-US" dirty="0" smtClean="0">
                <a:solidFill>
                  <a:schemeClr val="bg1"/>
                </a:solidFill>
              </a:rPr>
              <a:t> </a:t>
            </a:r>
            <a:r>
              <a:rPr lang="en-US" dirty="0">
                <a:solidFill>
                  <a:schemeClr val="bg1"/>
                </a:solidFill>
              </a:rPr>
              <a:t>Nothing in all creation is hidden from </a:t>
            </a:r>
            <a:r>
              <a:rPr lang="en-US" dirty="0" err="1">
                <a:solidFill>
                  <a:schemeClr val="bg1"/>
                </a:solidFill>
              </a:rPr>
              <a:t>Elohim's</a:t>
            </a:r>
            <a:r>
              <a:rPr lang="en-US" dirty="0">
                <a:solidFill>
                  <a:schemeClr val="bg1"/>
                </a:solidFill>
              </a:rPr>
              <a:t> sight. Everything is uncovered and laid bare before the eyes of him to whom we must give account.</a:t>
            </a:r>
          </a:p>
        </p:txBody>
      </p:sp>
    </p:spTree>
    <p:extLst>
      <p:ext uri="{BB962C8B-B14F-4D97-AF65-F5344CB8AC3E}">
        <p14:creationId xmlns:p14="http://schemas.microsoft.com/office/powerpoint/2010/main" val="3981221193"/>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498021" y="236764"/>
            <a:ext cx="8033658" cy="4825093"/>
          </a:xfrm>
        </p:spPr>
        <p:txBody>
          <a:bodyPr>
            <a:normAutofit/>
          </a:bodyPr>
          <a:lstStyle/>
          <a:p>
            <a:pPr marL="0" indent="0" algn="ctr">
              <a:buNone/>
            </a:pPr>
            <a:r>
              <a:rPr lang="en-US" dirty="0" smtClean="0">
                <a:solidFill>
                  <a:schemeClr val="bg1"/>
                </a:solidFill>
              </a:rPr>
              <a:t>The Bible never promises that entering into </a:t>
            </a:r>
            <a:r>
              <a:rPr lang="en-US" dirty="0" err="1" smtClean="0">
                <a:solidFill>
                  <a:schemeClr val="bg1"/>
                </a:solidFill>
              </a:rPr>
              <a:t>Elohim’s</a:t>
            </a:r>
            <a:r>
              <a:rPr lang="en-US" dirty="0" smtClean="0">
                <a:solidFill>
                  <a:schemeClr val="bg1"/>
                </a:solidFill>
              </a:rPr>
              <a:t> Promised Rest is easy</a:t>
            </a:r>
          </a:p>
          <a:p>
            <a:pPr marL="0" indent="0">
              <a:buNone/>
            </a:pPr>
            <a:r>
              <a:rPr lang="en-US" dirty="0" err="1" smtClean="0">
                <a:solidFill>
                  <a:schemeClr val="bg1"/>
                </a:solidFill>
              </a:rPr>
              <a:t>Yeshua</a:t>
            </a:r>
            <a:r>
              <a:rPr lang="en-US" dirty="0" smtClean="0">
                <a:solidFill>
                  <a:schemeClr val="bg1"/>
                </a:solidFill>
              </a:rPr>
              <a:t>:  </a:t>
            </a:r>
            <a:r>
              <a:rPr lang="en-US" baseline="30000" dirty="0">
                <a:solidFill>
                  <a:schemeClr val="bg1"/>
                </a:solidFill>
              </a:rPr>
              <a:t>13</a:t>
            </a:r>
            <a:r>
              <a:rPr lang="en-US" dirty="0">
                <a:solidFill>
                  <a:schemeClr val="bg1"/>
                </a:solidFill>
              </a:rPr>
              <a:t> "Enter through the narrow gate. For wide is the gate and broad is the road that leads to destruction, and many enter through it.</a:t>
            </a:r>
          </a:p>
          <a:p>
            <a:pPr marL="0" indent="0">
              <a:buNone/>
            </a:pPr>
            <a:r>
              <a:rPr lang="en-US" baseline="30000" dirty="0" smtClean="0">
                <a:solidFill>
                  <a:schemeClr val="bg1"/>
                </a:solidFill>
              </a:rPr>
              <a:t>14</a:t>
            </a:r>
            <a:r>
              <a:rPr lang="en-US" dirty="0" smtClean="0">
                <a:solidFill>
                  <a:schemeClr val="bg1"/>
                </a:solidFill>
              </a:rPr>
              <a:t> </a:t>
            </a:r>
            <a:r>
              <a:rPr lang="en-US" dirty="0">
                <a:solidFill>
                  <a:schemeClr val="bg1"/>
                </a:solidFill>
              </a:rPr>
              <a:t>But small is the gate and narrow the road that leads to life, and only a few find it</a:t>
            </a:r>
            <a:r>
              <a:rPr lang="en-US" dirty="0" smtClean="0">
                <a:solidFill>
                  <a:schemeClr val="bg1"/>
                </a:solidFill>
              </a:rPr>
              <a:t>. (Matthew 7)</a:t>
            </a:r>
            <a:endParaRPr lang="en-US" dirty="0">
              <a:solidFill>
                <a:schemeClr val="bg1"/>
              </a:solidFill>
            </a:endParaRPr>
          </a:p>
          <a:p>
            <a:pPr marL="0" indent="0" algn="ctr">
              <a:buNone/>
            </a:pPr>
            <a:endParaRPr lang="en-US" dirty="0" smtClean="0">
              <a:solidFill>
                <a:schemeClr val="bg1"/>
              </a:solidFill>
            </a:endParaRPr>
          </a:p>
          <a:p>
            <a:pPr marL="0" indent="0" algn="ctr">
              <a:buNone/>
            </a:pPr>
            <a:endParaRPr lang="en-US" dirty="0" smtClean="0">
              <a:solidFill>
                <a:schemeClr val="bg1"/>
              </a:solidFill>
            </a:endParaRPr>
          </a:p>
          <a:p>
            <a:pPr marL="0" indent="0" algn="ctr">
              <a:buNone/>
            </a:pPr>
            <a:endParaRPr lang="en-US" dirty="0">
              <a:solidFill>
                <a:schemeClr val="bg1"/>
              </a:solidFill>
            </a:endParaRPr>
          </a:p>
        </p:txBody>
      </p:sp>
    </p:spTree>
    <p:extLst>
      <p:ext uri="{BB962C8B-B14F-4D97-AF65-F5344CB8AC3E}">
        <p14:creationId xmlns:p14="http://schemas.microsoft.com/office/powerpoint/2010/main" val="1341274796"/>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432707" y="236764"/>
            <a:ext cx="8425543" cy="4825093"/>
          </a:xfrm>
        </p:spPr>
        <p:txBody>
          <a:bodyPr>
            <a:normAutofit/>
          </a:bodyPr>
          <a:lstStyle/>
          <a:p>
            <a:pPr marL="0" indent="0" algn="ctr">
              <a:buNone/>
            </a:pPr>
            <a:r>
              <a:rPr lang="en-US" dirty="0" smtClean="0">
                <a:solidFill>
                  <a:schemeClr val="bg1"/>
                </a:solidFill>
              </a:rPr>
              <a:t>So, is keeping Sabbath a “Salvation Issue”?</a:t>
            </a:r>
          </a:p>
          <a:p>
            <a:pPr marL="0" indent="0" algn="ctr">
              <a:buNone/>
            </a:pPr>
            <a:r>
              <a:rPr lang="en-US" dirty="0" smtClean="0">
                <a:solidFill>
                  <a:schemeClr val="bg1"/>
                </a:solidFill>
              </a:rPr>
              <a:t>Our ancestors were saved and baptized but in their rebellion forfeited entering in.</a:t>
            </a:r>
          </a:p>
          <a:p>
            <a:pPr marL="0" indent="0" algn="ctr">
              <a:buNone/>
            </a:pPr>
            <a:r>
              <a:rPr lang="en-US" dirty="0" smtClean="0">
                <a:solidFill>
                  <a:schemeClr val="bg1"/>
                </a:solidFill>
              </a:rPr>
              <a:t>Many are called but few are chosen.</a:t>
            </a:r>
          </a:p>
          <a:p>
            <a:pPr marL="0" indent="0" algn="ctr">
              <a:buNone/>
            </a:pPr>
            <a:r>
              <a:rPr lang="en-US" dirty="0" smtClean="0">
                <a:solidFill>
                  <a:schemeClr val="bg1"/>
                </a:solidFill>
              </a:rPr>
              <a:t>Do you love him with all your heart, soul and strength? (the supreme commandment)</a:t>
            </a:r>
          </a:p>
          <a:p>
            <a:pPr marL="0" indent="0" algn="ctr">
              <a:buNone/>
            </a:pPr>
            <a:r>
              <a:rPr lang="en-US" dirty="0" smtClean="0">
                <a:solidFill>
                  <a:schemeClr val="bg1"/>
                </a:solidFill>
              </a:rPr>
              <a:t>Those who want to enter the kingdom rest are called to enter his Sabbath rest.</a:t>
            </a:r>
            <a:endParaRPr lang="en-US" dirty="0">
              <a:solidFill>
                <a:schemeClr val="bg1"/>
              </a:solidFill>
            </a:endParaRPr>
          </a:p>
        </p:txBody>
      </p:sp>
    </p:spTree>
    <p:extLst>
      <p:ext uri="{BB962C8B-B14F-4D97-AF65-F5344CB8AC3E}">
        <p14:creationId xmlns:p14="http://schemas.microsoft.com/office/powerpoint/2010/main" val="1971094786"/>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760503375"/>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10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2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24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5.xml><?xml version="1.0" encoding="utf-8"?>
<a:theme xmlns:a="http://schemas.openxmlformats.org/drawingml/2006/main" name="26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6.xml><?xml version="1.0" encoding="utf-8"?>
<a:theme xmlns:a="http://schemas.openxmlformats.org/drawingml/2006/main" name="27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7.xml><?xml version="1.0" encoding="utf-8"?>
<a:theme xmlns:a="http://schemas.openxmlformats.org/drawingml/2006/main" name="28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8.xml><?xml version="1.0" encoding="utf-8"?>
<a:theme xmlns:a="http://schemas.openxmlformats.org/drawingml/2006/main" name="30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9.xml><?xml version="1.0" encoding="utf-8"?>
<a:theme xmlns:a="http://schemas.openxmlformats.org/drawingml/2006/main" name="3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10.xml><?xml version="1.0" encoding="utf-8"?>
<a:theme xmlns:a="http://schemas.openxmlformats.org/drawingml/2006/main" name="3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11.xml><?xml version="1.0" encoding="utf-8"?>
<a:theme xmlns:a="http://schemas.openxmlformats.org/drawingml/2006/main" name="33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12.xml><?xml version="1.0" encoding="utf-8"?>
<a:theme xmlns:a="http://schemas.openxmlformats.org/drawingml/2006/main" name="34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13.xml><?xml version="1.0" encoding="utf-8"?>
<a:theme xmlns:a="http://schemas.openxmlformats.org/drawingml/2006/main" name="36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14.xml><?xml version="1.0" encoding="utf-8"?>
<a:theme xmlns:a="http://schemas.openxmlformats.org/drawingml/2006/main" name="38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15.xml><?xml version="1.0" encoding="utf-8"?>
<a:theme xmlns:a="http://schemas.openxmlformats.org/drawingml/2006/main" name="39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16.xml><?xml version="1.0" encoding="utf-8"?>
<a:theme xmlns:a="http://schemas.openxmlformats.org/drawingml/2006/main" name="40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17.xml><?xml version="1.0" encoding="utf-8"?>
<a:theme xmlns:a="http://schemas.openxmlformats.org/drawingml/2006/main" name="4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18.xml><?xml version="1.0" encoding="utf-8"?>
<a:theme xmlns:a="http://schemas.openxmlformats.org/drawingml/2006/main" name="4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19.xml><?xml version="1.0" encoding="utf-8"?>
<a:theme xmlns:a="http://schemas.openxmlformats.org/drawingml/2006/main" name="43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0.xml><?xml version="1.0" encoding="utf-8"?>
<a:theme xmlns:a="http://schemas.openxmlformats.org/drawingml/2006/main" name="45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1.xml><?xml version="1.0" encoding="utf-8"?>
<a:theme xmlns:a="http://schemas.openxmlformats.org/drawingml/2006/main" name="44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2.xml><?xml version="1.0" encoding="utf-8"?>
<a:theme xmlns:a="http://schemas.openxmlformats.org/drawingml/2006/main" name="85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3.xml><?xml version="1.0" encoding="utf-8"?>
<a:theme xmlns:a="http://schemas.openxmlformats.org/drawingml/2006/main" name="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4.xml><?xml version="1.0" encoding="utf-8"?>
<a:theme xmlns:a="http://schemas.openxmlformats.org/drawingml/2006/main" name="5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5.xml><?xml version="1.0" encoding="utf-8"?>
<a:theme xmlns:a="http://schemas.openxmlformats.org/drawingml/2006/main" name="6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6.xml><?xml version="1.0" encoding="utf-8"?>
<a:theme xmlns:a="http://schemas.openxmlformats.org/drawingml/2006/main" name="4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7.xml><?xml version="1.0" encoding="utf-8"?>
<a:theme xmlns:a="http://schemas.openxmlformats.org/drawingml/2006/main" name="8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8.xml><?xml version="1.0" encoding="utf-8"?>
<a:theme xmlns:a="http://schemas.openxmlformats.org/drawingml/2006/main" name="14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9.xml><?xml version="1.0" encoding="utf-8"?>
<a:theme xmlns:a="http://schemas.openxmlformats.org/drawingml/2006/main" name="7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0.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36282</TotalTime>
  <Words>2782</Words>
  <Application>Microsoft Office PowerPoint</Application>
  <PresentationFormat>On-screen Show (16:9)</PresentationFormat>
  <Paragraphs>214</Paragraphs>
  <Slides>53</Slides>
  <Notes>53</Notes>
  <HiddenSlides>0</HiddenSlides>
  <MMClips>0</MMClips>
  <ScaleCrop>false</ScaleCrop>
  <HeadingPairs>
    <vt:vector size="4" baseType="variant">
      <vt:variant>
        <vt:lpstr>Theme</vt:lpstr>
      </vt:variant>
      <vt:variant>
        <vt:i4>29</vt:i4>
      </vt:variant>
      <vt:variant>
        <vt:lpstr>Slide Titles</vt:lpstr>
      </vt:variant>
      <vt:variant>
        <vt:i4>53</vt:i4>
      </vt:variant>
    </vt:vector>
  </HeadingPairs>
  <TitlesOfParts>
    <vt:vector size="82" baseType="lpstr">
      <vt:lpstr>Office Theme</vt:lpstr>
      <vt:lpstr>10_Office Theme</vt:lpstr>
      <vt:lpstr>22_Office Theme</vt:lpstr>
      <vt:lpstr>24_Office Theme</vt:lpstr>
      <vt:lpstr>26_Office Theme</vt:lpstr>
      <vt:lpstr>27_Office Theme</vt:lpstr>
      <vt:lpstr>28_Office Theme</vt:lpstr>
      <vt:lpstr>30_Office Theme</vt:lpstr>
      <vt:lpstr>31_Office Theme</vt:lpstr>
      <vt:lpstr>32_Office Theme</vt:lpstr>
      <vt:lpstr>33_Office Theme</vt:lpstr>
      <vt:lpstr>34_Office Theme</vt:lpstr>
      <vt:lpstr>36_Office Theme</vt:lpstr>
      <vt:lpstr>38_Office Theme</vt:lpstr>
      <vt:lpstr>39_Office Theme</vt:lpstr>
      <vt:lpstr>40_Office Theme</vt:lpstr>
      <vt:lpstr>41_Office Theme</vt:lpstr>
      <vt:lpstr>42_Office Theme</vt:lpstr>
      <vt:lpstr>43_Office Theme</vt:lpstr>
      <vt:lpstr>45_Office Theme</vt:lpstr>
      <vt:lpstr>44_Office Theme</vt:lpstr>
      <vt:lpstr>85_Office Theme</vt:lpstr>
      <vt:lpstr>2_Office Theme</vt:lpstr>
      <vt:lpstr>5_Office Theme</vt:lpstr>
      <vt:lpstr>6_Office Theme</vt:lpstr>
      <vt:lpstr>4_Office Theme</vt:lpstr>
      <vt:lpstr>8_Office Theme</vt:lpstr>
      <vt:lpstr>14_Office Theme</vt:lpstr>
      <vt:lpstr>7_Office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Abundant Life Ministries</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Arthur Bailey</dc:creator>
  <cp:lastModifiedBy>Rogers, David</cp:lastModifiedBy>
  <cp:revision>377</cp:revision>
  <dcterms:created xsi:type="dcterms:W3CDTF">2012-08-10T17:43:01Z</dcterms:created>
  <dcterms:modified xsi:type="dcterms:W3CDTF">2013-09-22T01:33:39Z</dcterms:modified>
</cp:coreProperties>
</file>