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4" r:id="rId2"/>
    <p:sldId id="1183" r:id="rId3"/>
    <p:sldId id="1572" r:id="rId4"/>
    <p:sldId id="1589" r:id="rId5"/>
    <p:sldId id="1590" r:id="rId6"/>
    <p:sldId id="1591" r:id="rId7"/>
    <p:sldId id="1573" r:id="rId8"/>
    <p:sldId id="1574" r:id="rId9"/>
    <p:sldId id="1592" r:id="rId10"/>
    <p:sldId id="1575" r:id="rId11"/>
    <p:sldId id="1576" r:id="rId12"/>
    <p:sldId id="1577" r:id="rId13"/>
    <p:sldId id="1578" r:id="rId14"/>
    <p:sldId id="1588" r:id="rId15"/>
    <p:sldId id="1579" r:id="rId16"/>
    <p:sldId id="1580" r:id="rId17"/>
    <p:sldId id="1581" r:id="rId18"/>
    <p:sldId id="1582" r:id="rId19"/>
    <p:sldId id="1583" r:id="rId20"/>
    <p:sldId id="1593" r:id="rId21"/>
    <p:sldId id="1584" r:id="rId22"/>
    <p:sldId id="1585" r:id="rId23"/>
    <p:sldId id="1586" r:id="rId24"/>
    <p:sldId id="1587" r:id="rId25"/>
    <p:sldId id="1594" r:id="rId26"/>
    <p:sldId id="1547" r:id="rId27"/>
    <p:sldId id="77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autoAdjust="0"/>
    <p:restoredTop sz="95827" autoAdjust="0"/>
  </p:normalViewPr>
  <p:slideViewPr>
    <p:cSldViewPr snapToGrid="0">
      <p:cViewPr varScale="1">
        <p:scale>
          <a:sx n="93" d="100"/>
          <a:sy n="93" d="100"/>
        </p:scale>
        <p:origin x="216" y="640"/>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8/18/21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Colossae is located in</a:t>
            </a:r>
            <a:r>
              <a:rPr lang="en-US" baseline="0"/>
              <a:t> Phrygia near Ephesus and Laodicea.  </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Yah tells you to go, he will go before you to make your mission a success</a:t>
            </a:r>
          </a:p>
        </p:txBody>
      </p:sp>
      <p:sp>
        <p:nvSpPr>
          <p:cNvPr id="4" name="Slide Number Placeholder 3"/>
          <p:cNvSpPr>
            <a:spLocks noGrp="1"/>
          </p:cNvSpPr>
          <p:nvPr>
            <p:ph type="sldNum" sz="quarter" idx="5"/>
          </p:nvPr>
        </p:nvSpPr>
        <p:spPr/>
        <p:txBody>
          <a:bodyPr/>
          <a:lstStyle/>
          <a:p>
            <a:fld id="{77257C46-5D63-4036-B9A6-820866EDF7C8}" type="slidenum">
              <a:rPr lang="en-US" smtClean="0"/>
              <a:t>7</a:t>
            </a:fld>
            <a:endParaRPr lang="en-US"/>
          </a:p>
        </p:txBody>
      </p:sp>
    </p:spTree>
    <p:extLst>
      <p:ext uri="{BB962C8B-B14F-4D97-AF65-F5344CB8AC3E}">
        <p14:creationId xmlns:p14="http://schemas.microsoft.com/office/powerpoint/2010/main" val="2794513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8/18/21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8/18/21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8/18/21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8/18/21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8/18/21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8/18/21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8/18/21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a:solidFill>
                <a:srgbClr val="C00000"/>
              </a:solidFill>
              <a:latin typeface="Helvetica" pitchFamily="34" charset="0"/>
              <a:cs typeface="Helvetica" pitchFamily="34" charset="0"/>
            </a:endParaRPr>
          </a:p>
          <a:p>
            <a:pPr marL="0" indent="0" algn="ctr">
              <a:spcBef>
                <a:spcPts val="0"/>
              </a:spcBef>
              <a:buNone/>
            </a:pPr>
            <a:endParaRPr lang="en-US" sz="5333">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a:solidFill>
                  <a:srgbClr val="C00000"/>
                </a:solidFill>
                <a:latin typeface="Helvetica" pitchFamily="34" charset="0"/>
                <a:cs typeface="Helvetica" pitchFamily="34" charset="0"/>
              </a:rPr>
              <a:t>Proclaiming the Ancient Paths</a:t>
            </a:r>
          </a:p>
          <a:p>
            <a:pPr marL="0" indent="0" algn="ctr">
              <a:spcBef>
                <a:spcPts val="0"/>
              </a:spcBef>
              <a:buNone/>
            </a:pPr>
            <a:r>
              <a:rPr lang="en-US" sz="5333" b="1">
                <a:solidFill>
                  <a:srgbClr val="C00000"/>
                </a:solidFill>
                <a:latin typeface="Helvetica" pitchFamily="34" charset="0"/>
                <a:cs typeface="Helvetica" pitchFamily="34" charset="0"/>
              </a:rPr>
              <a:t>of Our Biblical Roots</a:t>
            </a:r>
          </a:p>
          <a:p>
            <a:pPr marL="0" indent="0" algn="ctr">
              <a:spcBef>
                <a:spcPts val="0"/>
              </a:spcBef>
              <a:buNone/>
            </a:pPr>
            <a:endParaRPr lang="en-US" sz="5333" b="1">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a:solidFill>
                  <a:schemeClr val="tx1">
                    <a:lumMod val="95000"/>
                    <a:lumOff val="5000"/>
                  </a:schemeClr>
                </a:solidFill>
                <a:latin typeface="Helvetica" pitchFamily="34" charset="0"/>
                <a:cs typeface="Helvetica" pitchFamily="34" charset="0"/>
              </a:rPr>
              <a:t>August 14, 2021</a:t>
            </a:r>
          </a:p>
          <a:p>
            <a:pPr algn="ctr">
              <a:buNone/>
            </a:pPr>
            <a:endParaRPr lang="en-US" sz="3733">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err="1">
                <a:solidFill>
                  <a:schemeClr val="accent2">
                    <a:lumMod val="50000"/>
                  </a:schemeClr>
                </a:solidFill>
                <a:cs typeface="Helvetica" pitchFamily="34" charset="0"/>
              </a:rPr>
              <a:t>Devarim</a:t>
            </a:r>
            <a:r>
              <a:rPr lang="en-US" sz="8000" b="1" dirty="0">
                <a:solidFill>
                  <a:schemeClr val="accent2">
                    <a:lumMod val="50000"/>
                  </a:schemeClr>
                </a:solidFill>
                <a:cs typeface="Helvetica" pitchFamily="34" charset="0"/>
              </a:rPr>
              <a:t>/Deuteronomy 9</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Israel’s Rebellion and </a:t>
            </a:r>
            <a:r>
              <a:rPr lang="en-US" sz="5333" b="1" dirty="0" err="1">
                <a:solidFill>
                  <a:schemeClr val="tx1">
                    <a:lumMod val="95000"/>
                    <a:lumOff val="5000"/>
                  </a:schemeClr>
                </a:solidFill>
                <a:cs typeface="Helvetica" pitchFamily="34" charset="0"/>
              </a:rPr>
              <a:t>Mosheh’s</a:t>
            </a:r>
            <a:r>
              <a:rPr lang="en-US" sz="5333" b="1" dirty="0">
                <a:solidFill>
                  <a:schemeClr val="tx1">
                    <a:lumMod val="95000"/>
                    <a:lumOff val="5000"/>
                  </a:schemeClr>
                </a:solidFill>
                <a:cs typeface="Helvetica" pitchFamily="34" charset="0"/>
              </a:rPr>
              <a:t> Intercession</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Crossing Over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9:1-2</a:t>
            </a:r>
          </a:p>
          <a:p>
            <a:pPr marL="0" indent="0">
              <a:buNone/>
            </a:pPr>
            <a:r>
              <a:rPr lang="en-US" sz="4000" b="1" dirty="0"/>
              <a:t>"Hear O Israel! You are crossing over the </a:t>
            </a:r>
            <a:r>
              <a:rPr lang="en-US" sz="4000" b="1" dirty="0" err="1"/>
              <a:t>Yarden</a:t>
            </a:r>
            <a:r>
              <a:rPr lang="en-US" sz="4000" b="1" dirty="0"/>
              <a:t> today to go in to dispossess nations greater and mightier than you, great cities fortified to heaven, a people great and tall, the sons of the </a:t>
            </a:r>
            <a:r>
              <a:rPr lang="en-US" sz="4000" b="1" dirty="0" err="1"/>
              <a:t>Anakim</a:t>
            </a:r>
            <a:r>
              <a:rPr lang="en-US" sz="4000" b="1" dirty="0"/>
              <a:t>, whom you know and of whom you have heard [it said], 'Who can stand before the sons of </a:t>
            </a:r>
            <a:r>
              <a:rPr lang="en-US" sz="4000" b="1" dirty="0" err="1"/>
              <a:t>Anak</a:t>
            </a:r>
            <a:r>
              <a:rPr lang="en-US" sz="4000" b="1" dirty="0"/>
              <a:t>?'</a:t>
            </a:r>
          </a:p>
        </p:txBody>
      </p:sp>
    </p:spTree>
    <p:extLst>
      <p:ext uri="{BB962C8B-B14F-4D97-AF65-F5344CB8AC3E}">
        <p14:creationId xmlns:p14="http://schemas.microsoft.com/office/powerpoint/2010/main" val="356241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Who Are the </a:t>
            </a:r>
            <a:r>
              <a:rPr lang="en-US" sz="4800" b="1" dirty="0" err="1">
                <a:latin typeface="+mn-lt"/>
              </a:rPr>
              <a:t>Anakim</a:t>
            </a:r>
            <a:r>
              <a:rPr lang="en-US" sz="4800" b="1" dirty="0">
                <a:latin typeface="+mn-lt"/>
              </a:rPr>
              <a: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1:28  'Where can we go up? Our brethren have made our hearts melt, saying, "The people are bigger and taller than we; the cities are large and fortified to heaven. And besides, we saw the sons of the </a:t>
            </a:r>
            <a:r>
              <a:rPr lang="en-US" sz="4000" b="1" dirty="0" err="1"/>
              <a:t>Anakim</a:t>
            </a:r>
            <a:r>
              <a:rPr lang="en-US" sz="4000" b="1" dirty="0"/>
              <a:t> there.”’</a:t>
            </a:r>
          </a:p>
          <a:p>
            <a:pPr marL="0" indent="0">
              <a:buNone/>
            </a:pPr>
            <a:r>
              <a:rPr lang="en-US" sz="4000" b="1" dirty="0"/>
              <a:t>Numbers 13:33 "There also we saw the Nephilim (the sons of </a:t>
            </a:r>
            <a:r>
              <a:rPr lang="en-US" sz="4000" b="1" dirty="0" err="1"/>
              <a:t>Anak</a:t>
            </a:r>
            <a:r>
              <a:rPr lang="en-US" sz="4000" b="1" dirty="0"/>
              <a:t> are part of the Nephilim); and we became like grasshoppers in our own sight, and so we were in their sight."</a:t>
            </a:r>
            <a:endParaRPr lang="en-US" b="1" dirty="0"/>
          </a:p>
        </p:txBody>
      </p:sp>
    </p:spTree>
    <p:extLst>
      <p:ext uri="{BB962C8B-B14F-4D97-AF65-F5344CB8AC3E}">
        <p14:creationId xmlns:p14="http://schemas.microsoft.com/office/powerpoint/2010/main" val="3432189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Who Are the Nephilim?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Beresheet</a:t>
            </a:r>
            <a:r>
              <a:rPr lang="en-US" sz="4000" b="1" dirty="0"/>
              <a:t>/Genesis 6:4   The Nephilim were on the earth in those days, and also afterward, when the sons of Elohim came in to the daughters of men, and they bore [children] to them. Those were the mighty men who [were] of old, men of renown.</a:t>
            </a:r>
          </a:p>
          <a:p>
            <a:pPr marL="0" indent="0">
              <a:buNone/>
            </a:pPr>
            <a:r>
              <a:rPr lang="en-US" sz="4000" b="1" dirty="0"/>
              <a:t>- Heb </a:t>
            </a:r>
            <a:r>
              <a:rPr lang="en-US" sz="4000" b="1" i="1" dirty="0" err="1"/>
              <a:t>nephal</a:t>
            </a:r>
            <a:r>
              <a:rPr lang="en-US" sz="4000" b="1" dirty="0"/>
              <a:t> – to fall - thus, fallen ones</a:t>
            </a:r>
            <a:endParaRPr lang="en-US" b="1" dirty="0"/>
          </a:p>
        </p:txBody>
      </p:sp>
    </p:spTree>
    <p:extLst>
      <p:ext uri="{BB962C8B-B14F-4D97-AF65-F5344CB8AC3E}">
        <p14:creationId xmlns:p14="http://schemas.microsoft.com/office/powerpoint/2010/main" val="260099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Spies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Bemidbar</a:t>
            </a:r>
            <a:r>
              <a:rPr lang="en-US" sz="4000" b="1" dirty="0"/>
              <a:t>/Numbers 13</a:t>
            </a:r>
          </a:p>
          <a:p>
            <a:pPr marL="0" indent="0">
              <a:buNone/>
            </a:pPr>
            <a:r>
              <a:rPr lang="en-US" sz="4000" b="1" dirty="0"/>
              <a:t>Then Yahuwah spoke to </a:t>
            </a:r>
            <a:r>
              <a:rPr lang="en-US" sz="4000" b="1" dirty="0" err="1"/>
              <a:t>Mosheh</a:t>
            </a:r>
            <a:r>
              <a:rPr lang="en-US" sz="4000" b="1" dirty="0"/>
              <a:t> saying, "Send out for yourself men so that they may spy out the land of Canaan, which I am going to give to the sons of Israel; you shall send a man from each of their fathers' tribes, every one a leader among them." So </a:t>
            </a:r>
            <a:r>
              <a:rPr lang="en-US" sz="4000" b="1" dirty="0" err="1"/>
              <a:t>Mosheh</a:t>
            </a:r>
            <a:r>
              <a:rPr lang="en-US" sz="4000" b="1" dirty="0"/>
              <a:t> sent them from the wilderness of </a:t>
            </a:r>
            <a:r>
              <a:rPr lang="en-US" sz="4000" b="1" dirty="0" err="1"/>
              <a:t>Paran</a:t>
            </a:r>
            <a:r>
              <a:rPr lang="en-US" sz="4000" b="1" dirty="0"/>
              <a:t> at the command of Yahuwah, all of them men who were heads of the sons of Israel.</a:t>
            </a:r>
          </a:p>
        </p:txBody>
      </p:sp>
    </p:spTree>
    <p:extLst>
      <p:ext uri="{BB962C8B-B14F-4D97-AF65-F5344CB8AC3E}">
        <p14:creationId xmlns:p14="http://schemas.microsoft.com/office/powerpoint/2010/main" val="3764772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Yahuwah is Going Before Us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9:3</a:t>
            </a:r>
          </a:p>
          <a:p>
            <a:pPr marL="0" indent="0">
              <a:buNone/>
            </a:pPr>
            <a:r>
              <a:rPr lang="en-US" sz="4000" b="1" dirty="0"/>
              <a:t>"Know therefore today that it is Yahuwah your Elohim who is crossing over before you as a consuming fire. </a:t>
            </a:r>
            <a:r>
              <a:rPr lang="en-US" sz="4000" b="1" u="sng" dirty="0"/>
              <a:t>He will destroy them and He will subdue them before you</a:t>
            </a:r>
            <a:r>
              <a:rPr lang="en-US" sz="4000" b="1" dirty="0"/>
              <a:t>, so that you may drive them out and destroy them quickly, just as Yahuwah has spoken to you.</a:t>
            </a:r>
          </a:p>
          <a:p>
            <a:pPr marL="0" indent="0">
              <a:buNone/>
            </a:pPr>
            <a:r>
              <a:rPr lang="en-US" sz="4000" b="1" dirty="0"/>
              <a:t>- Its not about our ability to overcome a powerful enemy.  Yahuwah goes before us to fight.</a:t>
            </a:r>
          </a:p>
        </p:txBody>
      </p:sp>
    </p:spTree>
    <p:extLst>
      <p:ext uri="{BB962C8B-B14F-4D97-AF65-F5344CB8AC3E}">
        <p14:creationId xmlns:p14="http://schemas.microsoft.com/office/powerpoint/2010/main" val="997912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Not My Righteousness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err="1"/>
              <a:t>Devarim</a:t>
            </a:r>
            <a:r>
              <a:rPr lang="en-US" sz="4000" b="1"/>
              <a:t>/Deuteronomy 9:4</a:t>
            </a:r>
          </a:p>
          <a:p>
            <a:pPr marL="0" indent="0">
              <a:buNone/>
            </a:pPr>
            <a:r>
              <a:rPr lang="en-US" sz="4000" b="1"/>
              <a:t>"Do not say in your heart when Yahuwah your Elohim has driven them out before you, 'Because of my righteousness Yahuwah has brought me in to possess this land,' but [it is] because of the wickedness of these nations [that] Yahuwah is dispossessing them before you.</a:t>
            </a:r>
          </a:p>
        </p:txBody>
      </p:sp>
    </p:spTree>
    <p:extLst>
      <p:ext uri="{BB962C8B-B14F-4D97-AF65-F5344CB8AC3E}">
        <p14:creationId xmlns:p14="http://schemas.microsoft.com/office/powerpoint/2010/main" val="4156190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When Does Yahuwah Bring Judgment?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Genesis 18:20-21  And Yahuwah said, "The outcry of Sodom and Gomorrah is indeed great, and </a:t>
            </a:r>
            <a:r>
              <a:rPr lang="en-US" sz="4000" b="1" u="sng" dirty="0"/>
              <a:t>their sin is exceedingly grave</a:t>
            </a:r>
            <a:r>
              <a:rPr lang="en-US" sz="4000" b="1" dirty="0"/>
              <a:t>. I will go down now, and see if they have done entirely according to its outcry, which has come to Me; and if not, I will know."</a:t>
            </a:r>
            <a:endParaRPr lang="en-US" b="1" dirty="0"/>
          </a:p>
        </p:txBody>
      </p:sp>
    </p:spTree>
    <p:extLst>
      <p:ext uri="{BB962C8B-B14F-4D97-AF65-F5344CB8AC3E}">
        <p14:creationId xmlns:p14="http://schemas.microsoft.com/office/powerpoint/2010/main" val="3203226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Yahuwah is Confirming His Oath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9:5</a:t>
            </a:r>
          </a:p>
          <a:p>
            <a:pPr marL="0" indent="0">
              <a:buNone/>
            </a:pPr>
            <a:r>
              <a:rPr lang="en-US" sz="4000" b="1" dirty="0"/>
              <a:t>"It is not for your righteousness or for the uprightness of your heart that you are going to possess their land, but [it is] because of the wickedness of these nations [that] Yahuwah your Elohim is driving them out before you, </a:t>
            </a:r>
            <a:r>
              <a:rPr lang="en-US" sz="4000" b="1" u="sng" dirty="0"/>
              <a:t>in order to confirm the oath</a:t>
            </a:r>
            <a:r>
              <a:rPr lang="en-US" sz="4000" b="1" dirty="0"/>
              <a:t> which Yahuwah swore to your fathers, to Abraham, Yitzchak and </a:t>
            </a:r>
            <a:r>
              <a:rPr lang="en-US" sz="4000" b="1" dirty="0" err="1"/>
              <a:t>Ya'acob</a:t>
            </a:r>
            <a:r>
              <a:rPr lang="en-US" sz="4000" b="1" dirty="0"/>
              <a:t>.</a:t>
            </a:r>
          </a:p>
        </p:txBody>
      </p:sp>
    </p:spTree>
    <p:extLst>
      <p:ext uri="{BB962C8B-B14F-4D97-AF65-F5344CB8AC3E}">
        <p14:creationId xmlns:p14="http://schemas.microsoft.com/office/powerpoint/2010/main" val="538212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You Are Stubborn!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9:6</a:t>
            </a:r>
          </a:p>
          <a:p>
            <a:pPr marL="0" indent="0">
              <a:buNone/>
            </a:pPr>
            <a:r>
              <a:rPr lang="en-US" sz="4000" b="1" dirty="0"/>
              <a:t>"Know, then, [it is] not because of your righteousness [that] Yahuwah your Elohim is giving you this good land to possess, for you are a stubborn people (am </a:t>
            </a:r>
            <a:r>
              <a:rPr lang="en-US" sz="4000" b="1" u="sng" dirty="0" err="1"/>
              <a:t>qasheh</a:t>
            </a:r>
            <a:r>
              <a:rPr lang="en-US" sz="4000" b="1" dirty="0"/>
              <a:t> </a:t>
            </a:r>
            <a:r>
              <a:rPr lang="en-US" sz="4000" b="1" dirty="0" err="1"/>
              <a:t>oreph</a:t>
            </a:r>
            <a:r>
              <a:rPr lang="en-US" sz="4000" b="1" dirty="0"/>
              <a:t>).</a:t>
            </a:r>
          </a:p>
          <a:p>
            <a:pPr marL="0" indent="0">
              <a:buNone/>
            </a:pPr>
            <a:r>
              <a:rPr lang="en-US" sz="4000" b="1" dirty="0"/>
              <a:t>- This is the 3</a:t>
            </a:r>
            <a:r>
              <a:rPr lang="en-US" sz="4000" b="1" baseline="30000" dirty="0"/>
              <a:t>rd</a:t>
            </a:r>
            <a:r>
              <a:rPr lang="en-US" sz="4000" b="1" dirty="0"/>
              <a:t> time he points out that its not about his people’s righteousness</a:t>
            </a:r>
          </a:p>
          <a:p>
            <a:pPr marL="0" indent="0">
              <a:buNone/>
            </a:pPr>
            <a:r>
              <a:rPr lang="en-US" sz="4000" b="1" dirty="0"/>
              <a:t>- Stiff neck, hard of neck, stubborn, obstinate; see also Ex 32:9-14; 33:3,5; 34:9</a:t>
            </a:r>
          </a:p>
        </p:txBody>
      </p:sp>
    </p:spTree>
    <p:extLst>
      <p:ext uri="{BB962C8B-B14F-4D97-AF65-F5344CB8AC3E}">
        <p14:creationId xmlns:p14="http://schemas.microsoft.com/office/powerpoint/2010/main" val="2055306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Reminding Israel of Their Stubbornness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9:7-8</a:t>
            </a:r>
          </a:p>
          <a:p>
            <a:pPr marL="0" indent="0">
              <a:buNone/>
            </a:pPr>
            <a:r>
              <a:rPr lang="en-US" sz="4000" b="1" dirty="0"/>
              <a:t>"Remember, do not forget how you provoked Yahuwah your Elohim to wrath in the wilderness; from the day that you left the land of Mitzrayim until you arrived at this place, you have been rebellious against Yahuwah. Even at Horeb you provoked Yahuwah to wrath, and Yahuwah was so angry with you that He would have destroyed you.</a:t>
            </a:r>
          </a:p>
        </p:txBody>
      </p:sp>
    </p:spTree>
    <p:extLst>
      <p:ext uri="{BB962C8B-B14F-4D97-AF65-F5344CB8AC3E}">
        <p14:creationId xmlns:p14="http://schemas.microsoft.com/office/powerpoint/2010/main" val="1725964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Receiving the Tablets</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err="1"/>
              <a:t>Devarim</a:t>
            </a:r>
            <a:r>
              <a:rPr lang="en-US" sz="4000" b="1"/>
              <a:t>/Deuteronomy 9:9-10</a:t>
            </a:r>
          </a:p>
          <a:p>
            <a:pPr marL="0" indent="0">
              <a:buNone/>
            </a:pPr>
            <a:r>
              <a:rPr lang="en-US" sz="4000" b="1"/>
              <a:t>"When I went up to the mountain to receive the tablets of stone, the tablets of the covenant which Yahuwah had made with you, then I remained on the mountain forty days and nights; I neither ate bread nor drank water. Yahuwah gave me the two tablets of stone written by the finger of Elohim; and on them [were] all the words which Yahuwah had spoken with you at the mountain from the midst of the fire on the day of the assembly.</a:t>
            </a:r>
          </a:p>
        </p:txBody>
      </p:sp>
    </p:spTree>
    <p:extLst>
      <p:ext uri="{BB962C8B-B14F-4D97-AF65-F5344CB8AC3E}">
        <p14:creationId xmlns:p14="http://schemas.microsoft.com/office/powerpoint/2010/main" val="1629856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Finger of Elohim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Yahuwah gave me the two tablets of stone written by the finger of Elohim… (see also Exodus 31:18)</a:t>
            </a:r>
          </a:p>
          <a:p>
            <a:pPr>
              <a:buFontTx/>
              <a:buChar char="-"/>
            </a:pPr>
            <a:r>
              <a:rPr lang="en-US" sz="4000" b="1" dirty="0"/>
              <a:t>Exodus 8:19 </a:t>
            </a:r>
            <a:r>
              <a:rPr lang="en-US" dirty="0"/>
              <a:t> </a:t>
            </a:r>
            <a:r>
              <a:rPr lang="en-US" sz="3900" b="1" dirty="0"/>
              <a:t>Then the magicians said to Pharaoh, "This is the finger of Elohim." But Pharaoh's heart was hardened, and he did not listen to them, as Yahuwah had said. (this was the 3</a:t>
            </a:r>
            <a:r>
              <a:rPr lang="en-US" sz="3900" b="1" baseline="30000" dirty="0"/>
              <a:t>rd</a:t>
            </a:r>
            <a:r>
              <a:rPr lang="en-US" sz="3900" b="1" dirty="0"/>
              <a:t> plague)</a:t>
            </a:r>
            <a:endParaRPr lang="en-US" sz="4000" b="1" dirty="0"/>
          </a:p>
          <a:p>
            <a:pPr>
              <a:buFontTx/>
              <a:buChar char="-"/>
            </a:pPr>
            <a:r>
              <a:rPr lang="en-US" sz="4000" b="1" dirty="0"/>
              <a:t>Luke 11:20 "But if I cast out demons by the finger of Elohim, then the kingdom of Elohim has come upon you.</a:t>
            </a:r>
            <a:endParaRPr lang="en-US" b="1" dirty="0"/>
          </a:p>
        </p:txBody>
      </p:sp>
    </p:spTree>
    <p:extLst>
      <p:ext uri="{BB962C8B-B14F-4D97-AF65-F5344CB8AC3E}">
        <p14:creationId xmlns:p14="http://schemas.microsoft.com/office/powerpoint/2010/main" val="1752126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When </a:t>
            </a:r>
            <a:r>
              <a:rPr lang="en-US" sz="4800" b="1" err="1">
                <a:latin typeface="+mn-lt"/>
              </a:rPr>
              <a:t>Mosheh</a:t>
            </a:r>
            <a:r>
              <a:rPr lang="en-US" sz="4800" b="1">
                <a:latin typeface="+mn-lt"/>
              </a:rPr>
              <a:t> Returned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err="1"/>
              <a:t>Devarim</a:t>
            </a:r>
            <a:r>
              <a:rPr lang="en-US" sz="4000" b="1"/>
              <a:t>/Deuteronomy 9:11-12</a:t>
            </a:r>
          </a:p>
          <a:p>
            <a:pPr marL="0" indent="0">
              <a:buNone/>
            </a:pPr>
            <a:r>
              <a:rPr lang="en-US" sz="4000" b="1"/>
              <a:t>"It came about at the end of forty days and nights that Yahuwah gave me the two tablets of stone, the tablets of the covenant. Then Yahuwah said to me, 'Arise, go down from here quickly, for your people whom you brought out of Mitzrayim have acted corruptly. They have quickly turned aside from the way which I commanded them; they have made a molten image for themselves.'</a:t>
            </a:r>
          </a:p>
        </p:txBody>
      </p:sp>
    </p:spTree>
    <p:extLst>
      <p:ext uri="{BB962C8B-B14F-4D97-AF65-F5344CB8AC3E}">
        <p14:creationId xmlns:p14="http://schemas.microsoft.com/office/powerpoint/2010/main" val="2810660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Yahuwah to Destroy His People?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err="1"/>
              <a:t>Devarim</a:t>
            </a:r>
            <a:r>
              <a:rPr lang="en-US" sz="4000" b="1"/>
              <a:t>/Deuteronomy 9:13-15</a:t>
            </a:r>
          </a:p>
          <a:p>
            <a:pPr marL="0" indent="0">
              <a:buNone/>
            </a:pPr>
            <a:r>
              <a:rPr lang="en-US" sz="4000" b="1"/>
              <a:t>"Yahuwah spoke further to me, saying, 'I have seen this people, and indeed, it is a stubborn people. 'Let Me alone, that I may destroy them and blot out their name from under heaven; and I will make of you a nation mightier and greater than they.' So I turned and came down from the mountain while the mountain was burning with fire, and the two tablets of the covenant were in my two hands.</a:t>
            </a:r>
          </a:p>
        </p:txBody>
      </p:sp>
    </p:spTree>
    <p:extLst>
      <p:ext uri="{BB962C8B-B14F-4D97-AF65-F5344CB8AC3E}">
        <p14:creationId xmlns:p14="http://schemas.microsoft.com/office/powerpoint/2010/main" val="555049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Smashing the Tablets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err="1"/>
              <a:t>Devarim</a:t>
            </a:r>
            <a:r>
              <a:rPr lang="en-US" sz="4000" b="1"/>
              <a:t>/Deuteronomy 9:16-17</a:t>
            </a:r>
          </a:p>
          <a:p>
            <a:pPr marL="0" indent="0">
              <a:buNone/>
            </a:pPr>
            <a:r>
              <a:rPr lang="en-US" sz="4000" b="1"/>
              <a:t>"And I saw that you had indeed sinned against Yahuwah your Elohim. You had made for yourselves a molten calf; you had turned aside quickly from the way which Yahuwah had commanded you. I took hold of the two tablets and threw them from my hands and smashed them before your eyes.</a:t>
            </a:r>
          </a:p>
        </p:txBody>
      </p:sp>
    </p:spTree>
    <p:extLst>
      <p:ext uri="{BB962C8B-B14F-4D97-AF65-F5344CB8AC3E}">
        <p14:creationId xmlns:p14="http://schemas.microsoft.com/office/powerpoint/2010/main" val="2340019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a:latin typeface="+mn-lt"/>
              </a:rPr>
              <a:t>Mosheh</a:t>
            </a:r>
            <a:r>
              <a:rPr lang="en-US" sz="4800" b="1" dirty="0">
                <a:latin typeface="+mn-lt"/>
              </a:rPr>
              <a:t> Interceeds For the People</a:t>
            </a: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err="1"/>
              <a:t>Devarim</a:t>
            </a:r>
            <a:r>
              <a:rPr lang="en-US" sz="4000" b="1" dirty="0"/>
              <a:t>/Deuteronomy 9:18-19</a:t>
            </a:r>
          </a:p>
          <a:p>
            <a:pPr marL="0" indent="0">
              <a:buNone/>
            </a:pPr>
            <a:r>
              <a:rPr lang="en-US" sz="4000" b="1" dirty="0"/>
              <a:t>"I fell down before Yahuwah, as at the first, forty days and nights; I neither ate bread nor drank water, because of all your sin which you had committed in doing what was evil in the sight of Yahuwah to provoke Him to anger. For I was afraid of the anger and hot displeasure with which Yahuwah was wrathful against you in order to destroy you, but Yahuwah listened to me that time also.</a:t>
            </a:r>
          </a:p>
          <a:p>
            <a:pPr marL="0" indent="0">
              <a:buNone/>
            </a:pPr>
            <a:r>
              <a:rPr lang="en-US" sz="4000" b="1" dirty="0"/>
              <a:t>- Intercessory prayer – have you ever prayed against wrath?</a:t>
            </a:r>
          </a:p>
        </p:txBody>
      </p:sp>
    </p:spTree>
    <p:extLst>
      <p:ext uri="{BB962C8B-B14F-4D97-AF65-F5344CB8AC3E}">
        <p14:creationId xmlns:p14="http://schemas.microsoft.com/office/powerpoint/2010/main" val="2432010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a:latin typeface="+mn-lt"/>
              </a:rPr>
              <a:t>Mosheh</a:t>
            </a:r>
            <a:r>
              <a:rPr lang="en-US" sz="4800" b="1" dirty="0">
                <a:latin typeface="+mn-lt"/>
              </a:rPr>
              <a:t> Prays For Aharon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9:20</a:t>
            </a:r>
          </a:p>
          <a:p>
            <a:pPr marL="0" indent="0">
              <a:buNone/>
            </a:pPr>
            <a:r>
              <a:rPr lang="en-US" sz="4000" b="1" dirty="0"/>
              <a:t>"Yahuwah was angry enough with Aharon to destroy him; so I also prayed for Aharon at the same time. </a:t>
            </a:r>
          </a:p>
          <a:p>
            <a:pPr>
              <a:buFontTx/>
              <a:buChar char="-"/>
            </a:pPr>
            <a:r>
              <a:rPr lang="en-US" sz="4000" b="1" dirty="0"/>
              <a:t>Aharon was responsible for all Israel sinning!</a:t>
            </a:r>
          </a:p>
          <a:p>
            <a:pPr>
              <a:buFontTx/>
              <a:buChar char="-"/>
            </a:pPr>
            <a:r>
              <a:rPr lang="en-US" sz="4000" b="1" dirty="0"/>
              <a:t>Did he deserve to be forgiven?</a:t>
            </a:r>
          </a:p>
          <a:p>
            <a:pPr>
              <a:buFontTx/>
              <a:buChar char="-"/>
            </a:pPr>
            <a:r>
              <a:rPr lang="en-US" sz="4000" b="1" dirty="0"/>
              <a:t>Severe peer pressure can make you do things you wouldn’t normally do</a:t>
            </a:r>
          </a:p>
        </p:txBody>
      </p:sp>
    </p:spTree>
    <p:extLst>
      <p:ext uri="{BB962C8B-B14F-4D97-AF65-F5344CB8AC3E}">
        <p14:creationId xmlns:p14="http://schemas.microsoft.com/office/powerpoint/2010/main" val="4286677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a:latin typeface="+mn-lt"/>
              </a:rPr>
              <a:t>Mosheh</a:t>
            </a:r>
            <a:r>
              <a:rPr lang="en-US" sz="4800" b="1" dirty="0">
                <a:latin typeface="+mn-lt"/>
              </a:rPr>
              <a:t> Destroys Golden Calf</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9:21</a:t>
            </a:r>
          </a:p>
          <a:p>
            <a:pPr marL="0" indent="0">
              <a:buNone/>
            </a:pPr>
            <a:r>
              <a:rPr lang="en-US" sz="4000" b="1" dirty="0"/>
              <a:t>I took your sinful [thing], the calf which you had made, and burned it with fire and crushed it, grinding it very small until it was as fine as dust; and I threw its dust into the brook that came down from the mountain.</a:t>
            </a:r>
          </a:p>
          <a:p>
            <a:pPr marL="0" indent="0">
              <a:buNone/>
            </a:pPr>
            <a:r>
              <a:rPr lang="en-US" sz="4000" b="1" dirty="0"/>
              <a:t>- Note: the gold was not saved (remember 7:25 </a:t>
            </a:r>
            <a:r>
              <a:rPr lang="en-US" sz="3600" b="1" dirty="0"/>
              <a:t>"The graven images of their gods you are to burn with fire; you shall not covet the silver or the gold that is on them, nor take it for yourselves, or you will be snared by it, for it is an abomination to Yahuwah your Elohim.)</a:t>
            </a:r>
            <a:endParaRPr lang="en-US" b="1" dirty="0"/>
          </a:p>
        </p:txBody>
      </p:sp>
    </p:spTree>
    <p:extLst>
      <p:ext uri="{BB962C8B-B14F-4D97-AF65-F5344CB8AC3E}">
        <p14:creationId xmlns:p14="http://schemas.microsoft.com/office/powerpoint/2010/main" val="1843192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Israel Continues to Provoke Yah To Wrath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9:22-23</a:t>
            </a:r>
          </a:p>
          <a:p>
            <a:pPr marL="0" indent="0">
              <a:buNone/>
            </a:pPr>
            <a:r>
              <a:rPr lang="en-US" sz="4000" b="1" dirty="0"/>
              <a:t>"Again at </a:t>
            </a:r>
            <a:r>
              <a:rPr lang="en-US" sz="4000" b="1" dirty="0" err="1"/>
              <a:t>Taberah</a:t>
            </a:r>
            <a:r>
              <a:rPr lang="en-US" sz="4000" b="1" dirty="0"/>
              <a:t> and at </a:t>
            </a:r>
            <a:r>
              <a:rPr lang="en-US" sz="4000" b="1" dirty="0" err="1"/>
              <a:t>Massah</a:t>
            </a:r>
            <a:r>
              <a:rPr lang="en-US" sz="4000" b="1" dirty="0"/>
              <a:t> and at </a:t>
            </a:r>
            <a:r>
              <a:rPr lang="en-US" sz="4000" b="1" dirty="0" err="1"/>
              <a:t>Kibroth-hattaavah</a:t>
            </a:r>
            <a:r>
              <a:rPr lang="en-US" sz="4000" b="1" dirty="0"/>
              <a:t> you provoked Yahuwah to wrath. When Yahuwah sent you from Kadesh-</a:t>
            </a:r>
            <a:r>
              <a:rPr lang="en-US" sz="4000" b="1" dirty="0" err="1"/>
              <a:t>barnea</a:t>
            </a:r>
            <a:r>
              <a:rPr lang="en-US" sz="4000" b="1" dirty="0"/>
              <a:t>, saying, 'Go up and possess the land which I have given you,' then you rebelled against the command of Yahuwah your Elohim; you neither believed Him nor listened to His voice.</a:t>
            </a:r>
          </a:p>
        </p:txBody>
      </p:sp>
    </p:spTree>
    <p:extLst>
      <p:ext uri="{BB962C8B-B14F-4D97-AF65-F5344CB8AC3E}">
        <p14:creationId xmlns:p14="http://schemas.microsoft.com/office/powerpoint/2010/main" val="4149745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a:latin typeface="+mn-lt"/>
              </a:rPr>
              <a:t>Mosheh</a:t>
            </a:r>
            <a:r>
              <a:rPr lang="en-US" sz="4800" b="1" dirty="0">
                <a:latin typeface="+mn-lt"/>
              </a:rPr>
              <a:t> Prays For Israel</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9:24-25</a:t>
            </a:r>
            <a:r>
              <a:rPr lang="en-US" dirty="0"/>
              <a:t> </a:t>
            </a:r>
          </a:p>
          <a:p>
            <a:pPr marL="0" indent="0">
              <a:buNone/>
            </a:pPr>
            <a:r>
              <a:rPr lang="en-US" sz="4000" b="1" dirty="0"/>
              <a:t>"You have been rebellious against Yahuwah from the day I knew you. So I fell down before Yahuwah the forty days and nights, which I did because Yahuwah had said He would destroy you.</a:t>
            </a:r>
          </a:p>
          <a:p>
            <a:pPr marL="0" indent="0">
              <a:buNone/>
            </a:pPr>
            <a:r>
              <a:rPr lang="en-US" sz="5400" b="1" dirty="0"/>
              <a:t>- </a:t>
            </a:r>
            <a:r>
              <a:rPr lang="he-IL" sz="4000" dirty="0"/>
              <a:t>מָרָה</a:t>
            </a:r>
            <a:r>
              <a:rPr lang="he-IL" sz="4000" b="1" dirty="0"/>
              <a:t> </a:t>
            </a:r>
            <a:r>
              <a:rPr lang="en-US" sz="4000" b="1" dirty="0"/>
              <a:t> </a:t>
            </a:r>
            <a:r>
              <a:rPr lang="en-US" sz="4000" dirty="0"/>
              <a:t>be contentious, refractory (hard to manage), rebellious </a:t>
            </a:r>
          </a:p>
          <a:p>
            <a:pPr marL="0" indent="0">
              <a:buNone/>
            </a:pPr>
            <a:endParaRPr lang="en-US" sz="4000" b="1" dirty="0"/>
          </a:p>
        </p:txBody>
      </p:sp>
    </p:spTree>
    <p:extLst>
      <p:ext uri="{BB962C8B-B14F-4D97-AF65-F5344CB8AC3E}">
        <p14:creationId xmlns:p14="http://schemas.microsoft.com/office/powerpoint/2010/main" val="2426660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a:latin typeface="+mn-lt"/>
              </a:rPr>
              <a:t>Mosheh’s</a:t>
            </a:r>
            <a:r>
              <a:rPr lang="en-US" sz="4800" b="1" dirty="0">
                <a:latin typeface="+mn-lt"/>
              </a:rPr>
              <a:t> Prayer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9:26-27</a:t>
            </a:r>
          </a:p>
          <a:p>
            <a:pPr marL="0" indent="0">
              <a:buNone/>
            </a:pPr>
            <a:r>
              <a:rPr lang="en-US" sz="4000" b="1" dirty="0"/>
              <a:t>"I prayed to Yahuwah and said, 'O Master Yahuwah, do not destroy Your people, even Your inheritance, whom You have redeemed through Your greatness, whom You have brought out of Mitzrayim with a mighty hand. 'Remember Your servants, Abraham, Yitzchak, and </a:t>
            </a:r>
            <a:r>
              <a:rPr lang="en-US" sz="4000" b="1" dirty="0" err="1"/>
              <a:t>Ya'acob</a:t>
            </a:r>
            <a:r>
              <a:rPr lang="en-US" sz="4000" b="1" dirty="0"/>
              <a:t>; do not look at the stubbornness of this people or at their wickedness or their sin.</a:t>
            </a:r>
          </a:p>
        </p:txBody>
      </p:sp>
    </p:spTree>
    <p:extLst>
      <p:ext uri="{BB962C8B-B14F-4D97-AF65-F5344CB8AC3E}">
        <p14:creationId xmlns:p14="http://schemas.microsoft.com/office/powerpoint/2010/main" val="537245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a:latin typeface="+mn-lt"/>
              </a:rPr>
              <a:t>Mosheh’s</a:t>
            </a:r>
            <a:r>
              <a:rPr lang="en-US" sz="4800" b="1" dirty="0">
                <a:latin typeface="+mn-lt"/>
              </a:rPr>
              <a:t> Prayer (cont.)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9:28-29</a:t>
            </a:r>
          </a:p>
          <a:p>
            <a:pPr marL="0" indent="0">
              <a:buNone/>
            </a:pPr>
            <a:r>
              <a:rPr lang="en-US" sz="4000" b="1" dirty="0"/>
              <a:t>'Otherwise the land from which You brought us may say, "Because Yahuwah was not able to bring them into the land which He had promised them and because He hated them He has brought them out to slay them in the wilderness." 'Yet they are Your people, even Your inheritance, whom You have brought out by Your great power and Your outstretched arm.'</a:t>
            </a:r>
          </a:p>
        </p:txBody>
      </p:sp>
    </p:spTree>
    <p:extLst>
      <p:ext uri="{BB962C8B-B14F-4D97-AF65-F5344CB8AC3E}">
        <p14:creationId xmlns:p14="http://schemas.microsoft.com/office/powerpoint/2010/main" val="38820659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What About </a:t>
            </a:r>
            <a:r>
              <a:rPr lang="en-US" sz="4800" b="1" dirty="0" err="1">
                <a:latin typeface="+mn-lt"/>
              </a:rPr>
              <a:t>Mosheh’s</a:t>
            </a:r>
            <a:r>
              <a:rPr lang="en-US" sz="4800" b="1" dirty="0">
                <a:latin typeface="+mn-lt"/>
              </a:rPr>
              <a:t> Prayer?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 appeal as to the great lengths that Yahuwah went to deliver them from bondage</a:t>
            </a:r>
          </a:p>
          <a:p>
            <a:pPr marL="0" indent="0">
              <a:buNone/>
            </a:pPr>
            <a:r>
              <a:rPr lang="en-US" sz="4000" b="1" dirty="0"/>
              <a:t>An appeal to the promises made to the patriarchs</a:t>
            </a:r>
          </a:p>
          <a:p>
            <a:pPr marL="0" indent="0">
              <a:buNone/>
            </a:pPr>
            <a:r>
              <a:rPr lang="en-US" sz="4000" b="1" dirty="0"/>
              <a:t>An appeal to what the nations may say, which may damage the reputation (i.e. Name) of Yahuwah</a:t>
            </a:r>
          </a:p>
          <a:p>
            <a:pPr marL="0" indent="0">
              <a:buNone/>
            </a:pPr>
            <a:r>
              <a:rPr lang="en-US" sz="4000" b="1" dirty="0"/>
              <a:t>An appeal to Yahuwah’s declaration that they are his treasured possession (“your inheritance”)</a:t>
            </a:r>
          </a:p>
        </p:txBody>
      </p:sp>
    </p:spTree>
    <p:extLst>
      <p:ext uri="{BB962C8B-B14F-4D97-AF65-F5344CB8AC3E}">
        <p14:creationId xmlns:p14="http://schemas.microsoft.com/office/powerpoint/2010/main" val="4070494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Our ancestors were “stiff-necked”</a:t>
            </a:r>
          </a:p>
        </p:txBody>
      </p:sp>
    </p:spTree>
    <p:extLst>
      <p:ext uri="{BB962C8B-B14F-4D97-AF65-F5344CB8AC3E}">
        <p14:creationId xmlns:p14="http://schemas.microsoft.com/office/powerpoint/2010/main" val="540831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a:solidFill>
                  <a:schemeClr val="tx1"/>
                </a:solidFill>
                <a:latin typeface="+mn-lt"/>
              </a:rPr>
              <a:t>You Can Get More Information About Many Other Bible Study Topics From a Hebraic Perspective At My Website:</a:t>
            </a:r>
          </a:p>
          <a:p>
            <a:pPr algn="ctr">
              <a:buNone/>
            </a:pPr>
            <a:r>
              <a:rPr lang="en-US" sz="6000" b="1">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260167</TotalTime>
  <Words>1920</Words>
  <Application>Microsoft Macintosh PowerPoint</Application>
  <PresentationFormat>Widescreen</PresentationFormat>
  <Paragraphs>104</Paragraphs>
  <Slides>27</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Helvetica</vt:lpstr>
      <vt:lpstr>Office Theme</vt:lpstr>
      <vt:lpstr>PowerPoint Presentation</vt:lpstr>
      <vt:lpstr>PowerPoint Presentation</vt:lpstr>
      <vt:lpstr>Crossing Over</vt:lpstr>
      <vt:lpstr>Who Are the Anakim?</vt:lpstr>
      <vt:lpstr>Who Are the Nephilim?</vt:lpstr>
      <vt:lpstr>The Spies</vt:lpstr>
      <vt:lpstr>Yahuwah is Going Before Us</vt:lpstr>
      <vt:lpstr>Not My Righteousness</vt:lpstr>
      <vt:lpstr>When Does Yahuwah Bring Judgment?</vt:lpstr>
      <vt:lpstr>Yahuwah is Confirming His Oath</vt:lpstr>
      <vt:lpstr>You Are Stubborn!</vt:lpstr>
      <vt:lpstr>Reminding Israel of Their Stubbornness</vt:lpstr>
      <vt:lpstr>Receiving the Tablets</vt:lpstr>
      <vt:lpstr>The Finger of Elohim</vt:lpstr>
      <vt:lpstr>When Mosheh Returned</vt:lpstr>
      <vt:lpstr>Yahuwah to Destroy His People?</vt:lpstr>
      <vt:lpstr>Smashing the Tablets</vt:lpstr>
      <vt:lpstr>Mosheh Interceeds For the People</vt:lpstr>
      <vt:lpstr>Mosheh Prays For Aharon</vt:lpstr>
      <vt:lpstr>Mosheh Destroys Golden Calf</vt:lpstr>
      <vt:lpstr>Israel Continues to Provoke Yah To Wrath</vt:lpstr>
      <vt:lpstr>Mosheh Prays For Israel</vt:lpstr>
      <vt:lpstr>Mosheh’s Prayer</vt:lpstr>
      <vt:lpstr>Mosheh’s Prayer (cont.)</vt:lpstr>
      <vt:lpstr>What About Mosheh’s Prayer?</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2232</cp:revision>
  <dcterms:created xsi:type="dcterms:W3CDTF">2018-11-07T08:55:54Z</dcterms:created>
  <dcterms:modified xsi:type="dcterms:W3CDTF">2021-08-19T00:53:23Z</dcterms:modified>
</cp:coreProperties>
</file>