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4" r:id="rId2"/>
    <p:sldId id="1183" r:id="rId3"/>
    <p:sldId id="1572" r:id="rId4"/>
    <p:sldId id="1573" r:id="rId5"/>
    <p:sldId id="1587" r:id="rId6"/>
    <p:sldId id="1590" r:id="rId7"/>
    <p:sldId id="1591" r:id="rId8"/>
    <p:sldId id="1598" r:id="rId9"/>
    <p:sldId id="1597" r:id="rId10"/>
    <p:sldId id="1599" r:id="rId11"/>
    <p:sldId id="1589" r:id="rId12"/>
    <p:sldId id="1588" r:id="rId13"/>
    <p:sldId id="1600" r:id="rId14"/>
    <p:sldId id="1574" r:id="rId15"/>
    <p:sldId id="1586" r:id="rId16"/>
    <p:sldId id="1601" r:id="rId17"/>
    <p:sldId id="1593" r:id="rId18"/>
    <p:sldId id="1575" r:id="rId19"/>
    <p:sldId id="1603" r:id="rId20"/>
    <p:sldId id="1602" r:id="rId21"/>
    <p:sldId id="1592" r:id="rId22"/>
    <p:sldId id="1594" r:id="rId23"/>
    <p:sldId id="1595" r:id="rId24"/>
    <p:sldId id="1596" r:id="rId25"/>
    <p:sldId id="1576" r:id="rId26"/>
    <p:sldId id="1577" r:id="rId27"/>
    <p:sldId id="1578" r:id="rId28"/>
    <p:sldId id="1579" r:id="rId29"/>
    <p:sldId id="1580" r:id="rId30"/>
    <p:sldId id="1581" r:id="rId31"/>
    <p:sldId id="1547" r:id="rId32"/>
    <p:sldId id="77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471" autoAdjust="0"/>
    <p:restoredTop sz="95805" autoAdjust="0"/>
  </p:normalViewPr>
  <p:slideViewPr>
    <p:cSldViewPr snapToGrid="0">
      <p:cViewPr varScale="1">
        <p:scale>
          <a:sx n="85" d="100"/>
          <a:sy n="85" d="100"/>
        </p:scale>
        <p:origin x="192" y="808"/>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8/1/21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8/1/21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8/1/21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8/1/21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8/1/21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August 7,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8</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Testing of Your Faith</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All These Commandments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8:1</a:t>
            </a:r>
          </a:p>
          <a:p>
            <a:pPr marL="0" indent="0">
              <a:buNone/>
            </a:pPr>
            <a:r>
              <a:rPr lang="en-US" sz="4000" b="1" dirty="0"/>
              <a:t>"All the commandment that I am commanding you today you shall be careful to do, that you may live and multiply, and go in and possess the land which Yahuwah swore [to give] to your forefathers.</a:t>
            </a:r>
          </a:p>
          <a:p>
            <a:pPr>
              <a:buFontTx/>
              <a:buChar char="-"/>
            </a:pPr>
            <a:r>
              <a:rPr lang="en-US" sz="4000" b="1" dirty="0"/>
              <a:t>Life and inheritance are contingent upon our obedience to his covenant law (“the commandment”)!</a:t>
            </a:r>
          </a:p>
          <a:p>
            <a:pPr>
              <a:buFontTx/>
              <a:buChar char="-"/>
            </a:pPr>
            <a:r>
              <a:rPr lang="en-US" sz="4000" b="1" dirty="0"/>
              <a:t>See also 4:1; 6:1</a:t>
            </a:r>
          </a:p>
        </p:txBody>
      </p:sp>
    </p:spTree>
    <p:extLst>
      <p:ext uri="{BB962C8B-B14F-4D97-AF65-F5344CB8AC3E}">
        <p14:creationId xmlns:p14="http://schemas.microsoft.com/office/powerpoint/2010/main" val="35624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Remember It All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8:2</a:t>
            </a:r>
          </a:p>
          <a:p>
            <a:pPr marL="0" indent="0">
              <a:buNone/>
            </a:pPr>
            <a:r>
              <a:rPr lang="en-US" sz="4000" b="1" dirty="0"/>
              <a:t>"You shall remember all the way which Yahuwah your Elohim has led you in the wilderness these forty years, that He might humble you, testing you, </a:t>
            </a:r>
            <a:r>
              <a:rPr lang="en-US" sz="4000" b="1" u="sng" dirty="0"/>
              <a:t>to know what was in your heart</a:t>
            </a:r>
            <a:r>
              <a:rPr lang="en-US" sz="4000" b="1" dirty="0"/>
              <a:t>, whether you would keep His commandments or not.</a:t>
            </a:r>
          </a:p>
          <a:p>
            <a:pPr marL="0" indent="0">
              <a:buNone/>
            </a:pPr>
            <a:r>
              <a:rPr lang="en-US" sz="4000" b="1" dirty="0"/>
              <a:t>- Doesn’t Elohim already know our hearts? That’s what people say!</a:t>
            </a:r>
          </a:p>
        </p:txBody>
      </p:sp>
    </p:spTree>
    <p:extLst>
      <p:ext uri="{BB962C8B-B14F-4D97-AF65-F5344CB8AC3E}">
        <p14:creationId xmlns:p14="http://schemas.microsoft.com/office/powerpoint/2010/main" val="119803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To Know</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he-IL" sz="4000" dirty="0"/>
              <a:t>יָדַע</a:t>
            </a:r>
            <a:r>
              <a:rPr lang="en-US" sz="4000" b="1" dirty="0"/>
              <a:t> (</a:t>
            </a:r>
            <a:r>
              <a:rPr lang="en-US" sz="4000" b="1" dirty="0" err="1"/>
              <a:t>yadah</a:t>
            </a:r>
            <a:r>
              <a:rPr lang="en-US" sz="4000" b="1" dirty="0"/>
              <a:t>) - </a:t>
            </a:r>
          </a:p>
          <a:p>
            <a:pPr marL="0" indent="0">
              <a:buNone/>
            </a:pPr>
            <a:r>
              <a:rPr lang="en-US" sz="4000" dirty="0"/>
              <a:t>1. </a:t>
            </a:r>
            <a:r>
              <a:rPr lang="en-US" sz="4000" b="1" dirty="0"/>
              <a:t>observe, realize </a:t>
            </a:r>
            <a:r>
              <a:rPr lang="en-US" sz="4000" dirty="0"/>
              <a:t>… find out how it is with … 2. </a:t>
            </a:r>
            <a:r>
              <a:rPr lang="en-US" sz="4000" b="1" dirty="0"/>
              <a:t>find out </a:t>
            </a:r>
            <a:r>
              <a:rPr lang="en-US" sz="4000" dirty="0"/>
              <a:t>(fm. information, communication); = </a:t>
            </a:r>
            <a:r>
              <a:rPr lang="en-US" sz="4000" b="1" dirty="0"/>
              <a:t>experience </a:t>
            </a:r>
            <a:r>
              <a:rPr lang="en-US" sz="4000" dirty="0"/>
              <a:t>3. </a:t>
            </a:r>
            <a:r>
              <a:rPr lang="en-US" sz="4000" b="1" dirty="0"/>
              <a:t>recognize, perceive </a:t>
            </a:r>
            <a:r>
              <a:rPr lang="en-US" sz="4000" dirty="0"/>
              <a:t>(fm. observation, deliberation); know (= perceive) that I am Y. 4. </a:t>
            </a:r>
            <a:r>
              <a:rPr lang="en-US" sz="4000" b="1" dirty="0"/>
              <a:t>care about, be concerned about </a:t>
            </a:r>
            <a:r>
              <a:rPr lang="en-US" sz="4000" dirty="0"/>
              <a:t>5. </a:t>
            </a:r>
            <a:r>
              <a:rPr lang="en-US" sz="4000" b="1" dirty="0"/>
              <a:t>(get to) know, be (come) acquainted w. </a:t>
            </a:r>
            <a:endParaRPr lang="en-US" sz="4000" dirty="0"/>
          </a:p>
        </p:txBody>
      </p:sp>
    </p:spTree>
    <p:extLst>
      <p:ext uri="{BB962C8B-B14F-4D97-AF65-F5344CB8AC3E}">
        <p14:creationId xmlns:p14="http://schemas.microsoft.com/office/powerpoint/2010/main" val="1849153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Knowing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To know is not mere cognitive awareness.</a:t>
            </a:r>
          </a:p>
          <a:p>
            <a:pPr marL="0" indent="0">
              <a:buNone/>
            </a:pPr>
            <a:r>
              <a:rPr lang="en-US" sz="4000" b="1" dirty="0"/>
              <a:t>To know has an element of experiential knowledge </a:t>
            </a:r>
          </a:p>
          <a:p>
            <a:pPr marL="0" indent="0">
              <a:buNone/>
            </a:pPr>
            <a:r>
              <a:rPr lang="en-US" sz="4000" b="1" dirty="0"/>
              <a:t>What we intend to do has a way of manifesting in our actions and attitudes</a:t>
            </a:r>
          </a:p>
          <a:p>
            <a:pPr marL="0" indent="0">
              <a:buNone/>
            </a:pPr>
            <a:r>
              <a:rPr lang="en-US" sz="4000" b="1" dirty="0"/>
              <a:t>Yahuwah knows what is in our hearts</a:t>
            </a:r>
          </a:p>
          <a:p>
            <a:pPr marL="0" indent="0">
              <a:buNone/>
            </a:pPr>
            <a:r>
              <a:rPr lang="en-US" sz="4000" b="1" dirty="0"/>
              <a:t>Does he know our hearts because he is omniscient or by observing our actions and responses to the testing?</a:t>
            </a:r>
          </a:p>
        </p:txBody>
      </p:sp>
    </p:spTree>
    <p:extLst>
      <p:ext uri="{BB962C8B-B14F-4D97-AF65-F5344CB8AC3E}">
        <p14:creationId xmlns:p14="http://schemas.microsoft.com/office/powerpoint/2010/main" val="511306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How Will Each of Us Be Judged?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62:12  And lovingkindness is Yours, O Lord, For You recompense a man according to his work.</a:t>
            </a:r>
          </a:p>
          <a:p>
            <a:pPr marL="0" indent="0">
              <a:buNone/>
            </a:pPr>
            <a:r>
              <a:rPr lang="en-US" sz="4000" b="1" dirty="0"/>
              <a:t>Proverbs 24:12   If you say, "See, we did not know this," </a:t>
            </a:r>
            <a:r>
              <a:rPr lang="en-US" sz="4000" b="1" u="sng" dirty="0"/>
              <a:t>Does He not consider [it] who weighs the hearts? </a:t>
            </a:r>
            <a:r>
              <a:rPr lang="en-US" sz="4000" b="1" dirty="0"/>
              <a:t>And does He not know [it] who keeps your soul? </a:t>
            </a:r>
            <a:r>
              <a:rPr lang="en-US" sz="4000" b="1" u="sng" dirty="0"/>
              <a:t>And will He not render to man according to his work?</a:t>
            </a:r>
          </a:p>
        </p:txBody>
      </p:sp>
    </p:spTree>
    <p:extLst>
      <p:ext uri="{BB962C8B-B14F-4D97-AF65-F5344CB8AC3E}">
        <p14:creationId xmlns:p14="http://schemas.microsoft.com/office/powerpoint/2010/main" val="1112464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How Will Each of Us Be Judged?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16:27  "For the Son of Man is going to come in the glory of His Father with His angels, and WILL THEN REPAY EVERY MAN ACCORDING TO HIS DEEDS.</a:t>
            </a:r>
          </a:p>
          <a:p>
            <a:pPr marL="0" indent="0">
              <a:buNone/>
            </a:pPr>
            <a:r>
              <a:rPr lang="en-US" sz="4000" b="1" dirty="0"/>
              <a:t>2 Corinthians 5:10  For we must all appear before the judgment seat of Messiah, so that each one may be recompensed for his deeds in the body, </a:t>
            </a:r>
            <a:r>
              <a:rPr lang="en-US" sz="4000" b="1" u="sng" dirty="0"/>
              <a:t>according to what he has done</a:t>
            </a:r>
            <a:r>
              <a:rPr lang="en-US" sz="4000" b="1" dirty="0"/>
              <a:t>, whether good or bad.</a:t>
            </a:r>
          </a:p>
        </p:txBody>
      </p:sp>
    </p:spTree>
    <p:extLst>
      <p:ext uri="{BB962C8B-B14F-4D97-AF65-F5344CB8AC3E}">
        <p14:creationId xmlns:p14="http://schemas.microsoft.com/office/powerpoint/2010/main" val="3374701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How Will Each of Us Be Judged?</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Romans 2:4-8</a:t>
            </a:r>
          </a:p>
          <a:p>
            <a:pPr marL="0" indent="0">
              <a:buNone/>
            </a:pPr>
            <a:r>
              <a:rPr lang="en-US" sz="4000" b="1" dirty="0"/>
              <a:t>But because of your stubbornness and unrepentant heart you are storing up wrath for yourself in the day of wrath and revelation of the righteous judgment of Elohim, who WILL RENDER TO EACH PERSON ACCORDING TO HIS DEEDS: to those who by perseverance in doing good seek for glory and honor and immortality, eternal life; but to those who are selfishly ambitious and do not obey the truth, but obey unrighteousness, wrath and indignation.</a:t>
            </a:r>
          </a:p>
        </p:txBody>
      </p:sp>
    </p:spTree>
    <p:extLst>
      <p:ext uri="{BB962C8B-B14F-4D97-AF65-F5344CB8AC3E}">
        <p14:creationId xmlns:p14="http://schemas.microsoft.com/office/powerpoint/2010/main" val="1450335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How Will Each of Us Be Judged?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Revelation 22:12</a:t>
            </a:r>
          </a:p>
          <a:p>
            <a:pPr marL="0" indent="0">
              <a:buNone/>
            </a:pPr>
            <a:r>
              <a:rPr lang="en-US" sz="4000" b="1" dirty="0"/>
              <a:t>"Behold, I am coming quickly, and My reward [is] with Me, </a:t>
            </a:r>
            <a:r>
              <a:rPr lang="en-US" sz="4000" b="1" u="sng" dirty="0"/>
              <a:t>to render to every man according to what he has done</a:t>
            </a:r>
            <a:r>
              <a:rPr lang="en-US" sz="4000" b="1" dirty="0"/>
              <a:t>.</a:t>
            </a:r>
          </a:p>
        </p:txBody>
      </p:sp>
    </p:spTree>
    <p:extLst>
      <p:ext uri="{BB962C8B-B14F-4D97-AF65-F5344CB8AC3E}">
        <p14:creationId xmlns:p14="http://schemas.microsoft.com/office/powerpoint/2010/main" val="4124802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Why Must We Be Tested?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Everyone gets judged by one’s actions, thus Elohim wants to bring out of us what is in our heart.</a:t>
            </a:r>
          </a:p>
          <a:p>
            <a:pPr marL="0" indent="0">
              <a:buNone/>
            </a:pPr>
            <a:r>
              <a:rPr lang="en-US" sz="4000" b="1" dirty="0"/>
              <a:t>Yes, he already knows what is in our hearts, but through testing he causes our hearts to be manifested and revealed.</a:t>
            </a:r>
          </a:p>
          <a:p>
            <a:pPr marL="0" indent="0">
              <a:buNone/>
            </a:pPr>
            <a:endParaRPr lang="en-US" sz="4000" b="1" dirty="0"/>
          </a:p>
        </p:txBody>
      </p:sp>
    </p:spTree>
    <p:extLst>
      <p:ext uri="{BB962C8B-B14F-4D97-AF65-F5344CB8AC3E}">
        <p14:creationId xmlns:p14="http://schemas.microsoft.com/office/powerpoint/2010/main" val="1130033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Can We Enter Our Inheritance Without Being Tested?</a:t>
            </a:r>
          </a:p>
        </p:txBody>
      </p:sp>
      <p:sp>
        <p:nvSpPr>
          <p:cNvPr id="3" name="Content Placeholder 2"/>
          <p:cNvSpPr>
            <a:spLocks noGrp="1"/>
          </p:cNvSpPr>
          <p:nvPr>
            <p:ph idx="1"/>
          </p:nvPr>
        </p:nvSpPr>
        <p:spPr>
          <a:xfrm>
            <a:off x="609600" y="1409075"/>
            <a:ext cx="10972800" cy="5367204"/>
          </a:xfrm>
        </p:spPr>
        <p:txBody>
          <a:bodyPr>
            <a:normAutofit lnSpcReduction="10000"/>
          </a:bodyPr>
          <a:lstStyle/>
          <a:p>
            <a:pPr marL="0" indent="0">
              <a:buNone/>
            </a:pPr>
            <a:r>
              <a:rPr lang="en-US" sz="4000" b="1" dirty="0"/>
              <a:t>Ezekiel 20:33-35   "As I live," declares the Master Yahuwah, "surely with a mighty hand and with an outstretched arm and with wrath poured out, I shall be king over you. I will bring you out from the peoples and gather you from the lands where you are scattered, with a mighty hand and with an outstretched arm and with wrath poured out; and I will bring you into the wilderness of the peoples, and there I will enter into judgment with you face to face.</a:t>
            </a:r>
          </a:p>
        </p:txBody>
      </p:sp>
    </p:spTree>
    <p:extLst>
      <p:ext uri="{BB962C8B-B14F-4D97-AF65-F5344CB8AC3E}">
        <p14:creationId xmlns:p14="http://schemas.microsoft.com/office/powerpoint/2010/main" val="3019851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Can We Enter Our Inheritance Without Being Tested?</a:t>
            </a:r>
          </a:p>
        </p:txBody>
      </p:sp>
      <p:sp>
        <p:nvSpPr>
          <p:cNvPr id="3" name="Content Placeholder 2"/>
          <p:cNvSpPr>
            <a:spLocks noGrp="1"/>
          </p:cNvSpPr>
          <p:nvPr>
            <p:ph idx="1"/>
          </p:nvPr>
        </p:nvSpPr>
        <p:spPr>
          <a:xfrm>
            <a:off x="609600" y="1409075"/>
            <a:ext cx="10972800" cy="5367204"/>
          </a:xfrm>
        </p:spPr>
        <p:txBody>
          <a:bodyPr>
            <a:normAutofit lnSpcReduction="10000"/>
          </a:bodyPr>
          <a:lstStyle/>
          <a:p>
            <a:pPr marL="0" indent="0">
              <a:buNone/>
            </a:pPr>
            <a:r>
              <a:rPr lang="en-US" sz="4000" b="1" dirty="0"/>
              <a:t>Ezekiel 20:36-38   "As I entered into judgment with your fathers in the wilderness of the land of Mitzrayim, so I will enter into judgment with you," declares the Master Yahuwah. I will make you pass under the rod, and I will bring you into the bond of the covenant; and I will purge from you the rebels and those who transgress against Me; I will bring them out of the land where they sojourn, but they will not enter the land of Israel. Thus you will know that I am Yahuwah.</a:t>
            </a:r>
            <a:endParaRPr lang="en-US" sz="5400" b="1" dirty="0"/>
          </a:p>
        </p:txBody>
      </p:sp>
    </p:spTree>
    <p:extLst>
      <p:ext uri="{BB962C8B-B14F-4D97-AF65-F5344CB8AC3E}">
        <p14:creationId xmlns:p14="http://schemas.microsoft.com/office/powerpoint/2010/main" val="1579874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Life Lesson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8:3</a:t>
            </a:r>
          </a:p>
          <a:p>
            <a:pPr marL="0" indent="0">
              <a:buNone/>
            </a:pPr>
            <a:r>
              <a:rPr lang="en-US" sz="4000" b="1" dirty="0"/>
              <a:t>"He humbled you and let you be hungry, and fed you with manna which you did not know, nor did your fathers know, that He might make you understand that man does not live by bread alone, but man lives by everything that proceeds out of the mouth of Yahuwah.</a:t>
            </a:r>
          </a:p>
        </p:txBody>
      </p:sp>
    </p:spTree>
    <p:extLst>
      <p:ext uri="{BB962C8B-B14F-4D97-AF65-F5344CB8AC3E}">
        <p14:creationId xmlns:p14="http://schemas.microsoft.com/office/powerpoint/2010/main" val="3411503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Testing of </a:t>
            </a:r>
            <a:r>
              <a:rPr lang="en-US" sz="4800" b="1" dirty="0" err="1">
                <a:latin typeface="+mn-lt"/>
              </a:rPr>
              <a:t>Yahusha</a:t>
            </a:r>
            <a:r>
              <a:rPr lang="en-US" sz="4800" b="1" dirty="0">
                <a:latin typeface="+mn-lt"/>
              </a:rPr>
              <a:t> – Why?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4:1-4  Then </a:t>
            </a:r>
            <a:r>
              <a:rPr lang="en-US" sz="4000" b="1" dirty="0" err="1"/>
              <a:t>Yahusha</a:t>
            </a:r>
            <a:r>
              <a:rPr lang="en-US" sz="4000" b="1" dirty="0"/>
              <a:t> was led up by the Spirit into the wilderness to be tempted by the devil. And after He had fasted forty days and forty nights, He then became hungry. And the tempter came and said to Him, "If You are the Son of Elohim, command that these stones become bread." But He answered and said, "It is written, 'MAN SHALL NOT LIVE ON BREAD ALONE, BUT ON EVERY WORD THAT PROCEEDS OUT OF THE MOUTH OF GOD.’” (see also Luke 4:4)</a:t>
            </a:r>
          </a:p>
        </p:txBody>
      </p:sp>
    </p:spTree>
    <p:extLst>
      <p:ext uri="{BB962C8B-B14F-4D97-AF65-F5344CB8AC3E}">
        <p14:creationId xmlns:p14="http://schemas.microsoft.com/office/powerpoint/2010/main" val="3271541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Testing of </a:t>
            </a:r>
            <a:r>
              <a:rPr lang="en-US" sz="4800" b="1" dirty="0" err="1">
                <a:latin typeface="+mn-lt"/>
              </a:rPr>
              <a:t>Yahusha</a:t>
            </a:r>
            <a:r>
              <a:rPr lang="en-US" sz="4800" b="1" dirty="0">
                <a:latin typeface="+mn-lt"/>
              </a:rPr>
              <a:t> – Why?</a:t>
            </a:r>
          </a:p>
        </p:txBody>
      </p:sp>
      <p:sp>
        <p:nvSpPr>
          <p:cNvPr id="3" name="Content Placeholder 2"/>
          <p:cNvSpPr>
            <a:spLocks noGrp="1"/>
          </p:cNvSpPr>
          <p:nvPr>
            <p:ph idx="1"/>
          </p:nvPr>
        </p:nvSpPr>
        <p:spPr>
          <a:xfrm>
            <a:off x="609600" y="1130852"/>
            <a:ext cx="10972800" cy="5645427"/>
          </a:xfrm>
        </p:spPr>
        <p:txBody>
          <a:bodyPr>
            <a:normAutofit/>
          </a:bodyPr>
          <a:lstStyle/>
          <a:p>
            <a:pPr>
              <a:buFontTx/>
              <a:buChar char="-"/>
            </a:pPr>
            <a:r>
              <a:rPr lang="en-US" sz="4000" b="1" dirty="0"/>
              <a:t>Because he is a man</a:t>
            </a:r>
          </a:p>
          <a:p>
            <a:pPr>
              <a:buFontTx/>
              <a:buChar char="-"/>
            </a:pPr>
            <a:r>
              <a:rPr lang="en-US" sz="4000" b="1" dirty="0"/>
              <a:t>Because he had to experience all that other humans also experience</a:t>
            </a:r>
          </a:p>
          <a:p>
            <a:pPr>
              <a:buFontTx/>
              <a:buChar char="-"/>
            </a:pPr>
            <a:r>
              <a:rPr lang="en-US" sz="4000" b="1" dirty="0"/>
              <a:t>Because he had to be made like his brothers in everything</a:t>
            </a:r>
          </a:p>
          <a:p>
            <a:pPr>
              <a:buFontTx/>
              <a:buChar char="-"/>
            </a:pPr>
            <a:r>
              <a:rPr lang="en-US" sz="4000" b="1" dirty="0"/>
              <a:t>Because he had to successfully endure what Israel failed to do</a:t>
            </a:r>
          </a:p>
          <a:p>
            <a:pPr>
              <a:buFontTx/>
              <a:buChar char="-"/>
            </a:pPr>
            <a:r>
              <a:rPr lang="en-US" sz="4000" b="1" dirty="0"/>
              <a:t>Because we can see what was in his heart</a:t>
            </a:r>
          </a:p>
        </p:txBody>
      </p:sp>
    </p:spTree>
    <p:extLst>
      <p:ext uri="{BB962C8B-B14F-4D97-AF65-F5344CB8AC3E}">
        <p14:creationId xmlns:p14="http://schemas.microsoft.com/office/powerpoint/2010/main" val="2726274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Yahuwah’s Discipline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8:4-6</a:t>
            </a:r>
          </a:p>
          <a:p>
            <a:pPr marL="0" indent="0">
              <a:buNone/>
            </a:pPr>
            <a:r>
              <a:rPr lang="en-US" sz="4000" b="1" dirty="0"/>
              <a:t>"Your clothing did not wear out on you, nor did your foot swell these forty years. </a:t>
            </a:r>
            <a:r>
              <a:rPr lang="en-US" sz="4000" b="1" u="sng" dirty="0"/>
              <a:t>Thus you are to know in your heart that Yahuwah your Elohim was disciplining you just as a man disciplines his son</a:t>
            </a:r>
            <a:r>
              <a:rPr lang="en-US" sz="4000" b="1" dirty="0"/>
              <a:t>. Therefore, you shall keep the commandments of Yahuwah your Elohim, to walk in His ways and to fear Him.</a:t>
            </a:r>
          </a:p>
        </p:txBody>
      </p:sp>
    </p:spTree>
    <p:extLst>
      <p:ext uri="{BB962C8B-B14F-4D97-AF65-F5344CB8AC3E}">
        <p14:creationId xmlns:p14="http://schemas.microsoft.com/office/powerpoint/2010/main" val="1010120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Sandals Wear Out in the Wilderness?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Joshua 9:3-5 </a:t>
            </a:r>
          </a:p>
          <a:p>
            <a:pPr marL="0" indent="0">
              <a:buNone/>
            </a:pPr>
            <a:r>
              <a:rPr lang="en-US" sz="4000" b="1" dirty="0"/>
              <a:t>When the inhabitants of Gibeon heard what Yehoshua had done to Jericho and to Ai, they also acted craftily and set out as envoys, and took worn-out sacks on their donkeys, and wineskins worn-out and torn and mended, and </a:t>
            </a:r>
            <a:r>
              <a:rPr lang="en-US" sz="4000" b="1" u="sng" dirty="0"/>
              <a:t>worn-out and patched sandals on their feet</a:t>
            </a:r>
            <a:r>
              <a:rPr lang="en-US" sz="4000" b="1" dirty="0"/>
              <a:t>, and worn-out clothes on themselves; and all the bread of their provision was dry [and] had become crumbled.</a:t>
            </a:r>
          </a:p>
          <a:p>
            <a:pPr marL="0" indent="0">
              <a:buNone/>
            </a:pPr>
            <a:endParaRPr lang="en-US" sz="4000" b="1" dirty="0"/>
          </a:p>
        </p:txBody>
      </p:sp>
    </p:spTree>
    <p:extLst>
      <p:ext uri="{BB962C8B-B14F-4D97-AF65-F5344CB8AC3E}">
        <p14:creationId xmlns:p14="http://schemas.microsoft.com/office/powerpoint/2010/main" val="643369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Sandals Wear Out in the Wilderness?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Joshua 9:12-13</a:t>
            </a:r>
          </a:p>
          <a:p>
            <a:pPr marL="0" indent="0">
              <a:buNone/>
            </a:pPr>
            <a:r>
              <a:rPr lang="en-US" sz="4000" b="1" dirty="0"/>
              <a:t>"This our bread [was] warm [when] we took it for our provisions out of our houses on the day that we left to come to you; but now behold, it is dry and has become crumbled. These wineskins which we filled were new, and behold, they are torn; and these our clothes and </a:t>
            </a:r>
            <a:r>
              <a:rPr lang="en-US" sz="4000" b="1" u="sng" dirty="0"/>
              <a:t>our sandals are worn out because of the very long journey</a:t>
            </a:r>
            <a:r>
              <a:rPr lang="en-US" sz="4000" b="1" dirty="0"/>
              <a:t>."</a:t>
            </a:r>
          </a:p>
        </p:txBody>
      </p:sp>
    </p:spTree>
    <p:extLst>
      <p:ext uri="{BB962C8B-B14F-4D97-AF65-F5344CB8AC3E}">
        <p14:creationId xmlns:p14="http://schemas.microsoft.com/office/powerpoint/2010/main" val="1290623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Yahuwah’s Discipline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29:5-6</a:t>
            </a:r>
          </a:p>
          <a:p>
            <a:pPr marL="0" indent="0">
              <a:buNone/>
            </a:pPr>
            <a:r>
              <a:rPr lang="en-US" sz="4000" b="1" dirty="0"/>
              <a:t>"I have led you forty years in the wilderness; your clothes have not worn out on you, and your sandal has not worn out on your foot. You have not eaten bread, nor have you drunk wine or strong drink, in order that you might know that I am Yahuwah your Elohim.</a:t>
            </a:r>
          </a:p>
        </p:txBody>
      </p:sp>
    </p:spTree>
    <p:extLst>
      <p:ext uri="{BB962C8B-B14F-4D97-AF65-F5344CB8AC3E}">
        <p14:creationId xmlns:p14="http://schemas.microsoft.com/office/powerpoint/2010/main" val="4005513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Yahuwah’s Discipline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Hebrews 12:4-6</a:t>
            </a:r>
          </a:p>
          <a:p>
            <a:pPr marL="0" indent="0">
              <a:buNone/>
            </a:pPr>
            <a:r>
              <a:rPr lang="en-US" sz="4000" b="1" dirty="0"/>
              <a:t>You have not yet resisted to the point of shedding blood in your striving against sin; and you have forgotten the exhortation which is addressed to you as sons, "MY SON, DO NOT REGARD LIGHTLY THE DISCIPLINE OF YAHUWAH, NOR FAINT WHEN YOU ARE REPROVED BY HIM; FOR THOSE WHOM YAHUWAH LOVES HE DISCIPLINES, AND HE SCOURGES EVERY SON WHOM HE RECEIVES."</a:t>
            </a:r>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2165421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Yahuwah’s Discipline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Hebrews 12:7-8</a:t>
            </a:r>
          </a:p>
          <a:p>
            <a:pPr marL="0" indent="0">
              <a:buNone/>
            </a:pPr>
            <a:r>
              <a:rPr lang="en-US" sz="4000" b="1" dirty="0"/>
              <a:t>It is for discipline that you endure; Elohim deals with you as with sons; for what son is there whom [his] father does not discipline? But if you are without discipline, of which all have become partakers, then you are illegitimate children and not sons.</a:t>
            </a:r>
            <a:endParaRPr lang="en-US" sz="5400" b="1" dirty="0"/>
          </a:p>
          <a:p>
            <a:pPr marL="0" indent="0">
              <a:buNone/>
            </a:pPr>
            <a:endParaRPr lang="en-US" sz="4000" b="1" dirty="0"/>
          </a:p>
        </p:txBody>
      </p:sp>
    </p:spTree>
    <p:extLst>
      <p:ext uri="{BB962C8B-B14F-4D97-AF65-F5344CB8AC3E}">
        <p14:creationId xmlns:p14="http://schemas.microsoft.com/office/powerpoint/2010/main" val="379036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Yahuwah’s Discipline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Hebrews 12:9-10</a:t>
            </a:r>
          </a:p>
          <a:p>
            <a:pPr marL="0" indent="0">
              <a:buNone/>
            </a:pPr>
            <a:r>
              <a:rPr lang="en-US" sz="4000" b="1" dirty="0"/>
              <a:t>Furthermore, we had earthly fathers to discipline us, and we respected them; shall we not much rather be subject to the Father of spirits, and live? For they disciplined us for a short time as seemed best to them, but He [disciplines us] for [our] good, so that we may share His holiness.</a:t>
            </a:r>
          </a:p>
        </p:txBody>
      </p:sp>
    </p:spTree>
    <p:extLst>
      <p:ext uri="{BB962C8B-B14F-4D97-AF65-F5344CB8AC3E}">
        <p14:creationId xmlns:p14="http://schemas.microsoft.com/office/powerpoint/2010/main" val="3426451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Yahuwah’s Discipline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Hebrews 12:11</a:t>
            </a:r>
          </a:p>
          <a:p>
            <a:pPr marL="0" indent="0">
              <a:buNone/>
            </a:pPr>
            <a:r>
              <a:rPr lang="en-US" sz="4000" b="1" dirty="0"/>
              <a:t>All discipline for the moment seems not to be joyful, but sorrowful; yet to those who have been trained by it, </a:t>
            </a:r>
            <a:r>
              <a:rPr lang="en-US" sz="4000" b="1" u="sng" dirty="0"/>
              <a:t>afterwards</a:t>
            </a:r>
            <a:r>
              <a:rPr lang="en-US" sz="4000" b="1" dirty="0"/>
              <a:t> it yields the peaceful fruit of righteousness.</a:t>
            </a:r>
          </a:p>
        </p:txBody>
      </p:sp>
    </p:spTree>
    <p:extLst>
      <p:ext uri="{BB962C8B-B14F-4D97-AF65-F5344CB8AC3E}">
        <p14:creationId xmlns:p14="http://schemas.microsoft.com/office/powerpoint/2010/main" val="1150344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Good Land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8:7-9</a:t>
            </a:r>
          </a:p>
          <a:p>
            <a:pPr marL="0" indent="0">
              <a:buNone/>
            </a:pPr>
            <a:r>
              <a:rPr lang="en-US" sz="4000" b="1" dirty="0"/>
              <a:t>"For Yahuwah your Elohim is bringing you into a good land, a land of brooks of water, of fountains and springs, flowing forth in valleys and hills; a land of wheat and barley, of vines and fig trees and pomegranates, a land of olive oil and honey; a land where you will eat food without scarcity, in which you will not lack anything; a land whose stones are iron, and out of whose hills you can dig copper.</a:t>
            </a:r>
          </a:p>
        </p:txBody>
      </p:sp>
    </p:spTree>
    <p:extLst>
      <p:ext uri="{BB962C8B-B14F-4D97-AF65-F5344CB8AC3E}">
        <p14:creationId xmlns:p14="http://schemas.microsoft.com/office/powerpoint/2010/main" val="442948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It’s All From Yahuwah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8:10-11</a:t>
            </a:r>
          </a:p>
          <a:p>
            <a:pPr marL="0" indent="0">
              <a:buNone/>
            </a:pPr>
            <a:r>
              <a:rPr lang="en-US" sz="4000" b="1" dirty="0"/>
              <a:t>"When you have eaten and are satisfied, you shall bless Yahuwah your Elohim for the good land which He has given you. Beware that you do not forget Yahuwah your Elohim by not keeping His commandment</a:t>
            </a:r>
            <a:r>
              <a:rPr lang="en-US" sz="4000" b="1" u="sng" dirty="0"/>
              <a:t>s</a:t>
            </a:r>
            <a:r>
              <a:rPr lang="en-US" sz="4000" b="1" dirty="0"/>
              <a:t> and His right-rulings and His statutes which I am commanding you today;</a:t>
            </a:r>
          </a:p>
        </p:txBody>
      </p:sp>
    </p:spTree>
    <p:extLst>
      <p:ext uri="{BB962C8B-B14F-4D97-AF65-F5344CB8AC3E}">
        <p14:creationId xmlns:p14="http://schemas.microsoft.com/office/powerpoint/2010/main" val="616037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Forget Yahuwah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8:12-14</a:t>
            </a:r>
          </a:p>
          <a:p>
            <a:pPr marL="0" indent="0">
              <a:buNone/>
            </a:pPr>
            <a:r>
              <a:rPr lang="en-US" sz="4000" b="1" dirty="0"/>
              <a:t>…otherwise, when you have eaten and are satisfied, and have built good houses and lived [in them], and when your herds and your flocks multiply, and your silver and gold multiply, and all that you have multiplies, </a:t>
            </a:r>
            <a:r>
              <a:rPr lang="en-US" sz="4000" b="1" u="sng" dirty="0"/>
              <a:t>then your heart will become proud and you will forget Yahuwah your Elohim</a:t>
            </a:r>
            <a:r>
              <a:rPr lang="en-US" sz="4000" b="1" dirty="0"/>
              <a:t> who brought you out from the land of Mitzrayim, out of the house of slavery.</a:t>
            </a:r>
          </a:p>
        </p:txBody>
      </p:sp>
    </p:spTree>
    <p:extLst>
      <p:ext uri="{BB962C8B-B14F-4D97-AF65-F5344CB8AC3E}">
        <p14:creationId xmlns:p14="http://schemas.microsoft.com/office/powerpoint/2010/main" val="1983828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He Tests You To Do Good To You</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8:15-16</a:t>
            </a:r>
          </a:p>
          <a:p>
            <a:pPr marL="0" indent="0">
              <a:buNone/>
            </a:pPr>
            <a:r>
              <a:rPr lang="en-US" sz="4000" b="1" dirty="0"/>
              <a:t>He led you through the great and terrible wilderness, [with its] fiery serpents and scorpions and thirsty ground where there was no water; He brought water for you out of the rock of flint. In the wilderness He fed you manna which your fathers did not know, </a:t>
            </a:r>
            <a:r>
              <a:rPr lang="en-US" sz="4000" b="1" u="sng" dirty="0"/>
              <a:t>that He might humble you and that He might test you, to do good for you in the end</a:t>
            </a:r>
            <a:r>
              <a:rPr lang="en-US" sz="4000" b="1" dirty="0"/>
              <a:t>.</a:t>
            </a:r>
          </a:p>
        </p:txBody>
      </p:sp>
    </p:spTree>
    <p:extLst>
      <p:ext uri="{BB962C8B-B14F-4D97-AF65-F5344CB8AC3E}">
        <p14:creationId xmlns:p14="http://schemas.microsoft.com/office/powerpoint/2010/main" val="4202469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 Gives You the Power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8:17-18</a:t>
            </a:r>
          </a:p>
          <a:p>
            <a:pPr marL="0" indent="0">
              <a:buNone/>
            </a:pPr>
            <a:r>
              <a:rPr lang="en-US" sz="4000" b="1" dirty="0"/>
              <a:t>"Otherwise, you may say in your heart, 'My power and the strength of my hand made me this wealth.' But you shall remember Yahuwah your Elohim, for it is He who is giving you power to make wealth, that He may confirm His covenant which He swore to your fathers, as [it is] this day.</a:t>
            </a:r>
          </a:p>
          <a:p>
            <a:pPr marL="0" indent="0">
              <a:buNone/>
            </a:pPr>
            <a:r>
              <a:rPr lang="en-US" sz="4000" b="1" dirty="0"/>
              <a:t>- Where does the blessing of prosperity come from?  Our ability or him giving us power to do it?</a:t>
            </a:r>
          </a:p>
        </p:txBody>
      </p:sp>
    </p:spTree>
    <p:extLst>
      <p:ext uri="{BB962C8B-B14F-4D97-AF65-F5344CB8AC3E}">
        <p14:creationId xmlns:p14="http://schemas.microsoft.com/office/powerpoint/2010/main" val="3596364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You Will Perish If You Forget Yahuwah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8:19-20</a:t>
            </a:r>
          </a:p>
          <a:p>
            <a:pPr marL="0" indent="0">
              <a:buNone/>
            </a:pPr>
            <a:r>
              <a:rPr lang="en-US" sz="4000" b="1" dirty="0"/>
              <a:t>"It shall come about if you ever forget Yahuwah your Elohim and go after other gods and serve them and worship them, </a:t>
            </a:r>
            <a:r>
              <a:rPr lang="en-US" sz="4000" b="1" u="sng" dirty="0"/>
              <a:t>I testify against you today that you will surely perish</a:t>
            </a:r>
            <a:r>
              <a:rPr lang="en-US" sz="4000" b="1" dirty="0"/>
              <a:t>. Like the nations that Yahuwah makes to perish before you, so you shall perish; because you would not listen to the voice of Yahuwah your Elohim.</a:t>
            </a:r>
          </a:p>
        </p:txBody>
      </p:sp>
    </p:spTree>
    <p:extLst>
      <p:ext uri="{BB962C8B-B14F-4D97-AF65-F5344CB8AC3E}">
        <p14:creationId xmlns:p14="http://schemas.microsoft.com/office/powerpoint/2010/main" val="6091441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wilderness </a:t>
            </a:r>
            <a:r>
              <a:rPr lang="en-US" sz="4000" b="1" dirty="0" err="1"/>
              <a:t>testings</a:t>
            </a:r>
            <a:r>
              <a:rPr lang="en-US" sz="4000" b="1" dirty="0"/>
              <a:t> were necessary for the heart to be revealed</a:t>
            </a:r>
          </a:p>
          <a:p>
            <a:pPr marL="0" indent="0">
              <a:buNone/>
            </a:pPr>
            <a:r>
              <a:rPr lang="en-US" sz="4000" b="1" dirty="0"/>
              <a:t>Yahuwah wants us to know what is in our hearts</a:t>
            </a:r>
          </a:p>
          <a:p>
            <a:pPr marL="0" indent="0">
              <a:buNone/>
            </a:pPr>
            <a:r>
              <a:rPr lang="en-US" sz="4000" b="1" dirty="0"/>
              <a:t>Even the regathering of Israel into the land includes a wilderness testing experience to sort out the rebellious among those who claim him</a:t>
            </a:r>
          </a:p>
          <a:p>
            <a:pPr marL="0" indent="0">
              <a:buNone/>
            </a:pPr>
            <a:r>
              <a:rPr lang="en-US" sz="4000" b="1" dirty="0"/>
              <a:t>We must remain loyal to our Deliverer</a:t>
            </a:r>
          </a:p>
        </p:txBody>
      </p:sp>
    </p:spTree>
    <p:extLst>
      <p:ext uri="{BB962C8B-B14F-4D97-AF65-F5344CB8AC3E}">
        <p14:creationId xmlns:p14="http://schemas.microsoft.com/office/powerpoint/2010/main" val="540831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256213</TotalTime>
  <Words>2203</Words>
  <Application>Microsoft Macintosh PowerPoint</Application>
  <PresentationFormat>Widescreen</PresentationFormat>
  <Paragraphs>116</Paragraphs>
  <Slides>32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Helvetica</vt:lpstr>
      <vt:lpstr>Office Theme</vt:lpstr>
      <vt:lpstr>PowerPoint Presentation</vt:lpstr>
      <vt:lpstr>PowerPoint Presentation</vt:lpstr>
      <vt:lpstr>All These Commandments</vt:lpstr>
      <vt:lpstr>Remember It All</vt:lpstr>
      <vt:lpstr>To Know</vt:lpstr>
      <vt:lpstr>Knowing</vt:lpstr>
      <vt:lpstr>How Will Each of Us Be Judged?</vt:lpstr>
      <vt:lpstr>How Will Each of Us Be Judged?</vt:lpstr>
      <vt:lpstr>How Will Each of Us Be Judged?</vt:lpstr>
      <vt:lpstr>How Will Each of Us Be Judged?</vt:lpstr>
      <vt:lpstr>Why Must We Be Tested?</vt:lpstr>
      <vt:lpstr>Can We Enter Our Inheritance Without Being Tested?</vt:lpstr>
      <vt:lpstr>Can We Enter Our Inheritance Without Being Tested?</vt:lpstr>
      <vt:lpstr>A Life Lesson</vt:lpstr>
      <vt:lpstr>The Testing of Yahusha – Why?</vt:lpstr>
      <vt:lpstr>The Testing of Yahusha – Why?</vt:lpstr>
      <vt:lpstr>Yahuwah’s Discipline</vt:lpstr>
      <vt:lpstr>Sandals Wear Out in the Wilderness?</vt:lpstr>
      <vt:lpstr>Sandals Wear Out in the Wilderness?</vt:lpstr>
      <vt:lpstr>Yahuwah’s Discipline</vt:lpstr>
      <vt:lpstr>Yahuwah’s Discipline</vt:lpstr>
      <vt:lpstr>Yahuwah’s Discipline</vt:lpstr>
      <vt:lpstr>Yahuwah’s Discipline</vt:lpstr>
      <vt:lpstr>Yahuwah’s Discipline</vt:lpstr>
      <vt:lpstr>The Good Land</vt:lpstr>
      <vt:lpstr>It’s All From Yahuwah</vt:lpstr>
      <vt:lpstr>Don’t Forget Yahuwah</vt:lpstr>
      <vt:lpstr>He Tests You To Do Good To You</vt:lpstr>
      <vt:lpstr>Yahuwah Gives You the Power</vt:lpstr>
      <vt:lpstr>You Will Perish If You Forget Yahuwah</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2203</cp:revision>
  <dcterms:created xsi:type="dcterms:W3CDTF">2018-11-07T08:55:54Z</dcterms:created>
  <dcterms:modified xsi:type="dcterms:W3CDTF">2021-08-07T15:09:39Z</dcterms:modified>
</cp:coreProperties>
</file>