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4" r:id="rId2"/>
    <p:sldId id="1183" r:id="rId3"/>
    <p:sldId id="1572" r:id="rId4"/>
    <p:sldId id="1590" r:id="rId5"/>
    <p:sldId id="1573" r:id="rId6"/>
    <p:sldId id="1574" r:id="rId7"/>
    <p:sldId id="1575" r:id="rId8"/>
    <p:sldId id="1576" r:id="rId9"/>
    <p:sldId id="1591" r:id="rId10"/>
    <p:sldId id="1592" r:id="rId11"/>
    <p:sldId id="1593" r:id="rId12"/>
    <p:sldId id="1577" r:id="rId13"/>
    <p:sldId id="1598" r:id="rId14"/>
    <p:sldId id="1597" r:id="rId15"/>
    <p:sldId id="954" r:id="rId16"/>
    <p:sldId id="968" r:id="rId17"/>
    <p:sldId id="1594" r:id="rId18"/>
    <p:sldId id="1578" r:id="rId19"/>
    <p:sldId id="1579" r:id="rId20"/>
    <p:sldId id="1596" r:id="rId21"/>
    <p:sldId id="1595" r:id="rId22"/>
    <p:sldId id="1580" r:id="rId23"/>
    <p:sldId id="1581" r:id="rId24"/>
    <p:sldId id="1582" r:id="rId25"/>
    <p:sldId id="1583" r:id="rId26"/>
    <p:sldId id="1584" r:id="rId27"/>
    <p:sldId id="1585" r:id="rId28"/>
    <p:sldId id="1586" r:id="rId29"/>
    <p:sldId id="1587" r:id="rId30"/>
    <p:sldId id="1547" r:id="rId31"/>
    <p:sldId id="7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635" autoAdjust="0"/>
    <p:restoredTop sz="95805" autoAdjust="0"/>
  </p:normalViewPr>
  <p:slideViewPr>
    <p:cSldViewPr snapToGrid="0">
      <p:cViewPr varScale="1">
        <p:scale>
          <a:sx n="105" d="100"/>
          <a:sy n="105" d="100"/>
        </p:scale>
        <p:origin x="224" y="456"/>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7/13/21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Colossae is located in</a:t>
            </a:r>
            <a:r>
              <a:rPr lang="en-US" baseline="0" dirty="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314731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04154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7/13/21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7/13/21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7/13/21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7/13/21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7/13/21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7/13/21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7/13/21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7/13/21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7/13/21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7/13/21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7/13/21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7/13/21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92500" lnSpcReduction="10000"/>
          </a:bodyPr>
          <a:lstStyle/>
          <a:p>
            <a:pPr algn="ctr">
              <a:buNone/>
            </a:pPr>
            <a:r>
              <a:rPr lang="en-US" sz="71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of Our Biblical Roots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July 17,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6</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The True Meaning of the Shema</a:t>
            </a:r>
          </a:p>
          <a:p>
            <a:pPr marL="0" indent="0" algn="ctr">
              <a:buNone/>
            </a:pPr>
            <a:r>
              <a:rPr lang="en-US" sz="5333" b="1" dirty="0">
                <a:solidFill>
                  <a:schemeClr val="tx1">
                    <a:lumMod val="95000"/>
                    <a:lumOff val="5000"/>
                  </a:schemeClr>
                </a:solidFill>
                <a:cs typeface="Helvetica" pitchFamily="34" charset="0"/>
              </a:rPr>
              <a:t>Teaching Your Children About Yah</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Covenant Commandment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6:1</a:t>
            </a:r>
          </a:p>
          <a:p>
            <a:pPr marL="0" indent="0">
              <a:buNone/>
            </a:pPr>
            <a:r>
              <a:rPr lang="en-US" sz="4000" b="1" dirty="0"/>
              <a:t>"Now this is the commandment - the statutes and the judgments - which Yahuwah your Elohim has commanded [me] to teach you, that you might do [them] in the land where you are going over to possess it,</a:t>
            </a:r>
          </a:p>
          <a:p>
            <a:pPr marL="0" indent="0">
              <a:buNone/>
            </a:pPr>
            <a:r>
              <a:rPr lang="en-US" sz="4000" b="1" dirty="0"/>
              <a:t>- The commandment (Heb, </a:t>
            </a:r>
            <a:r>
              <a:rPr lang="en-US" sz="4000" b="1" i="1" dirty="0"/>
              <a:t>mitzvah</a:t>
            </a:r>
            <a:r>
              <a:rPr lang="en-US" sz="4000" b="1" dirty="0"/>
              <a:t>, singular) is the Covenant</a:t>
            </a:r>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Commandment in </a:t>
            </a:r>
            <a:r>
              <a:rPr lang="en-US" sz="4800" b="1" dirty="0" err="1">
                <a:latin typeface="+mn-lt"/>
              </a:rPr>
              <a:t>Devarim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Mitzvah (commandment) is used throughout </a:t>
            </a:r>
            <a:r>
              <a:rPr lang="en-US" sz="4000" b="1" dirty="0" err="1"/>
              <a:t>Devarim</a:t>
            </a:r>
            <a:r>
              <a:rPr lang="en-US" sz="4000" b="1" dirty="0"/>
              <a:t> when speaking of the Covenant Agreement made at Sinai, consisting of the precepts and judgments.</a:t>
            </a:r>
          </a:p>
          <a:p>
            <a:pPr marL="0" indent="0">
              <a:buNone/>
            </a:pPr>
            <a:r>
              <a:rPr lang="en-US" sz="4000" b="1" dirty="0"/>
              <a:t>5:31; 6:1; 6:25; 7:11; 8:1; 11:8; 11:22; 15:5; 17:20; 19:9; 27:1; 30:11; 31:5 – 13 times.</a:t>
            </a:r>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577600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Teach Your Children</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6:2</a:t>
            </a:r>
          </a:p>
          <a:p>
            <a:pPr marL="0" indent="0">
              <a:buNone/>
            </a:pPr>
            <a:r>
              <a:rPr lang="en-US" sz="4000" b="1" dirty="0"/>
              <a:t>so that you and your son and your grandson might fear Yahuwah your Elohim, to keep all His statutes and His commandments which I command you, all the days of your life, and that your days may be prolonged.</a:t>
            </a:r>
          </a:p>
          <a:p>
            <a:pPr marL="0" indent="0">
              <a:buNone/>
            </a:pPr>
            <a:r>
              <a:rPr lang="en-US" sz="4000" b="1" dirty="0"/>
              <a:t>- The covenant must be taught to our children.  This nonsense of “I’ll just let my child choose for himself” is contrary to Scripture and leads to rebellion and anarchy.</a:t>
            </a:r>
          </a:p>
        </p:txBody>
      </p:sp>
    </p:spTree>
    <p:extLst>
      <p:ext uri="{BB962C8B-B14F-4D97-AF65-F5344CB8AC3E}">
        <p14:creationId xmlns:p14="http://schemas.microsoft.com/office/powerpoint/2010/main" val="50920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Benefits of Obedience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6:3</a:t>
            </a:r>
          </a:p>
          <a:p>
            <a:pPr marL="0" indent="0">
              <a:buNone/>
            </a:pPr>
            <a:r>
              <a:rPr lang="en-US" sz="4000" b="1" dirty="0"/>
              <a:t>"O Israel, you should obey (</a:t>
            </a:r>
            <a:r>
              <a:rPr lang="en-US" sz="4000" b="1" i="1" dirty="0" err="1"/>
              <a:t>shema</a:t>
            </a:r>
            <a:r>
              <a:rPr lang="en-US" sz="4000" b="1" dirty="0"/>
              <a:t>) and guard to do [it], that it may be well with you and that you may multiply greatly, just as Yahuwah, the Elohim of your fathers, has promised you, [in] a land flowing with milk and honey.</a:t>
            </a:r>
          </a:p>
          <a:p>
            <a:pPr marL="0" indent="0">
              <a:buNone/>
            </a:pPr>
            <a:r>
              <a:rPr lang="en-US" sz="4000" b="1" dirty="0"/>
              <a:t>- Again, what the Father has promised you is contingent upon your choosing to make it your way of life.  This promise is not unconditional.</a:t>
            </a:r>
          </a:p>
        </p:txBody>
      </p:sp>
    </p:spTree>
    <p:extLst>
      <p:ext uri="{BB962C8B-B14F-4D97-AF65-F5344CB8AC3E}">
        <p14:creationId xmlns:p14="http://schemas.microsoft.com/office/powerpoint/2010/main" val="1692743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Shema</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6:4</a:t>
            </a:r>
          </a:p>
          <a:p>
            <a:pPr marL="0" indent="0">
              <a:buNone/>
            </a:pPr>
            <a:r>
              <a:rPr lang="en-US" sz="4000" b="1" dirty="0"/>
              <a:t>"Hear, O Israel! Yahuwah </a:t>
            </a:r>
            <a:r>
              <a:rPr lang="en-US" sz="4000" b="1" i="1" dirty="0"/>
              <a:t>is</a:t>
            </a:r>
            <a:r>
              <a:rPr lang="en-US" sz="4000" b="1" dirty="0"/>
              <a:t> our Elohim, Yahuwah is one!</a:t>
            </a:r>
          </a:p>
          <a:p>
            <a:pPr>
              <a:buFontTx/>
              <a:buChar char="-"/>
            </a:pPr>
            <a:r>
              <a:rPr lang="en-US" sz="4000" b="1" dirty="0"/>
              <a:t>This is not a “hear ye, hear ye” statement. It is a command to obey Yahuwah.</a:t>
            </a:r>
          </a:p>
          <a:p>
            <a:pPr>
              <a:buFontTx/>
              <a:buChar char="-"/>
            </a:pPr>
            <a:r>
              <a:rPr lang="en-US" sz="4000" b="1" dirty="0"/>
              <a:t>O Israel, obey Yahuwah our Elohim - Yahuwah alone.</a:t>
            </a:r>
          </a:p>
        </p:txBody>
      </p:sp>
    </p:spTree>
    <p:extLst>
      <p:ext uri="{BB962C8B-B14F-4D97-AF65-F5344CB8AC3E}">
        <p14:creationId xmlns:p14="http://schemas.microsoft.com/office/powerpoint/2010/main" val="351728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Shema Statements Are Commands to Do</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4:1</a:t>
            </a:r>
          </a:p>
          <a:p>
            <a:pPr marL="0" indent="0">
              <a:buNone/>
            </a:pPr>
            <a:r>
              <a:rPr lang="en-US" sz="4000" b="1" dirty="0"/>
              <a:t>"Now, O Israel, Shema (listen to) the statutes and the judgments which I am teaching you to perform,</a:t>
            </a:r>
          </a:p>
          <a:p>
            <a:pPr marL="0" indent="0">
              <a:buNone/>
            </a:pPr>
            <a:r>
              <a:rPr lang="en-US" sz="4000" b="1" dirty="0"/>
              <a:t>5:1  Then </a:t>
            </a:r>
            <a:r>
              <a:rPr lang="en-US" sz="4000" b="1" dirty="0" err="1"/>
              <a:t>Mosheh</a:t>
            </a:r>
            <a:r>
              <a:rPr lang="en-US" sz="4000" b="1" dirty="0"/>
              <a:t> summoned all Israel and said to them: ”Shema (hear, obey), O Israel, the statutes and the judgments which I am speaking today in your hearing, that you may learn them and observe them carefully.</a:t>
            </a:r>
          </a:p>
        </p:txBody>
      </p:sp>
    </p:spTree>
    <p:extLst>
      <p:ext uri="{BB962C8B-B14F-4D97-AF65-F5344CB8AC3E}">
        <p14:creationId xmlns:p14="http://schemas.microsoft.com/office/powerpoint/2010/main" val="2512002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Hearers v. Doers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1:22-24</a:t>
            </a:r>
          </a:p>
          <a:p>
            <a:pPr marL="0" indent="0">
              <a:buNone/>
            </a:pPr>
            <a:r>
              <a:rPr lang="en-US" sz="4000" b="1" dirty="0"/>
              <a:t>But prove yourselves doers of the word, and not merely hearers who delude themselves. For if anyone is a hearer of the word and not a doer, he is like a man who looks at his natural face in a mirror; for [once] he has looked at himself and gone away, he has immediately forgotten what kind of person he was.</a:t>
            </a:r>
          </a:p>
          <a:p>
            <a:pPr marL="0" indent="0">
              <a:buNone/>
            </a:pPr>
            <a:r>
              <a:rPr lang="en-US" sz="4000" b="1" dirty="0"/>
              <a:t>- Doers – the essence of “</a:t>
            </a:r>
            <a:r>
              <a:rPr lang="en-US" sz="4000" b="1" dirty="0" err="1"/>
              <a:t>shema</a:t>
            </a:r>
            <a:r>
              <a:rPr lang="en-US" sz="4000" b="1" dirty="0"/>
              <a:t>”</a:t>
            </a:r>
          </a:p>
        </p:txBody>
      </p:sp>
    </p:spTree>
    <p:extLst>
      <p:ext uri="{BB962C8B-B14F-4D97-AF65-F5344CB8AC3E}">
        <p14:creationId xmlns:p14="http://schemas.microsoft.com/office/powerpoint/2010/main" val="973470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Hearers v. Doers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2:14-17</a:t>
            </a:r>
          </a:p>
          <a:p>
            <a:pPr marL="0" indent="0">
              <a:buNone/>
            </a:pPr>
            <a:r>
              <a:rPr lang="en-US" sz="4000" b="1" dirty="0"/>
              <a:t>What use is it, my brethren, if someone says he has faith but he has no works? Can that faith save him? If a brother or sister is without clothing and in need of daily food, and one of you says to them, "Go in peace, be warmed and be filled," and yet you do not give them what is necessary for [their] body, what use is that? even so faith, if it has no works, is dead, [being] by itself.</a:t>
            </a:r>
          </a:p>
        </p:txBody>
      </p:sp>
    </p:spTree>
    <p:extLst>
      <p:ext uri="{BB962C8B-B14F-4D97-AF65-F5344CB8AC3E}">
        <p14:creationId xmlns:p14="http://schemas.microsoft.com/office/powerpoint/2010/main" val="1898616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Faith and Works</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James 2:18-20</a:t>
            </a:r>
          </a:p>
          <a:p>
            <a:pPr marL="0" indent="0">
              <a:buNone/>
            </a:pPr>
            <a:r>
              <a:rPr lang="en-US" sz="4000" b="1" dirty="0"/>
              <a:t>But someone may [well] say, "You have faith and I have works; show me your faith without the works, and I will show you my faith by my works." You believe that Elohim is one. You do well; the demons also believe, and shudder. But are you willing to recognize, you foolish fellow, that faith without works is useless?</a:t>
            </a:r>
          </a:p>
          <a:p>
            <a:pPr marL="0" indent="0">
              <a:buNone/>
            </a:pPr>
            <a:r>
              <a:rPr lang="en-US" sz="4000" b="1" dirty="0"/>
              <a:t>- Can you see it?  James is interpreting the Shema! This is his commentary (midrash) on </a:t>
            </a:r>
            <a:r>
              <a:rPr lang="en-US" sz="4000" b="1" dirty="0" err="1"/>
              <a:t>Devarim</a:t>
            </a:r>
            <a:r>
              <a:rPr lang="en-US" sz="4000" b="1" dirty="0"/>
              <a:t> 6</a:t>
            </a:r>
          </a:p>
          <a:p>
            <a:pPr marL="0" indent="0">
              <a:buNone/>
            </a:pPr>
            <a:endParaRPr lang="en-US" sz="4000" b="1" dirty="0"/>
          </a:p>
        </p:txBody>
      </p:sp>
    </p:spTree>
    <p:extLst>
      <p:ext uri="{BB962C8B-B14F-4D97-AF65-F5344CB8AC3E}">
        <p14:creationId xmlns:p14="http://schemas.microsoft.com/office/powerpoint/2010/main" val="48097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“One” or “Alone”?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Yahuwah is _____</a:t>
            </a:r>
          </a:p>
          <a:p>
            <a:pPr marL="0" indent="0">
              <a:buNone/>
            </a:pPr>
            <a:r>
              <a:rPr lang="he-IL" sz="4000" dirty="0"/>
              <a:t>אֶחָד </a:t>
            </a:r>
            <a:r>
              <a:rPr lang="en-US" sz="4000" b="1" dirty="0"/>
              <a:t> - one</a:t>
            </a:r>
          </a:p>
          <a:p>
            <a:pPr marL="0" indent="0">
              <a:buNone/>
            </a:pPr>
            <a:r>
              <a:rPr lang="en-US" sz="4000" b="1" dirty="0"/>
              <a:t>- Elohim is One.  But the practical side of this is that since he is one, there are no others.  Yahuwah alone is to be worshipped and obeyed</a:t>
            </a:r>
          </a:p>
        </p:txBody>
      </p:sp>
    </p:spTree>
    <p:extLst>
      <p:ext uri="{BB962C8B-B14F-4D97-AF65-F5344CB8AC3E}">
        <p14:creationId xmlns:p14="http://schemas.microsoft.com/office/powerpoint/2010/main" val="2950983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“One” or “Alone”?</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Isaiah 43:10-12</a:t>
            </a:r>
          </a:p>
          <a:p>
            <a:pPr marL="0" indent="0">
              <a:buNone/>
            </a:pPr>
            <a:r>
              <a:rPr lang="en-US" sz="4000" b="1" dirty="0"/>
              <a:t>"You are My witnesses," declares Yahuwah, "And My servant whom I have chosen, So that you may know and believe Me And understand that I am He. </a:t>
            </a:r>
            <a:r>
              <a:rPr lang="en-US" sz="4000" b="1" u="sng" dirty="0"/>
              <a:t>Before Me there was no Elohim formed, And there will be none after Me</a:t>
            </a:r>
            <a:r>
              <a:rPr lang="en-US" sz="4000" b="1" dirty="0"/>
              <a:t>. "I, even I, am Yahuwah, And there is no savior besides Me. "It is I who have declared and saved and proclaimed, And there was no strange [god] among you; So you are My witnesses," declares Yahuwah, "And I am Elohim.</a:t>
            </a:r>
          </a:p>
        </p:txBody>
      </p:sp>
    </p:spTree>
    <p:extLst>
      <p:ext uri="{BB962C8B-B14F-4D97-AF65-F5344CB8AC3E}">
        <p14:creationId xmlns:p14="http://schemas.microsoft.com/office/powerpoint/2010/main" val="545355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Greatest Commandment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6:5</a:t>
            </a:r>
          </a:p>
          <a:p>
            <a:pPr marL="0" indent="0">
              <a:buNone/>
            </a:pPr>
            <a:r>
              <a:rPr lang="en-US" sz="4000" b="1" dirty="0"/>
              <a:t>"You shall love Yahuwah your Elohim with all your heart and with all your soul and with all your might.</a:t>
            </a:r>
          </a:p>
          <a:p>
            <a:pPr marL="0" indent="0">
              <a:buNone/>
            </a:pPr>
            <a:r>
              <a:rPr lang="en-US" sz="4000" b="1" dirty="0"/>
              <a:t>- Or, “with all your mind, with all your life, with all your effort”</a:t>
            </a:r>
          </a:p>
        </p:txBody>
      </p:sp>
    </p:spTree>
    <p:extLst>
      <p:ext uri="{BB962C8B-B14F-4D97-AF65-F5344CB8AC3E}">
        <p14:creationId xmlns:p14="http://schemas.microsoft.com/office/powerpoint/2010/main" val="4228866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  How Should I Understand Love?</a:t>
            </a:r>
          </a:p>
          <a:p>
            <a:pPr marL="0" indent="0">
              <a:buNone/>
            </a:pPr>
            <a:r>
              <a:rPr lang="en-US" sz="4000" b="1" dirty="0">
                <a:solidFill>
                  <a:schemeClr val="tx1">
                    <a:lumMod val="95000"/>
                    <a:lumOff val="5000"/>
                  </a:schemeClr>
                </a:solidFill>
              </a:rPr>
              <a:t>It would be easy to have a distorted view of love if we ignore the instructions of the Torah and only base our understanding of love on New Testament statements.  Or we could quickly make the mistake of defining love as it is used commonly in the English language.  “I love God.”  “I love cherry pie.”  ”I love the thrill of riding a roller coaster.”  “I love my children.” “I love questioning the meaning of love.”</a:t>
            </a:r>
          </a:p>
        </p:txBody>
      </p:sp>
    </p:spTree>
    <p:extLst>
      <p:ext uri="{BB962C8B-B14F-4D97-AF65-F5344CB8AC3E}">
        <p14:creationId xmlns:p14="http://schemas.microsoft.com/office/powerpoint/2010/main" val="3576345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i="1" dirty="0">
                <a:solidFill>
                  <a:schemeClr val="tx1">
                    <a:lumMod val="95000"/>
                    <a:lumOff val="5000"/>
                  </a:schemeClr>
                </a:solidFill>
              </a:rPr>
              <a:t>Love?</a:t>
            </a:r>
          </a:p>
          <a:p>
            <a:pPr marL="0" indent="0">
              <a:buNone/>
            </a:pPr>
            <a:r>
              <a:rPr lang="en-US" sz="4000" b="1" dirty="0">
                <a:solidFill>
                  <a:schemeClr val="tx1">
                    <a:lumMod val="95000"/>
                    <a:lumOff val="5000"/>
                  </a:schemeClr>
                </a:solidFill>
              </a:rPr>
              <a:t>Another mistake would be to understand love in a strictly emotional context.  I love something that I can feel good about.  Love means having warm affection for another person. </a:t>
            </a:r>
          </a:p>
          <a:p>
            <a:pPr marL="0" indent="0">
              <a:buNone/>
            </a:pPr>
            <a:r>
              <a:rPr lang="en-US" sz="4000" b="1" dirty="0">
                <a:solidFill>
                  <a:schemeClr val="tx1">
                    <a:lumMod val="95000"/>
                    <a:lumOff val="5000"/>
                  </a:schemeClr>
                </a:solidFill>
              </a:rPr>
              <a:t>This is not to say that warm affection is not associated with love.  Warm affection does not define or qualify true love, as Elohim sees it.</a:t>
            </a:r>
          </a:p>
          <a:p>
            <a:pPr marL="0" indent="0">
              <a:buNone/>
            </a:pPr>
            <a:r>
              <a:rPr lang="en-US" sz="4000" b="1" dirty="0">
                <a:solidFill>
                  <a:schemeClr val="tx1">
                    <a:lumMod val="95000"/>
                    <a:lumOff val="5000"/>
                  </a:schemeClr>
                </a:solidFill>
              </a:rPr>
              <a:t>Biblical love is more than just an emotional attachment or a feeling we may have for someone</a:t>
            </a:r>
            <a:r>
              <a:rPr lang="en-US" sz="3733" dirty="0">
                <a:solidFill>
                  <a:schemeClr val="tx1">
                    <a:lumMod val="95000"/>
                    <a:lumOff val="5000"/>
                  </a:schemeClr>
                </a:solidFill>
              </a:rPr>
              <a:t>. </a:t>
            </a:r>
            <a:r>
              <a:rPr lang="en-US" sz="3733" b="1" dirty="0">
                <a:solidFill>
                  <a:schemeClr val="tx1">
                    <a:lumMod val="95000"/>
                    <a:lumOff val="5000"/>
                  </a:schemeClr>
                </a:solidFill>
              </a:rPr>
              <a:t>Love is manifest through Instruction</a:t>
            </a:r>
          </a:p>
        </p:txBody>
      </p:sp>
    </p:spTree>
    <p:extLst>
      <p:ext uri="{BB962C8B-B14F-4D97-AF65-F5344CB8AC3E}">
        <p14:creationId xmlns:p14="http://schemas.microsoft.com/office/powerpoint/2010/main" val="1271996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With All Your …</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he-IL" sz="4000" dirty="0"/>
              <a:t>  לֵבָב</a:t>
            </a:r>
            <a:r>
              <a:rPr lang="en-US" sz="4000" dirty="0"/>
              <a:t>inner man, </a:t>
            </a:r>
            <a:r>
              <a:rPr lang="en-US" sz="4000" u="sng" dirty="0"/>
              <a:t>mind</a:t>
            </a:r>
            <a:r>
              <a:rPr lang="en-US" sz="4000" dirty="0"/>
              <a:t>, will, heart; </a:t>
            </a:r>
          </a:p>
          <a:p>
            <a:pPr marL="0" indent="0">
              <a:buNone/>
            </a:pPr>
            <a:r>
              <a:rPr lang="he-IL" sz="4000" dirty="0"/>
              <a:t>נֶ֫פֶשׁ </a:t>
            </a:r>
            <a:r>
              <a:rPr lang="en-US" sz="4000" dirty="0"/>
              <a:t>- soul, living being, </a:t>
            </a:r>
            <a:r>
              <a:rPr lang="en-US" sz="4000" u="sng" dirty="0"/>
              <a:t>life</a:t>
            </a:r>
            <a:r>
              <a:rPr lang="en-US" sz="4000" dirty="0"/>
              <a:t>, self, person, desire, appetite, emotion, and passion  </a:t>
            </a:r>
          </a:p>
          <a:p>
            <a:pPr marL="0" indent="0">
              <a:buNone/>
            </a:pPr>
            <a:r>
              <a:rPr lang="he-IL" sz="4000" dirty="0"/>
              <a:t>מְאֹד </a:t>
            </a:r>
            <a:r>
              <a:rPr lang="en-US" sz="4000" dirty="0"/>
              <a:t> - muchness, </a:t>
            </a:r>
            <a:r>
              <a:rPr lang="en-US" sz="4000" u="sng" dirty="0"/>
              <a:t>force</a:t>
            </a:r>
            <a:r>
              <a:rPr lang="en-US" sz="4000" dirty="0"/>
              <a:t>, abundance, exceedingly, effort </a:t>
            </a:r>
            <a:endParaRPr lang="en-US" sz="5400" dirty="0"/>
          </a:p>
          <a:p>
            <a:pPr marL="0" indent="0">
              <a:buNone/>
            </a:pPr>
            <a:endParaRPr lang="en-US" sz="4000" dirty="0"/>
          </a:p>
          <a:p>
            <a:pPr marL="0" indent="0">
              <a:buNone/>
            </a:pPr>
            <a:endParaRPr lang="en-US" sz="4000" b="1" dirty="0"/>
          </a:p>
        </p:txBody>
      </p:sp>
    </p:spTree>
    <p:extLst>
      <p:ext uri="{BB962C8B-B14F-4D97-AF65-F5344CB8AC3E}">
        <p14:creationId xmlns:p14="http://schemas.microsoft.com/office/powerpoint/2010/main" val="1826688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Teaching the Commandments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6:6-7</a:t>
            </a:r>
          </a:p>
          <a:p>
            <a:pPr marL="0" indent="0">
              <a:buNone/>
            </a:pPr>
            <a:r>
              <a:rPr lang="en-US" sz="4000" b="1" dirty="0"/>
              <a:t>"These words, which I am commanding you today, shall be on your heart (in your mind). You shall </a:t>
            </a:r>
            <a:r>
              <a:rPr lang="en-US" sz="4000" b="1" u="sng" dirty="0"/>
              <a:t>repeat</a:t>
            </a:r>
            <a:r>
              <a:rPr lang="en-US" sz="4000" b="1" dirty="0"/>
              <a:t> them to your sons and shall talk of them when you sit in your house and when you walk by the way and when you lie down and when you rise up.</a:t>
            </a:r>
          </a:p>
          <a:p>
            <a:pPr marL="0" indent="0">
              <a:buNone/>
            </a:pPr>
            <a:r>
              <a:rPr lang="en-US" sz="4000" b="1" dirty="0"/>
              <a:t>- Whet – repeat them over and over</a:t>
            </a:r>
          </a:p>
        </p:txBody>
      </p:sp>
    </p:spTree>
    <p:extLst>
      <p:ext uri="{BB962C8B-B14F-4D97-AF65-F5344CB8AC3E}">
        <p14:creationId xmlns:p14="http://schemas.microsoft.com/office/powerpoint/2010/main" val="1680238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Have Reminders of the Commands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6:8-9</a:t>
            </a:r>
          </a:p>
          <a:p>
            <a:pPr marL="0" indent="0">
              <a:buNone/>
            </a:pPr>
            <a:r>
              <a:rPr lang="en-US" sz="4000" b="1" dirty="0"/>
              <a:t>"You shall bind them as a sign on your hand and they shall be as frontals on your forehead. You shall write them on the doorposts of your house and on your gates.</a:t>
            </a:r>
          </a:p>
          <a:p>
            <a:pPr>
              <a:buFontTx/>
              <a:buChar char="-"/>
            </a:pPr>
            <a:r>
              <a:rPr lang="en-US" sz="4000" b="1" dirty="0"/>
              <a:t>Literally or figuratively?  Both!</a:t>
            </a:r>
          </a:p>
          <a:p>
            <a:pPr>
              <a:buFontTx/>
              <a:buChar char="-"/>
            </a:pPr>
            <a:r>
              <a:rPr lang="en-US" sz="4000" b="1" dirty="0"/>
              <a:t>What will it take for us to remember the commandments?</a:t>
            </a:r>
          </a:p>
          <a:p>
            <a:pPr>
              <a:buFontTx/>
              <a:buChar char="-"/>
            </a:pPr>
            <a:r>
              <a:rPr lang="en-US" sz="4000" b="1" dirty="0"/>
              <a:t>Sabbath is a sign.  Commands are a sign.</a:t>
            </a:r>
          </a:p>
          <a:p>
            <a:pPr marL="0" indent="0">
              <a:buNone/>
            </a:pPr>
            <a:endParaRPr lang="en-US" sz="4000" b="1" dirty="0"/>
          </a:p>
        </p:txBody>
      </p:sp>
    </p:spTree>
    <p:extLst>
      <p:ext uri="{BB962C8B-B14F-4D97-AF65-F5344CB8AC3E}">
        <p14:creationId xmlns:p14="http://schemas.microsoft.com/office/powerpoint/2010/main" val="3436955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Tell Your Children About Yahuwah</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err="1"/>
              <a:t>Shemot</a:t>
            </a:r>
            <a:r>
              <a:rPr lang="en-US" sz="4000" b="1" dirty="0"/>
              <a:t>/Exodus 13:7-9</a:t>
            </a:r>
          </a:p>
          <a:p>
            <a:pPr marL="0" indent="0">
              <a:buNone/>
            </a:pPr>
            <a:r>
              <a:rPr lang="en-US" sz="4400" b="1" dirty="0"/>
              <a:t>"</a:t>
            </a:r>
            <a:r>
              <a:rPr lang="en-US" sz="4000" b="1" dirty="0"/>
              <a:t>Unleavened bread shall be eaten throughout the seven days; and nothing leavened shall be seen among you, nor shall any leaven be seen among you in all your borders. "You shall tell your son on that day, saying, 'It is because of what Yahuwah did for me when I came out of </a:t>
            </a:r>
            <a:r>
              <a:rPr lang="en-US" sz="4000" b="1" dirty="0" err="1"/>
              <a:t>Mitzrayim</a:t>
            </a:r>
            <a:r>
              <a:rPr lang="en-US" sz="4000" b="1" dirty="0"/>
              <a:t>.' "</a:t>
            </a:r>
            <a:r>
              <a:rPr lang="en-US" sz="4000" b="1" u="sng" dirty="0"/>
              <a:t>And it shall serve as a sign to you on your hand, and as a reminder on your forehead, that the law (</a:t>
            </a:r>
            <a:r>
              <a:rPr lang="en-US" sz="4000" b="1" u="sng" dirty="0" err="1"/>
              <a:t>torah</a:t>
            </a:r>
            <a:r>
              <a:rPr lang="en-US" sz="4000" b="1" u="sng" dirty="0"/>
              <a:t>) of Yahuwah may be in your mouth</a:t>
            </a:r>
            <a:r>
              <a:rPr lang="en-US" sz="4000" b="1" dirty="0"/>
              <a:t>; for with a powerful hand Yahuwah brought you out of </a:t>
            </a:r>
            <a:r>
              <a:rPr lang="en-US" sz="4000" b="1" dirty="0" err="1"/>
              <a:t>Mitzrayim</a:t>
            </a:r>
            <a:r>
              <a:rPr lang="en-US" sz="4000" b="1" dirty="0"/>
              <a:t>.</a:t>
            </a:r>
          </a:p>
          <a:p>
            <a:pPr marL="0" indent="0">
              <a:buNone/>
            </a:pPr>
            <a:endParaRPr lang="en-US" sz="4000" b="1" dirty="0"/>
          </a:p>
        </p:txBody>
      </p:sp>
    </p:spTree>
    <p:extLst>
      <p:ext uri="{BB962C8B-B14F-4D97-AF65-F5344CB8AC3E}">
        <p14:creationId xmlns:p14="http://schemas.microsoft.com/office/powerpoint/2010/main" val="3282761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Tell Your Children About Yahuwah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Shemot</a:t>
            </a:r>
            <a:r>
              <a:rPr lang="en-US" sz="4000" b="1" dirty="0"/>
              <a:t>/Exodus 13:14-16</a:t>
            </a:r>
          </a:p>
          <a:p>
            <a:pPr marL="0" indent="0">
              <a:buNone/>
            </a:pPr>
            <a:r>
              <a:rPr lang="en-US" sz="3200" b="1" dirty="0"/>
              <a:t>"And it shall be when your son asks you in time to come, saying, 'What is this?' then you shall say to him, 'With a powerful hand Yahuwah brought us out of </a:t>
            </a:r>
            <a:r>
              <a:rPr lang="en-US" sz="3200" b="1" dirty="0" err="1"/>
              <a:t>Mitzrayim</a:t>
            </a:r>
            <a:r>
              <a:rPr lang="en-US" sz="3200" b="1" dirty="0"/>
              <a:t>, from the house of slavery. 'It came about, when Pharaoh was stubborn about letting us go, that Yahuwah killed every firstborn in the land of </a:t>
            </a:r>
            <a:r>
              <a:rPr lang="en-US" sz="3200" b="1" dirty="0" err="1"/>
              <a:t>Mitzrayim</a:t>
            </a:r>
            <a:r>
              <a:rPr lang="en-US" sz="3200" b="1" dirty="0"/>
              <a:t>, both the firstborn of man and the firstborn of beast. Therefore, I sacrifice to Yahuwah the males, the first offspring of every womb, but every firstborn of my sons I redeem.' </a:t>
            </a:r>
            <a:r>
              <a:rPr lang="en-US" sz="3200" b="1" u="sng" dirty="0"/>
              <a:t>So it shall serve as a sign on your hand and as phylacteries on your forehead</a:t>
            </a:r>
            <a:r>
              <a:rPr lang="en-US" sz="3200" b="1" dirty="0"/>
              <a:t>, for with a powerful hand Yahuwah brought us out of </a:t>
            </a:r>
            <a:r>
              <a:rPr lang="en-US" sz="3200" b="1" dirty="0" err="1"/>
              <a:t>Mitzrayim</a:t>
            </a:r>
            <a:r>
              <a:rPr lang="en-US" sz="3200" b="1" dirty="0"/>
              <a:t>."</a:t>
            </a:r>
            <a:endParaRPr lang="en-US" sz="4400" b="1" dirty="0"/>
          </a:p>
          <a:p>
            <a:pPr marL="0" indent="0">
              <a:buNone/>
            </a:pPr>
            <a:endParaRPr lang="en-US" sz="4000" b="1" dirty="0"/>
          </a:p>
        </p:txBody>
      </p:sp>
    </p:spTree>
    <p:extLst>
      <p:ext uri="{BB962C8B-B14F-4D97-AF65-F5344CB8AC3E}">
        <p14:creationId xmlns:p14="http://schemas.microsoft.com/office/powerpoint/2010/main" val="1035355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When You Get All You Want…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6:10-11</a:t>
            </a:r>
          </a:p>
          <a:p>
            <a:pPr marL="0" indent="0">
              <a:buNone/>
            </a:pPr>
            <a:r>
              <a:rPr lang="en-US" sz="4000" b="1" dirty="0"/>
              <a:t>"Then it shall come about when Yahuwah your Elohim brings you into the land which He swore to your fathers, Abraham, Yitzchak and </a:t>
            </a:r>
            <a:r>
              <a:rPr lang="en-US" sz="4000" b="1" dirty="0" err="1"/>
              <a:t>Ya'acob</a:t>
            </a:r>
            <a:r>
              <a:rPr lang="en-US" sz="4000" b="1" dirty="0"/>
              <a:t>, to give you, great and splendid cities which you did not build, and houses full of all good things which you did not fill, and hewn cisterns which you did not dig, vineyards and olive trees which you did not plant, and you eat and are satisfied,</a:t>
            </a:r>
          </a:p>
        </p:txBody>
      </p:sp>
    </p:spTree>
    <p:extLst>
      <p:ext uri="{BB962C8B-B14F-4D97-AF65-F5344CB8AC3E}">
        <p14:creationId xmlns:p14="http://schemas.microsoft.com/office/powerpoint/2010/main" val="75501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Forget Who It Comes From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6:12-13</a:t>
            </a:r>
          </a:p>
          <a:p>
            <a:pPr marL="0" indent="0">
              <a:buNone/>
            </a:pPr>
            <a:r>
              <a:rPr lang="en-US" sz="4000" b="1" dirty="0"/>
              <a:t>then watch yourself, that you do not forget Yahuwah who brought you from the land of </a:t>
            </a:r>
            <a:r>
              <a:rPr lang="en-US" sz="4000" b="1" dirty="0" err="1"/>
              <a:t>Mitzrayim</a:t>
            </a:r>
            <a:r>
              <a:rPr lang="en-US" sz="4000" b="1" dirty="0"/>
              <a:t>, out of the house of slavery. You shall fear [only] Yahuwah your Elohim; and you shall worship Him and swear by His name.</a:t>
            </a:r>
          </a:p>
        </p:txBody>
      </p:sp>
    </p:spTree>
    <p:extLst>
      <p:ext uri="{BB962C8B-B14F-4D97-AF65-F5344CB8AC3E}">
        <p14:creationId xmlns:p14="http://schemas.microsoft.com/office/powerpoint/2010/main" val="1014696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Have No Other Elohim – Him Alone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6:14-16</a:t>
            </a:r>
          </a:p>
          <a:p>
            <a:pPr marL="0" indent="0">
              <a:buNone/>
            </a:pPr>
            <a:r>
              <a:rPr lang="en-US" sz="4000" b="1" dirty="0"/>
              <a:t>"You shall not follow other gods, any of the gods of the peoples who surround you, for Yahuwah your Elohim in the midst of you is a jealous Elohim; otherwise the anger of Yahuwah your Elohim will be kindled against you, and He will wipe you off the face of the earth. You shall not put Yahuwah your Elohim to the test, as you tested [Him] at </a:t>
            </a:r>
            <a:r>
              <a:rPr lang="en-US" sz="4000" b="1" dirty="0" err="1"/>
              <a:t>Massah</a:t>
            </a:r>
            <a:r>
              <a:rPr lang="en-US" sz="4000" b="1" dirty="0"/>
              <a:t>.</a:t>
            </a:r>
          </a:p>
        </p:txBody>
      </p:sp>
    </p:spTree>
    <p:extLst>
      <p:ext uri="{BB962C8B-B14F-4D97-AF65-F5344CB8AC3E}">
        <p14:creationId xmlns:p14="http://schemas.microsoft.com/office/powerpoint/2010/main" val="3699368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Keep Yahuwah’s Commandments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6:17</a:t>
            </a:r>
          </a:p>
          <a:p>
            <a:pPr marL="0" indent="0">
              <a:buNone/>
            </a:pPr>
            <a:r>
              <a:rPr lang="en-US" sz="4000" b="1" dirty="0"/>
              <a:t>"You should diligently keep the commandment</a:t>
            </a:r>
            <a:r>
              <a:rPr lang="en-US" sz="4000" b="1" u="sng" dirty="0"/>
              <a:t>s</a:t>
            </a:r>
            <a:r>
              <a:rPr lang="en-US" sz="4000" b="1" dirty="0"/>
              <a:t> of Yahuwah your Elohim, and His testimonies and His statutes which He has commanded you.</a:t>
            </a:r>
          </a:p>
          <a:p>
            <a:pPr marL="0" indent="0">
              <a:buNone/>
            </a:pPr>
            <a:r>
              <a:rPr lang="en-US" sz="4000" b="1" dirty="0"/>
              <a:t>- The testimony is the two tablets of commands – it is Yahuwah’s testimony to us, written down</a:t>
            </a:r>
          </a:p>
        </p:txBody>
      </p:sp>
    </p:spTree>
    <p:extLst>
      <p:ext uri="{BB962C8B-B14F-4D97-AF65-F5344CB8AC3E}">
        <p14:creationId xmlns:p14="http://schemas.microsoft.com/office/powerpoint/2010/main" val="883264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Doing What is Right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6:18-19</a:t>
            </a:r>
          </a:p>
          <a:p>
            <a:pPr marL="0" indent="0">
              <a:buNone/>
            </a:pPr>
            <a:r>
              <a:rPr lang="en-US" sz="4000" b="1" dirty="0"/>
              <a:t>"You shall do </a:t>
            </a:r>
            <a:r>
              <a:rPr lang="en-US" sz="4000" b="1" u="sng" dirty="0"/>
              <a:t>what is right and good in the sight of Yahuwah</a:t>
            </a:r>
            <a:r>
              <a:rPr lang="en-US" sz="4000" b="1" dirty="0"/>
              <a:t>, that it may be well with you and that you may go in and possess the good land which Yahuwah swore to [give] your fathers, by driving out all your enemies from before you, as Yahuwah has spoken.</a:t>
            </a:r>
          </a:p>
        </p:txBody>
      </p:sp>
    </p:spTree>
    <p:extLst>
      <p:ext uri="{BB962C8B-B14F-4D97-AF65-F5344CB8AC3E}">
        <p14:creationId xmlns:p14="http://schemas.microsoft.com/office/powerpoint/2010/main" val="3397517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Telling Your Offspring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6:20-21</a:t>
            </a:r>
          </a:p>
          <a:p>
            <a:pPr marL="0" indent="0">
              <a:buNone/>
            </a:pPr>
            <a:r>
              <a:rPr lang="en-US" sz="4000" b="1" dirty="0"/>
              <a:t>"When your son asks you in time to come, saying, 'What [do] the testimonies and the statutes and the judgments [mean] which Yahuwah our Elohim commanded you?' then you shall say to your son, 'We were slaves to Pharaoh in </a:t>
            </a:r>
            <a:r>
              <a:rPr lang="en-US" sz="4000" b="1" dirty="0" err="1"/>
              <a:t>Mitzrayim</a:t>
            </a:r>
            <a:r>
              <a:rPr lang="en-US" sz="4000" b="1" dirty="0"/>
              <a:t>, and Yahuwah brought us from </a:t>
            </a:r>
            <a:r>
              <a:rPr lang="en-US" sz="4000" b="1" dirty="0" err="1"/>
              <a:t>Mitzrayim</a:t>
            </a:r>
            <a:r>
              <a:rPr lang="en-US" sz="4000" b="1" dirty="0"/>
              <a:t> with a mighty hand.</a:t>
            </a:r>
          </a:p>
          <a:p>
            <a:pPr marL="0" indent="0">
              <a:buNone/>
            </a:pPr>
            <a:r>
              <a:rPr lang="en-US" sz="4000" b="1" dirty="0"/>
              <a:t>- Its all about passing it on to the next generation</a:t>
            </a:r>
          </a:p>
        </p:txBody>
      </p:sp>
    </p:spTree>
    <p:extLst>
      <p:ext uri="{BB962C8B-B14F-4D97-AF65-F5344CB8AC3E}">
        <p14:creationId xmlns:p14="http://schemas.microsoft.com/office/powerpoint/2010/main" val="3002555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Rehearsing Yahuwah’s Mighty Power</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6:22-24</a:t>
            </a:r>
          </a:p>
          <a:p>
            <a:pPr marL="0" indent="0">
              <a:buNone/>
            </a:pPr>
            <a:r>
              <a:rPr lang="en-US" sz="4000" b="1" dirty="0"/>
              <a:t>'Moreover, Yahuwah showed great and distressing signs and wonders before our eyes against </a:t>
            </a:r>
            <a:r>
              <a:rPr lang="en-US" sz="4000" b="1" dirty="0" err="1"/>
              <a:t>Mitzrayim</a:t>
            </a:r>
            <a:r>
              <a:rPr lang="en-US" sz="4000" b="1" dirty="0"/>
              <a:t>, Pharaoh and all his household; He brought us out from there in order to bring us in, to give us the land which He had sworn to our fathers.' "So Yahuwah commanded us to observe all these statutes, to fear Yahuwah our Elohim for our good always and for our survival, as [it is] today.</a:t>
            </a:r>
          </a:p>
        </p:txBody>
      </p:sp>
    </p:spTree>
    <p:extLst>
      <p:ext uri="{BB962C8B-B14F-4D97-AF65-F5344CB8AC3E}">
        <p14:creationId xmlns:p14="http://schemas.microsoft.com/office/powerpoint/2010/main" val="2732200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Our Righteousness!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6:25</a:t>
            </a:r>
          </a:p>
          <a:p>
            <a:pPr marL="0" indent="0">
              <a:buNone/>
            </a:pPr>
            <a:r>
              <a:rPr lang="en-US" sz="4000" b="1" dirty="0"/>
              <a:t>“</a:t>
            </a:r>
            <a:r>
              <a:rPr lang="en-US" sz="4000" b="1" u="sng" dirty="0"/>
              <a:t>Righteousness it will be for us</a:t>
            </a:r>
            <a:r>
              <a:rPr lang="en-US" sz="4000" b="1" dirty="0"/>
              <a:t> if we are careful to observe all this commandment before Yahuwah our Elohim, just as He commanded us.”</a:t>
            </a:r>
          </a:p>
        </p:txBody>
      </p:sp>
    </p:spTree>
    <p:extLst>
      <p:ext uri="{BB962C8B-B14F-4D97-AF65-F5344CB8AC3E}">
        <p14:creationId xmlns:p14="http://schemas.microsoft.com/office/powerpoint/2010/main" val="1023763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Book of </a:t>
            </a:r>
            <a:r>
              <a:rPr lang="en-US" sz="4000" b="1" dirty="0" err="1"/>
              <a:t>Devarim</a:t>
            </a:r>
            <a:r>
              <a:rPr lang="en-US" sz="4000" b="1" dirty="0"/>
              <a:t> is a call to obey Yahuwah</a:t>
            </a:r>
          </a:p>
          <a:p>
            <a:pPr marL="0" indent="0">
              <a:buNone/>
            </a:pPr>
            <a:r>
              <a:rPr lang="en-US" sz="4000" b="1" dirty="0"/>
              <a:t>It is essential that we teach our children the ways of Yahuwah</a:t>
            </a:r>
          </a:p>
          <a:p>
            <a:pPr marL="0" indent="0">
              <a:buNone/>
            </a:pPr>
            <a:r>
              <a:rPr lang="en-US" sz="4000" b="1" dirty="0"/>
              <a:t>The Torah is a sign that we belong to Yahuwah</a:t>
            </a:r>
          </a:p>
          <a:p>
            <a:pPr marL="0" indent="0">
              <a:buNone/>
            </a:pPr>
            <a:r>
              <a:rPr lang="en-US" sz="4000" b="1" dirty="0"/>
              <a:t>Remember who supplies all our needs and then some</a:t>
            </a:r>
          </a:p>
          <a:p>
            <a:pPr marL="0" indent="0">
              <a:buNone/>
            </a:pPr>
            <a:endParaRPr lang="en-US" sz="4000" b="1" dirty="0"/>
          </a:p>
        </p:txBody>
      </p:sp>
    </p:spTree>
    <p:extLst>
      <p:ext uri="{BB962C8B-B14F-4D97-AF65-F5344CB8AC3E}">
        <p14:creationId xmlns:p14="http://schemas.microsoft.com/office/powerpoint/2010/main" val="540831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237908</TotalTime>
  <Words>2230</Words>
  <Application>Microsoft Macintosh PowerPoint</Application>
  <PresentationFormat>Widescreen</PresentationFormat>
  <Paragraphs>124</Paragraphs>
  <Slides>31</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Helvetica</vt:lpstr>
      <vt:lpstr>Office Theme</vt:lpstr>
      <vt:lpstr>PowerPoint Presentation</vt:lpstr>
      <vt:lpstr>PowerPoint Presentation</vt:lpstr>
      <vt:lpstr>The Covenant Commandment</vt:lpstr>
      <vt:lpstr>The Commandment in Devarim</vt:lpstr>
      <vt:lpstr>Teach Your Children</vt:lpstr>
      <vt:lpstr>The Benefits of Obedience</vt:lpstr>
      <vt:lpstr>The Shema</vt:lpstr>
      <vt:lpstr>Shema Statements Are Commands to Do</vt:lpstr>
      <vt:lpstr>Hearers v. Doers</vt:lpstr>
      <vt:lpstr>Hearers v. Doers</vt:lpstr>
      <vt:lpstr>Faith and Works</vt:lpstr>
      <vt:lpstr>“One” or “Alone”?</vt:lpstr>
      <vt:lpstr>“One” or “Alone”?</vt:lpstr>
      <vt:lpstr>The Greatest Commandment</vt:lpstr>
      <vt:lpstr>PowerPoint Presentation</vt:lpstr>
      <vt:lpstr>PowerPoint Presentation</vt:lpstr>
      <vt:lpstr>With All Your …</vt:lpstr>
      <vt:lpstr>Teaching the Commandments</vt:lpstr>
      <vt:lpstr>Have Reminders of the Commands</vt:lpstr>
      <vt:lpstr>Tell Your Children About Yahuwah</vt:lpstr>
      <vt:lpstr>Tell Your Children About Yahuwah</vt:lpstr>
      <vt:lpstr>When You Get All You Want…</vt:lpstr>
      <vt:lpstr>Don’t Forget Who It Comes From</vt:lpstr>
      <vt:lpstr>Have No Other Elohim – Him Alone</vt:lpstr>
      <vt:lpstr>Keep Yahuwah’s Commandments</vt:lpstr>
      <vt:lpstr>Doing What is Right</vt:lpstr>
      <vt:lpstr>Telling Your Offspring</vt:lpstr>
      <vt:lpstr>Rehearsing Yahuwah’s Mighty Power</vt:lpstr>
      <vt:lpstr>Our Righteousness!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2126</cp:revision>
  <dcterms:created xsi:type="dcterms:W3CDTF">2018-11-07T08:55:54Z</dcterms:created>
  <dcterms:modified xsi:type="dcterms:W3CDTF">2021-07-17T15:01:48Z</dcterms:modified>
</cp:coreProperties>
</file>