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4" r:id="rId2"/>
    <p:sldId id="1183" r:id="rId3"/>
    <p:sldId id="1572" r:id="rId4"/>
    <p:sldId id="1585" r:id="rId5"/>
    <p:sldId id="1591" r:id="rId6"/>
    <p:sldId id="1596" r:id="rId7"/>
    <p:sldId id="1597" r:id="rId8"/>
    <p:sldId id="1598" r:id="rId9"/>
    <p:sldId id="1599" r:id="rId10"/>
    <p:sldId id="1573" r:id="rId11"/>
    <p:sldId id="1586" r:id="rId12"/>
    <p:sldId id="1574" r:id="rId13"/>
    <p:sldId id="1588" r:id="rId14"/>
    <p:sldId id="1587" r:id="rId15"/>
    <p:sldId id="1575" r:id="rId16"/>
    <p:sldId id="1589" r:id="rId17"/>
    <p:sldId id="1576" r:id="rId18"/>
    <p:sldId id="1577" r:id="rId19"/>
    <p:sldId id="1590" r:id="rId20"/>
    <p:sldId id="1578" r:id="rId21"/>
    <p:sldId id="1579" r:id="rId22"/>
    <p:sldId id="1580" r:id="rId23"/>
    <p:sldId id="1581" r:id="rId24"/>
    <p:sldId id="1582" r:id="rId25"/>
    <p:sldId id="1547" r:id="rId26"/>
    <p:sldId id="7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5772" autoAdjust="0"/>
  </p:normalViewPr>
  <p:slideViewPr>
    <p:cSldViewPr snapToGrid="0">
      <p:cViewPr varScale="1">
        <p:scale>
          <a:sx n="93" d="100"/>
          <a:sy n="93" d="100"/>
        </p:scale>
        <p:origin x="216" y="568"/>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10/1/21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October 2,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14</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Eating Clean and Eating Tithe</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Holy People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14:1-2</a:t>
            </a:r>
          </a:p>
          <a:p>
            <a:pPr marL="0" indent="0">
              <a:buNone/>
            </a:pPr>
            <a:r>
              <a:rPr lang="en-US" sz="4000" b="1" dirty="0"/>
              <a:t>"You are the sons of Yahuwah your Elohim; you shall not cut yourselves nor shave your forehead for the sake of the dead. For you are a holy people to Yahuwah your Elohim, and Yahuwah has chosen you to be a people for His own possession (</a:t>
            </a:r>
            <a:r>
              <a:rPr lang="en-US" sz="4000" b="1" i="1" dirty="0" err="1"/>
              <a:t>segulah</a:t>
            </a:r>
            <a:r>
              <a:rPr lang="en-US" sz="4000" b="1" dirty="0"/>
              <a:t>, personal property) out of all the peoples who are on the face of the earth.</a:t>
            </a:r>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Holy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he-IL" sz="4000" dirty="0"/>
              <a:t>קָדוֹשׁ</a:t>
            </a:r>
            <a:r>
              <a:rPr lang="en-US" sz="4000" b="1" dirty="0"/>
              <a:t> (</a:t>
            </a:r>
            <a:r>
              <a:rPr lang="en-US" sz="4000" b="1" dirty="0" err="1"/>
              <a:t>kadosh</a:t>
            </a:r>
            <a:r>
              <a:rPr lang="en-US" sz="4000" b="1" dirty="0"/>
              <a:t>) - holy</a:t>
            </a:r>
            <a:r>
              <a:rPr lang="en-US" sz="4000" dirty="0"/>
              <a:t>: singled out, ordained, </a:t>
            </a:r>
            <a:endParaRPr lang="en-US" dirty="0"/>
          </a:p>
          <a:p>
            <a:pPr marL="0" indent="0">
              <a:buNone/>
            </a:pPr>
            <a:r>
              <a:rPr lang="en-US" sz="4000" dirty="0"/>
              <a:t>From </a:t>
            </a:r>
            <a:r>
              <a:rPr lang="en-US" sz="4000" i="1" dirty="0" err="1"/>
              <a:t>kadash</a:t>
            </a:r>
            <a:r>
              <a:rPr lang="en-US" sz="4000" dirty="0"/>
              <a:t> – separate, set apart</a:t>
            </a:r>
          </a:p>
        </p:txBody>
      </p:sp>
    </p:spTree>
    <p:extLst>
      <p:ext uri="{BB962C8B-B14F-4D97-AF65-F5344CB8AC3E}">
        <p14:creationId xmlns:p14="http://schemas.microsoft.com/office/powerpoint/2010/main" val="403480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Holiness in NT</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Peter 1:13-16</a:t>
            </a:r>
          </a:p>
          <a:p>
            <a:pPr marL="0" indent="0">
              <a:buNone/>
            </a:pPr>
            <a:r>
              <a:rPr lang="en-US" sz="4000" b="1" dirty="0"/>
              <a:t>Therefore, prepare your minds for action, keep sober [in spirit], fix your hope completely on the grace to be brought to you at the revelation of </a:t>
            </a:r>
            <a:r>
              <a:rPr lang="en-US" sz="4000" b="1" dirty="0" err="1"/>
              <a:t>Yahusha</a:t>
            </a:r>
            <a:r>
              <a:rPr lang="en-US" sz="4000" b="1" dirty="0"/>
              <a:t> Messiah. As obedient children, do not be conformed to the former lusts [which were yours] in your ignorance, but like the Holy One who called you, be holy yourselves also in all [your] behavior; because it is written, "YOU SHALL BE HOLY, FOR I AM HOLY."</a:t>
            </a:r>
          </a:p>
        </p:txBody>
      </p:sp>
    </p:spTree>
    <p:extLst>
      <p:ext uri="{BB962C8B-B14F-4D97-AF65-F5344CB8AC3E}">
        <p14:creationId xmlns:p14="http://schemas.microsoft.com/office/powerpoint/2010/main" val="383771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Sanctification</a:t>
            </a:r>
          </a:p>
        </p:txBody>
      </p:sp>
      <p:sp>
        <p:nvSpPr>
          <p:cNvPr id="3" name="Content Placeholder 2"/>
          <p:cNvSpPr>
            <a:spLocks noGrp="1"/>
          </p:cNvSpPr>
          <p:nvPr>
            <p:ph idx="1"/>
          </p:nvPr>
        </p:nvSpPr>
        <p:spPr>
          <a:xfrm>
            <a:off x="609600" y="1027612"/>
            <a:ext cx="10972800" cy="5830388"/>
          </a:xfrm>
        </p:spPr>
        <p:txBody>
          <a:bodyPr>
            <a:normAutofit/>
          </a:bodyPr>
          <a:lstStyle/>
          <a:p>
            <a:pPr marL="0" indent="0">
              <a:buNone/>
            </a:pPr>
            <a:r>
              <a:rPr lang="en-US" sz="4000" b="1" dirty="0"/>
              <a:t>Leviticus 19:2</a:t>
            </a:r>
          </a:p>
          <a:p>
            <a:pPr marL="0" indent="0">
              <a:buNone/>
            </a:pPr>
            <a:r>
              <a:rPr lang="en-US" sz="4000" b="1" dirty="0"/>
              <a:t>"Speak to all the congregation of the sons of Israel and say to them, 'You shall be holy, for I Yahuwah your Elohim am holy.</a:t>
            </a:r>
            <a:endParaRPr lang="en-US" sz="5400" b="1" dirty="0"/>
          </a:p>
          <a:p>
            <a:pPr marL="0" indent="0">
              <a:buNone/>
            </a:pPr>
            <a:r>
              <a:rPr lang="en-US" sz="4000" b="1" dirty="0"/>
              <a:t>Leviticus 20:7-8</a:t>
            </a:r>
          </a:p>
          <a:p>
            <a:pPr marL="0" indent="0">
              <a:buNone/>
            </a:pPr>
            <a:r>
              <a:rPr lang="en-US" sz="4000" b="1" dirty="0"/>
              <a:t>'You shall consecrate yourselves therefore and be holy, for I am Yahuwah your Elohim. 'You shall keep My statutes and practice them; I am Yahuwah who sanctifies you.</a:t>
            </a:r>
            <a:endParaRPr lang="en-US" sz="5400" b="1" dirty="0"/>
          </a:p>
        </p:txBody>
      </p:sp>
    </p:spTree>
    <p:extLst>
      <p:ext uri="{BB962C8B-B14F-4D97-AF65-F5344CB8AC3E}">
        <p14:creationId xmlns:p14="http://schemas.microsoft.com/office/powerpoint/2010/main" val="472026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Touch Not the Unclean</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2 Corinthians 6:17-7:1</a:t>
            </a:r>
          </a:p>
          <a:p>
            <a:pPr marL="0" indent="0">
              <a:buNone/>
            </a:pPr>
            <a:r>
              <a:rPr lang="en-US" sz="4000" b="1" dirty="0"/>
              <a:t>Therefore, COME OUT FROM THEIR MIDST AND BE SEPARATE," says the Lord. "AND DO NOT TOUCH WHAT IS UNCLEAN; And I will welcome you. And I will be a father to you, And you shall be sons and daughters to Me," Says the Lord Almighty. Therefore, having these promises, beloved, </a:t>
            </a:r>
            <a:r>
              <a:rPr lang="en-US" sz="4000" b="1" u="sng" dirty="0"/>
              <a:t>let us cleanse ourselves from all defilement of flesh and spirit, perfecting holiness</a:t>
            </a:r>
            <a:r>
              <a:rPr lang="en-US" sz="4000" b="1" dirty="0"/>
              <a:t> in the fear of Elohim.</a:t>
            </a:r>
          </a:p>
          <a:p>
            <a:pPr marL="0" indent="0">
              <a:buNone/>
            </a:pPr>
            <a:endParaRPr lang="en-US" sz="4000" b="1" dirty="0"/>
          </a:p>
        </p:txBody>
      </p:sp>
    </p:spTree>
    <p:extLst>
      <p:ext uri="{BB962C8B-B14F-4D97-AF65-F5344CB8AC3E}">
        <p14:creationId xmlns:p14="http://schemas.microsoft.com/office/powerpoint/2010/main" val="219334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Touch Not the Unclean</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The NT does not tell us what is unclean</a:t>
            </a:r>
          </a:p>
          <a:p>
            <a:pPr marL="0" indent="0">
              <a:buNone/>
            </a:pPr>
            <a:r>
              <a:rPr lang="en-US" sz="4000" b="1" dirty="0"/>
              <a:t>We have to go back to the Instructions in the OT to ascertain what Paul is talking about</a:t>
            </a:r>
          </a:p>
          <a:p>
            <a:pPr marL="0" indent="0">
              <a:buNone/>
            </a:pPr>
            <a:endParaRPr lang="en-US" sz="4000" b="1" dirty="0"/>
          </a:p>
        </p:txBody>
      </p:sp>
    </p:spTree>
    <p:extLst>
      <p:ext uri="{BB962C8B-B14F-4D97-AF65-F5344CB8AC3E}">
        <p14:creationId xmlns:p14="http://schemas.microsoft.com/office/powerpoint/2010/main" val="2967859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is Abomination Then Will Be</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Isaiah 65:2-5</a:t>
            </a:r>
          </a:p>
          <a:p>
            <a:pPr marL="0" indent="0">
              <a:buNone/>
            </a:pPr>
            <a:r>
              <a:rPr lang="en-US" sz="3600" b="1" dirty="0"/>
              <a:t>"I have spread out My hands all day long to a rebellious people, Who walk [in] the way which is not good, following their own thoughts, A people who continually provoke Me to My face, Offering sacrifices in gardens and burning incense on bricks; Who sit among graves and spend the night in secret places; Who eat swine's flesh, And the broth of unclean meat is [in] their pots. Who say, 'Keep to yourself, do not come near me, For I am holier than you!' These are smoke in My nostrils, A fire that burns all the day</a:t>
            </a:r>
            <a:endParaRPr lang="en-US" sz="4800" b="1" dirty="0"/>
          </a:p>
          <a:p>
            <a:pPr marL="0" indent="0">
              <a:buNone/>
            </a:pPr>
            <a:endParaRPr lang="en-US" sz="4000" b="1" dirty="0"/>
          </a:p>
        </p:txBody>
      </p:sp>
    </p:spTree>
    <p:extLst>
      <p:ext uri="{BB962C8B-B14F-4D97-AF65-F5344CB8AC3E}">
        <p14:creationId xmlns:p14="http://schemas.microsoft.com/office/powerpoint/2010/main" val="2796264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Eat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14:3</a:t>
            </a:r>
          </a:p>
          <a:p>
            <a:pPr marL="0" indent="0">
              <a:buNone/>
            </a:pPr>
            <a:r>
              <a:rPr lang="en-US" sz="4000" b="1" dirty="0"/>
              <a:t>"You shall not eat any detestable thing.” </a:t>
            </a:r>
          </a:p>
          <a:p>
            <a:pPr>
              <a:buFontTx/>
              <a:buChar char="-"/>
            </a:pPr>
            <a:r>
              <a:rPr lang="he-IL" b="1" dirty="0"/>
              <a:t> </a:t>
            </a:r>
            <a:r>
              <a:rPr lang="he-IL" sz="4000" dirty="0"/>
              <a:t>תּוֹעֵבָה</a:t>
            </a:r>
            <a:r>
              <a:rPr lang="he-IL" dirty="0"/>
              <a:t> </a:t>
            </a:r>
            <a:r>
              <a:rPr lang="en-US" sz="4000" b="1" dirty="0"/>
              <a:t>  (toe-ay-</a:t>
            </a:r>
            <a:r>
              <a:rPr lang="en-US" sz="4000" b="1" dirty="0" err="1"/>
              <a:t>vah</a:t>
            </a:r>
            <a:r>
              <a:rPr lang="en-US" sz="4000" b="1" dirty="0"/>
              <a:t>) - </a:t>
            </a:r>
            <a:r>
              <a:rPr lang="en-US" sz="4000" b="1" dirty="0" err="1"/>
              <a:t>thg</a:t>
            </a:r>
            <a:r>
              <a:rPr lang="en-US" sz="4000" b="1" dirty="0"/>
              <a:t> abominable, detestable, offensive, an offense </a:t>
            </a:r>
            <a:r>
              <a:rPr lang="en-US" sz="4000" dirty="0"/>
              <a:t> </a:t>
            </a:r>
          </a:p>
          <a:p>
            <a:pPr>
              <a:buFontTx/>
              <a:buChar char="-"/>
            </a:pPr>
            <a:r>
              <a:rPr lang="en-US" sz="4000" dirty="0"/>
              <a:t>Disgusting, putrefying, vomit inducing</a:t>
            </a:r>
          </a:p>
        </p:txBody>
      </p:sp>
    </p:spTree>
    <p:extLst>
      <p:ext uri="{BB962C8B-B14F-4D97-AF65-F5344CB8AC3E}">
        <p14:creationId xmlns:p14="http://schemas.microsoft.com/office/powerpoint/2010/main" val="251270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Animals Good For Food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14:4-6</a:t>
            </a:r>
          </a:p>
          <a:p>
            <a:pPr marL="0" indent="0">
              <a:buNone/>
            </a:pPr>
            <a:r>
              <a:rPr lang="en-US" sz="4000" b="1" dirty="0"/>
              <a:t>"These are the animals which you may eat: the ox, the sheep, the goat, the deer, the gazelle, the roebuck, the wild goat, the ibex, the antelope and the mountain sheep. Any animal that divides the hoof and has the hoof split in two [and] chews (brings up) the cud, among the animals, that you may eat.</a:t>
            </a:r>
          </a:p>
        </p:txBody>
      </p:sp>
    </p:spTree>
    <p:extLst>
      <p:ext uri="{BB962C8B-B14F-4D97-AF65-F5344CB8AC3E}">
        <p14:creationId xmlns:p14="http://schemas.microsoft.com/office/powerpoint/2010/main" val="3039915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Animals Not Fit For Eating</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14:7-8</a:t>
            </a:r>
          </a:p>
          <a:p>
            <a:pPr marL="0" indent="0">
              <a:buNone/>
            </a:pPr>
            <a:r>
              <a:rPr lang="en-US" sz="4000" b="1" dirty="0"/>
              <a:t>"Nevertheless, you are not to eat of these among those which chew the cud, or among those that divide the hoof in two: the camel and the rabbit and the </a:t>
            </a:r>
            <a:r>
              <a:rPr lang="en-US" sz="4000" b="1" dirty="0" err="1"/>
              <a:t>shaphan</a:t>
            </a:r>
            <a:r>
              <a:rPr lang="en-US" sz="4000" b="1" dirty="0"/>
              <a:t> (rock badger?), for though they chew the cud, they do not divide the hoof; they are unclean for you. The pig, because it divides the hoof but [does] not [chew] the cud, it is unclean for you. You shall not eat any of their flesh nor touch their carcasses.</a:t>
            </a:r>
          </a:p>
        </p:txBody>
      </p:sp>
    </p:spTree>
    <p:extLst>
      <p:ext uri="{BB962C8B-B14F-4D97-AF65-F5344CB8AC3E}">
        <p14:creationId xmlns:p14="http://schemas.microsoft.com/office/powerpoint/2010/main" val="394035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Unclean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he-IL" sz="4000" dirty="0"/>
              <a:t>טָמֵא </a:t>
            </a:r>
            <a:r>
              <a:rPr lang="en-US" sz="4000" b="1" dirty="0"/>
              <a:t> (ta-may)</a:t>
            </a:r>
          </a:p>
          <a:p>
            <a:pPr marL="0" indent="0">
              <a:buNone/>
            </a:pPr>
            <a:r>
              <a:rPr lang="en-US" sz="4000" dirty="0"/>
              <a:t>defile, pollute </a:t>
            </a:r>
            <a:r>
              <a:rPr lang="en-US" sz="4000" dirty="0" err="1"/>
              <a:t>onesf</a:t>
            </a:r>
            <a:endParaRPr lang="en-US" sz="4000" dirty="0"/>
          </a:p>
          <a:p>
            <a:pPr marL="0" indent="0">
              <a:buNone/>
            </a:pPr>
            <a:r>
              <a:rPr lang="en-US" sz="4000" dirty="0"/>
              <a:t>dishonor </a:t>
            </a:r>
          </a:p>
          <a:p>
            <a:pPr marL="0" indent="0">
              <a:buNone/>
            </a:pPr>
            <a:r>
              <a:rPr lang="en-US" sz="4000" dirty="0"/>
              <a:t>profane</a:t>
            </a:r>
          </a:p>
        </p:txBody>
      </p:sp>
    </p:spTree>
    <p:extLst>
      <p:ext uri="{BB962C8B-B14F-4D97-AF65-F5344CB8AC3E}">
        <p14:creationId xmlns:p14="http://schemas.microsoft.com/office/powerpoint/2010/main" val="465429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For What Purpose are All Things Created?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Man</a:t>
            </a:r>
          </a:p>
          <a:p>
            <a:pPr marL="0" indent="0">
              <a:buNone/>
            </a:pPr>
            <a:r>
              <a:rPr lang="en-US" sz="4000" b="1" dirty="0"/>
              <a:t>Sabbath</a:t>
            </a:r>
          </a:p>
          <a:p>
            <a:pPr marL="0" indent="0">
              <a:buNone/>
            </a:pPr>
            <a:r>
              <a:rPr lang="en-US" sz="4000" b="1" dirty="0"/>
              <a:t>Vegetation, seed bearing</a:t>
            </a:r>
          </a:p>
          <a:p>
            <a:pPr marL="0" indent="0">
              <a:buNone/>
            </a:pPr>
            <a:r>
              <a:rPr lang="en-US" sz="4000" b="1" dirty="0"/>
              <a:t>Animals</a:t>
            </a:r>
          </a:p>
          <a:p>
            <a:pPr marL="0" indent="0">
              <a:buNone/>
            </a:pPr>
            <a:r>
              <a:rPr lang="en-US" sz="4000" b="1" dirty="0"/>
              <a:t>Sea creatures</a:t>
            </a:r>
          </a:p>
          <a:p>
            <a:pPr marL="0" indent="0">
              <a:buNone/>
            </a:pPr>
            <a:r>
              <a:rPr lang="en-US" sz="4000" b="1" dirty="0"/>
              <a:t>Birds</a:t>
            </a:r>
          </a:p>
        </p:txBody>
      </p:sp>
    </p:spTree>
    <p:extLst>
      <p:ext uri="{BB962C8B-B14F-4D97-AF65-F5344CB8AC3E}">
        <p14:creationId xmlns:p14="http://schemas.microsoft.com/office/powerpoint/2010/main" val="1405165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Of the Sea Creatures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14:9-10</a:t>
            </a:r>
          </a:p>
          <a:p>
            <a:pPr marL="0" indent="0">
              <a:buNone/>
            </a:pPr>
            <a:r>
              <a:rPr lang="en-US" sz="4000" b="1" dirty="0"/>
              <a:t>"These you may eat of all that are in water: </a:t>
            </a:r>
            <a:r>
              <a:rPr lang="en-US" sz="4000" b="1" u="sng" dirty="0"/>
              <a:t>anything that has fins and scales you may eat</a:t>
            </a:r>
            <a:r>
              <a:rPr lang="en-US" sz="4000" b="1" dirty="0"/>
              <a:t>, but anything that does not have fins and scales you shall not eat; it is unclean for you.</a:t>
            </a:r>
          </a:p>
        </p:txBody>
      </p:sp>
    </p:spTree>
    <p:extLst>
      <p:ext uri="{BB962C8B-B14F-4D97-AF65-F5344CB8AC3E}">
        <p14:creationId xmlns:p14="http://schemas.microsoft.com/office/powerpoint/2010/main" val="293133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Detestable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Leviticus 11:10-11</a:t>
            </a:r>
          </a:p>
          <a:p>
            <a:pPr marL="0" indent="0">
              <a:buNone/>
            </a:pPr>
            <a:r>
              <a:rPr lang="en-US" sz="4000" b="1" dirty="0"/>
              <a:t>'But whatever is in the seas and in the rivers that does not have fins and scales among all the teeming life of the water, and among all the living creatures that are in the water, they are </a:t>
            </a:r>
            <a:r>
              <a:rPr lang="en-US" sz="4000" b="1" u="sng" dirty="0"/>
              <a:t>detestable</a:t>
            </a:r>
            <a:r>
              <a:rPr lang="en-US" sz="4000" b="1" dirty="0"/>
              <a:t> things to you, and they shall be </a:t>
            </a:r>
            <a:r>
              <a:rPr lang="en-US" sz="4000" b="1" u="sng" dirty="0"/>
              <a:t>abhorrent</a:t>
            </a:r>
            <a:r>
              <a:rPr lang="en-US" sz="4000" b="1" dirty="0"/>
              <a:t> to you; you may not eat of their flesh, and their carcasses you shall </a:t>
            </a:r>
            <a:r>
              <a:rPr lang="en-US" sz="4000" b="1" u="sng" dirty="0"/>
              <a:t>detest</a:t>
            </a:r>
            <a:r>
              <a:rPr lang="en-US" sz="4000" b="1" dirty="0"/>
              <a:t>.</a:t>
            </a:r>
          </a:p>
          <a:p>
            <a:pPr marL="0" indent="0">
              <a:buNone/>
            </a:pPr>
            <a:r>
              <a:rPr lang="en-US" sz="4000" b="1" dirty="0"/>
              <a:t>- </a:t>
            </a:r>
            <a:r>
              <a:rPr lang="he-IL" sz="4000" dirty="0"/>
              <a:t>שֶׁקֶץ</a:t>
            </a:r>
            <a:r>
              <a:rPr lang="he-IL" dirty="0"/>
              <a:t> </a:t>
            </a:r>
            <a:r>
              <a:rPr lang="en-US" sz="4000" b="1" dirty="0"/>
              <a:t>  (</a:t>
            </a:r>
            <a:r>
              <a:rPr lang="en-US" sz="4000" b="1" dirty="0" err="1"/>
              <a:t>shekets</a:t>
            </a:r>
            <a:r>
              <a:rPr lang="en-US" sz="4000" b="1" dirty="0"/>
              <a:t>) detestable</a:t>
            </a:r>
          </a:p>
        </p:txBody>
      </p:sp>
    </p:spTree>
    <p:extLst>
      <p:ext uri="{BB962C8B-B14F-4D97-AF65-F5344CB8AC3E}">
        <p14:creationId xmlns:p14="http://schemas.microsoft.com/office/powerpoint/2010/main" val="518003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Unclean Birds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14:11-18</a:t>
            </a:r>
          </a:p>
          <a:p>
            <a:pPr marL="0" indent="0">
              <a:buNone/>
            </a:pPr>
            <a:r>
              <a:rPr lang="en-US" sz="4000" b="1" dirty="0"/>
              <a:t>"You may eat any clean bird. But these are the ones which you shall not eat: the eagle and the vulture and the buzzard, and the red kite, the falcon, and the kite in their kinds, and every raven in its kind, and the ostrich, the owl, the sea gull, and the hawk in their kinds, the little owl, the great owl, the white owl, the pelican, the carrion vulture, the cormorant, the stork, and the heron in their kinds, and the hoopoe and the bat.</a:t>
            </a:r>
            <a:endParaRPr lang="en-US" b="1" dirty="0"/>
          </a:p>
        </p:txBody>
      </p:sp>
    </p:spTree>
    <p:extLst>
      <p:ext uri="{BB962C8B-B14F-4D97-AF65-F5344CB8AC3E}">
        <p14:creationId xmlns:p14="http://schemas.microsoft.com/office/powerpoint/2010/main" val="639547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Teeming Birds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14:19-20</a:t>
            </a:r>
          </a:p>
          <a:p>
            <a:pPr marL="0" indent="0">
              <a:buNone/>
            </a:pPr>
            <a:r>
              <a:rPr lang="en-US" sz="4000" b="1" dirty="0"/>
              <a:t>"And all the teeming life with wings are unclean to you; they shall not be eaten. You may eat any clean bird.</a:t>
            </a:r>
          </a:p>
        </p:txBody>
      </p:sp>
    </p:spTree>
    <p:extLst>
      <p:ext uri="{BB962C8B-B14F-4D97-AF65-F5344CB8AC3E}">
        <p14:creationId xmlns:p14="http://schemas.microsoft.com/office/powerpoint/2010/main" val="1236353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About Chickens?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Not mentioned in the list (as far as we know)</a:t>
            </a:r>
          </a:p>
          <a:p>
            <a:pPr marL="0" indent="0">
              <a:buNone/>
            </a:pPr>
            <a:r>
              <a:rPr lang="en-US" sz="4000" b="1" dirty="0"/>
              <a:t>Chickens are birds but aren’t predatory</a:t>
            </a:r>
          </a:p>
          <a:p>
            <a:pPr marL="0" indent="0">
              <a:buNone/>
            </a:pPr>
            <a:endParaRPr lang="en-US" sz="4000" b="1" dirty="0"/>
          </a:p>
        </p:txBody>
      </p:sp>
    </p:spTree>
    <p:extLst>
      <p:ext uri="{BB962C8B-B14F-4D97-AF65-F5344CB8AC3E}">
        <p14:creationId xmlns:p14="http://schemas.microsoft.com/office/powerpoint/2010/main" val="2419074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Dead Carcass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14:21</a:t>
            </a:r>
          </a:p>
          <a:p>
            <a:pPr marL="0" indent="0">
              <a:buNone/>
            </a:pPr>
            <a:r>
              <a:rPr lang="en-US" sz="4000" b="1" dirty="0"/>
              <a:t>"You shall not eat anything which dies [of itself]. You may give it to the alien who is in your town, so that he may eat it, or you may sell it to a foreigner, for you are a holy people to Yahuwah your Elohim. You shall not boil a young goat in its mother's milk.</a:t>
            </a:r>
          </a:p>
        </p:txBody>
      </p:sp>
    </p:spTree>
    <p:extLst>
      <p:ext uri="{BB962C8B-B14F-4D97-AF65-F5344CB8AC3E}">
        <p14:creationId xmlns:p14="http://schemas.microsoft.com/office/powerpoint/2010/main" val="3205636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Tithe – You Eat 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14:22-23</a:t>
            </a:r>
          </a:p>
          <a:p>
            <a:pPr marL="0" indent="0">
              <a:buNone/>
            </a:pPr>
            <a:r>
              <a:rPr lang="en-US" sz="4000" b="1" dirty="0"/>
              <a:t>"You shall surely tithe all the produce (gain, increase) from what you sow, which comes out of the field every year. You shall eat in the presence of Yahuwah your Elohim, at the place where He chooses to establish His name, the tithe of your grain, your new wine, your oil, and the firstborn of your herd and your flock, so that you may learn to fear Yahuwah your Elohim always.</a:t>
            </a:r>
          </a:p>
        </p:txBody>
      </p:sp>
    </p:spTree>
    <p:extLst>
      <p:ext uri="{BB962C8B-B14F-4D97-AF65-F5344CB8AC3E}">
        <p14:creationId xmlns:p14="http://schemas.microsoft.com/office/powerpoint/2010/main" val="1504893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Bringing Money Instead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14:24-25</a:t>
            </a:r>
          </a:p>
          <a:p>
            <a:pPr marL="0" indent="0">
              <a:buNone/>
            </a:pPr>
            <a:r>
              <a:rPr lang="en-US" sz="4000" b="1" dirty="0"/>
              <a:t>"If the distance is so great for you that you are not able to bring [the tithe], since the place where Yahuwah your Elohim chooses to set His name is too far away from you when Yahuwah your Elohim blesses you, then you shall exchange [it] for money, and bind the money in your hand and go to the place which Yahuwah your Elohim chooses.</a:t>
            </a:r>
          </a:p>
        </p:txBody>
      </p:sp>
    </p:spTree>
    <p:extLst>
      <p:ext uri="{BB962C8B-B14F-4D97-AF65-F5344CB8AC3E}">
        <p14:creationId xmlns:p14="http://schemas.microsoft.com/office/powerpoint/2010/main" val="2044931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Tithe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14:26-27</a:t>
            </a:r>
          </a:p>
          <a:p>
            <a:pPr marL="0" indent="0">
              <a:buNone/>
            </a:pPr>
            <a:r>
              <a:rPr lang="en-US" sz="4000" b="1" dirty="0"/>
              <a:t>"You may spend the money for whatever your heart desires: for oxen, or sheep, or wine, or strong drink, or whatever your heart desires; and there you shall eat in the presence of Yahuwah your Elohim and rejoice, you and your household. Also you shall not neglect the Levite who is in your town, for he has no portion or inheritance among you.</a:t>
            </a:r>
          </a:p>
        </p:txBody>
      </p:sp>
    </p:spTree>
    <p:extLst>
      <p:ext uri="{BB962C8B-B14F-4D97-AF65-F5344CB8AC3E}">
        <p14:creationId xmlns:p14="http://schemas.microsoft.com/office/powerpoint/2010/main" val="1022183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Third Year Tithe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14:28-29</a:t>
            </a:r>
          </a:p>
          <a:p>
            <a:pPr marL="0" indent="0">
              <a:buNone/>
            </a:pPr>
            <a:r>
              <a:rPr lang="en-US" sz="4000" b="1" dirty="0"/>
              <a:t>"At the end of every third year you shall bring out all the tithe of your produce in that year, and shall deposit [it] in your town. The Levite, because he has no portion or inheritance among you, and the alien, the orphan and the widow who are in your town, shall come and eat and be satisfied, in order that Yahuwah your Elohim may bless you in all the work of your hand which you do.</a:t>
            </a:r>
          </a:p>
        </p:txBody>
      </p:sp>
    </p:spTree>
    <p:extLst>
      <p:ext uri="{BB962C8B-B14F-4D97-AF65-F5344CB8AC3E}">
        <p14:creationId xmlns:p14="http://schemas.microsoft.com/office/powerpoint/2010/main" val="1459570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You are holy to Yahuwah and your actions should reflect this</a:t>
            </a:r>
          </a:p>
          <a:p>
            <a:pPr marL="0" indent="0">
              <a:buNone/>
            </a:pPr>
            <a:r>
              <a:rPr lang="en-US" sz="4000" b="1" dirty="0"/>
              <a:t>You may eat that which was created for this purpose</a:t>
            </a:r>
          </a:p>
          <a:p>
            <a:pPr marL="0" indent="0">
              <a:buNone/>
            </a:pPr>
            <a:r>
              <a:rPr lang="en-US" sz="4000" b="1" dirty="0"/>
              <a:t>But treat as an abomination those creatures which have a different purpose than for food for you</a:t>
            </a:r>
          </a:p>
          <a:p>
            <a:pPr marL="0" indent="0">
              <a:buNone/>
            </a:pPr>
            <a:r>
              <a:rPr lang="en-US" sz="4000" b="1" dirty="0"/>
              <a:t>Tithe all your increase</a:t>
            </a:r>
          </a:p>
          <a:p>
            <a:pPr marL="0" indent="0">
              <a:buNone/>
            </a:pPr>
            <a:r>
              <a:rPr lang="en-US" sz="4000" b="1" dirty="0"/>
              <a:t>Keep locally your tithe in the third year</a:t>
            </a:r>
          </a:p>
        </p:txBody>
      </p:sp>
    </p:spTree>
    <p:extLst>
      <p:ext uri="{BB962C8B-B14F-4D97-AF65-F5344CB8AC3E}">
        <p14:creationId xmlns:p14="http://schemas.microsoft.com/office/powerpoint/2010/main" val="540831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294781</TotalTime>
  <Words>1591</Words>
  <Application>Microsoft Macintosh PowerPoint</Application>
  <PresentationFormat>Widescreen</PresentationFormat>
  <Paragraphs>103</Paragraphs>
  <Slides>26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Helvetica</vt:lpstr>
      <vt:lpstr>Office Theme</vt:lpstr>
      <vt:lpstr>PowerPoint Presentation</vt:lpstr>
      <vt:lpstr>PowerPoint Presentation</vt:lpstr>
      <vt:lpstr>A Holy People</vt:lpstr>
      <vt:lpstr>Holy</vt:lpstr>
      <vt:lpstr>Holiness in NT</vt:lpstr>
      <vt:lpstr>Sanctification</vt:lpstr>
      <vt:lpstr>Touch Not the Unclean</vt:lpstr>
      <vt:lpstr>Touch Not the Unclean</vt:lpstr>
      <vt:lpstr>What is Abomination Then Will Be</vt:lpstr>
      <vt:lpstr>Don’t Eat</vt:lpstr>
      <vt:lpstr>Animals Good For Food</vt:lpstr>
      <vt:lpstr>The Animals Not Fit For Eating</vt:lpstr>
      <vt:lpstr>Unclean</vt:lpstr>
      <vt:lpstr>For What Purpose are All Things Created?</vt:lpstr>
      <vt:lpstr>Of the Sea Creatures</vt:lpstr>
      <vt:lpstr>Detestable</vt:lpstr>
      <vt:lpstr>Unclean Birds</vt:lpstr>
      <vt:lpstr>The Teeming Birds</vt:lpstr>
      <vt:lpstr>What About Chickens?</vt:lpstr>
      <vt:lpstr>The Dead Carcass</vt:lpstr>
      <vt:lpstr>The Tithe – You Eat It!</vt:lpstr>
      <vt:lpstr>Bringing Money Instead</vt:lpstr>
      <vt:lpstr>The Tithe</vt:lpstr>
      <vt:lpstr>The Third Year Tithe</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2374</cp:revision>
  <dcterms:created xsi:type="dcterms:W3CDTF">2018-11-07T08:55:54Z</dcterms:created>
  <dcterms:modified xsi:type="dcterms:W3CDTF">2021-10-02T15:36:16Z</dcterms:modified>
</cp:coreProperties>
</file>