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4" r:id="rId2"/>
    <p:sldId id="1183" r:id="rId3"/>
    <p:sldId id="1572" r:id="rId4"/>
    <p:sldId id="1573" r:id="rId5"/>
    <p:sldId id="1589" r:id="rId6"/>
    <p:sldId id="1590" r:id="rId7"/>
    <p:sldId id="1598" r:id="rId8"/>
    <p:sldId id="1602" r:id="rId9"/>
    <p:sldId id="1574" r:id="rId10"/>
    <p:sldId id="1599" r:id="rId11"/>
    <p:sldId id="1600" r:id="rId12"/>
    <p:sldId id="1575" r:id="rId13"/>
    <p:sldId id="1603" r:id="rId14"/>
    <p:sldId id="1604" r:id="rId15"/>
    <p:sldId id="1576" r:id="rId16"/>
    <p:sldId id="1605" r:id="rId17"/>
    <p:sldId id="1577" r:id="rId18"/>
    <p:sldId id="1578" r:id="rId19"/>
    <p:sldId id="1579" r:id="rId20"/>
    <p:sldId id="1580" r:id="rId21"/>
    <p:sldId id="1581" r:id="rId22"/>
    <p:sldId id="1582" r:id="rId23"/>
    <p:sldId id="1606" r:id="rId24"/>
    <p:sldId id="1583" r:id="rId25"/>
    <p:sldId id="1584" r:id="rId26"/>
    <p:sldId id="1607" r:id="rId27"/>
    <p:sldId id="1585" r:id="rId28"/>
    <p:sldId id="1586" r:id="rId29"/>
    <p:sldId id="1587" r:id="rId30"/>
    <p:sldId id="1588" r:id="rId31"/>
    <p:sldId id="1601" r:id="rId32"/>
    <p:sldId id="1547" r:id="rId33"/>
    <p:sldId id="77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95821" autoAdjust="0"/>
  </p:normalViewPr>
  <p:slideViewPr>
    <p:cSldViewPr snapToGrid="0">
      <p:cViewPr varScale="1">
        <p:scale>
          <a:sx n="76" d="100"/>
          <a:sy n="76" d="100"/>
        </p:scale>
        <p:origin x="216" y="91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8/29/21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Colossae is located in</a:t>
            </a:r>
            <a:r>
              <a:rPr lang="en-US" baseline="0"/>
              <a:t> Phrygia near Ephesus and Laodicea.  </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8/29/21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8/29/21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8/29/21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8/29/21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8/29/21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8/29/21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8/29/21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8/29/21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8/29/21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8/29/21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8/29/21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8/29/21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September 4,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err="1">
                <a:solidFill>
                  <a:schemeClr val="accent2">
                    <a:lumMod val="50000"/>
                  </a:schemeClr>
                </a:solidFill>
                <a:cs typeface="Helvetica" pitchFamily="34" charset="0"/>
              </a:rPr>
              <a:t>Devarim</a:t>
            </a:r>
            <a:r>
              <a:rPr lang="en-US" sz="8000" b="1" dirty="0">
                <a:solidFill>
                  <a:schemeClr val="accent2">
                    <a:lumMod val="50000"/>
                  </a:schemeClr>
                </a:solidFill>
                <a:cs typeface="Helvetica" pitchFamily="34" charset="0"/>
              </a:rPr>
              <a:t>/Deuteronomy 12</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How To Worship Yahuwah</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When In The Land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12:1</a:t>
            </a:r>
          </a:p>
          <a:p>
            <a:pPr marL="0" indent="0">
              <a:buNone/>
            </a:pPr>
            <a:r>
              <a:rPr lang="en-US" sz="4000" b="1" dirty="0"/>
              <a:t>"These are the statutes and the judgments which you shall carefully observe in the land which Yahuwah, the Elohim of your fathers, has given you to possess as long as you live on the earth.</a:t>
            </a:r>
          </a:p>
          <a:p>
            <a:pPr>
              <a:buFontTx/>
              <a:buChar char="-"/>
            </a:pPr>
            <a:r>
              <a:rPr lang="en-US" sz="4000" b="1" dirty="0"/>
              <a:t>1. Worship Him by guarding his commands</a:t>
            </a:r>
          </a:p>
          <a:p>
            <a:pPr>
              <a:buFontTx/>
              <a:buChar char="-"/>
            </a:pPr>
            <a:r>
              <a:rPr lang="en-US" sz="4000" b="1" dirty="0" err="1"/>
              <a:t>Chukim</a:t>
            </a:r>
            <a:r>
              <a:rPr lang="en-US" sz="4000" b="1" dirty="0"/>
              <a:t> and </a:t>
            </a:r>
            <a:r>
              <a:rPr lang="en-US" sz="4000" b="1" dirty="0" err="1"/>
              <a:t>mishpatim</a:t>
            </a:r>
            <a:endParaRPr lang="en-US" sz="4000" b="1" dirty="0"/>
          </a:p>
        </p:txBody>
      </p:sp>
    </p:spTree>
    <p:extLst>
      <p:ext uri="{BB962C8B-B14F-4D97-AF65-F5344CB8AC3E}">
        <p14:creationId xmlns:p14="http://schemas.microsoft.com/office/powerpoint/2010/main" val="35624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Destroying All False Worship</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12:2-3</a:t>
            </a:r>
          </a:p>
          <a:p>
            <a:pPr marL="0" indent="0">
              <a:buNone/>
            </a:pPr>
            <a:r>
              <a:rPr lang="en-US" sz="4000" b="1" dirty="0"/>
              <a:t>"You shall utterly destroy all the places where the nations whom you shall dispossess serve their gods, on the high mountains and on the hills and under every green tree. You shall tear down their altars and smash their [sacred] pillars and burn their </a:t>
            </a:r>
            <a:r>
              <a:rPr lang="en-US" sz="4000" b="1" dirty="0" err="1"/>
              <a:t>Asherim</a:t>
            </a:r>
            <a:r>
              <a:rPr lang="en-US" sz="4000" b="1" dirty="0"/>
              <a:t> with fire, and you shall cut down the engraved images of their gods and obliterate their name from that place.</a:t>
            </a:r>
          </a:p>
        </p:txBody>
      </p:sp>
    </p:spTree>
    <p:extLst>
      <p:ext uri="{BB962C8B-B14F-4D97-AF65-F5344CB8AC3E}">
        <p14:creationId xmlns:p14="http://schemas.microsoft.com/office/powerpoint/2010/main" val="544241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Utterly Destroy Them…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7:2</a:t>
            </a:r>
          </a:p>
          <a:p>
            <a:pPr marL="0" indent="0">
              <a:buNone/>
            </a:pPr>
            <a:r>
              <a:rPr lang="en-US" sz="4000" b="1" dirty="0"/>
              <a:t>and when Yahuwah your Elohim delivers them before you and you defeat them, then you shall utterly destroy them. You shall make no covenant with them and show no favor to them.</a:t>
            </a:r>
          </a:p>
          <a:p>
            <a:pPr>
              <a:buFontTx/>
              <a:buChar char="-"/>
            </a:pPr>
            <a:r>
              <a:rPr lang="he-IL" sz="4000" dirty="0"/>
              <a:t>חָרַם </a:t>
            </a:r>
            <a:r>
              <a:rPr lang="en-US" sz="4000" b="1" dirty="0"/>
              <a:t> (</a:t>
            </a:r>
            <a:r>
              <a:rPr lang="en-US" sz="4000" b="1" dirty="0" err="1"/>
              <a:t>charam</a:t>
            </a:r>
            <a:r>
              <a:rPr lang="en-US" sz="4000" b="1" dirty="0"/>
              <a:t>) </a:t>
            </a:r>
            <a:r>
              <a:rPr lang="en-US" sz="4000" dirty="0"/>
              <a:t>ban, devote, exterminate</a:t>
            </a:r>
          </a:p>
          <a:p>
            <a:pPr>
              <a:buFontTx/>
              <a:buChar char="-"/>
            </a:pPr>
            <a:r>
              <a:rPr lang="en-US" sz="4000" dirty="0"/>
              <a:t>Favor - friendly regard shown toward another especially by a superior, approving consideration or attention</a:t>
            </a:r>
            <a:endParaRPr lang="en-US" dirty="0"/>
          </a:p>
        </p:txBody>
      </p:sp>
    </p:spTree>
    <p:extLst>
      <p:ext uri="{BB962C8B-B14F-4D97-AF65-F5344CB8AC3E}">
        <p14:creationId xmlns:p14="http://schemas.microsoft.com/office/powerpoint/2010/main" val="4208597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Destroy All Objects of Worship</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7:5-6</a:t>
            </a:r>
          </a:p>
          <a:p>
            <a:pPr marL="0" indent="0">
              <a:buNone/>
            </a:pPr>
            <a:r>
              <a:rPr lang="en-US" sz="4000" b="1" dirty="0"/>
              <a:t>"But thus you shall do to them: you shall tear down their altars, and smash their [sacred] pillars, and </a:t>
            </a:r>
            <a:r>
              <a:rPr lang="en-US" sz="4000" b="1" u="sng" dirty="0"/>
              <a:t>hew down</a:t>
            </a:r>
            <a:r>
              <a:rPr lang="en-US" sz="4000" b="1" dirty="0"/>
              <a:t> their </a:t>
            </a:r>
            <a:r>
              <a:rPr lang="en-US" sz="4000" b="1" dirty="0" err="1"/>
              <a:t>Asherim</a:t>
            </a:r>
            <a:r>
              <a:rPr lang="en-US" sz="4000" b="1" dirty="0"/>
              <a:t>, and burn their graven images with fire. For you are a holy people to Yahuwah your Elohim; Yahuwah your Elohim has chosen you to be a people for His own possession out of all the peoples who are on the face of the earth.</a:t>
            </a:r>
          </a:p>
        </p:txBody>
      </p:sp>
    </p:spTree>
    <p:extLst>
      <p:ext uri="{BB962C8B-B14F-4D97-AF65-F5344CB8AC3E}">
        <p14:creationId xmlns:p14="http://schemas.microsoft.com/office/powerpoint/2010/main" val="152975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Asherah</a:t>
            </a:r>
          </a:p>
        </p:txBody>
      </p:sp>
      <p:sp>
        <p:nvSpPr>
          <p:cNvPr id="3" name="Content Placeholder 2"/>
          <p:cNvSpPr>
            <a:spLocks noGrp="1"/>
          </p:cNvSpPr>
          <p:nvPr>
            <p:ph idx="1"/>
          </p:nvPr>
        </p:nvSpPr>
        <p:spPr>
          <a:xfrm>
            <a:off x="609600" y="1130852"/>
            <a:ext cx="10972800" cy="5645427"/>
          </a:xfrm>
        </p:spPr>
        <p:txBody>
          <a:bodyPr>
            <a:normAutofit/>
          </a:bodyPr>
          <a:lstStyle/>
          <a:p>
            <a:pPr marL="514350" indent="-514350">
              <a:buAutoNum type="alphaLcPeriod"/>
            </a:pPr>
            <a:r>
              <a:rPr lang="en-US" sz="4000" dirty="0"/>
              <a:t>a </a:t>
            </a:r>
            <a:r>
              <a:rPr lang="en-US" sz="4000" dirty="0" err="1"/>
              <a:t>Canaanitish</a:t>
            </a:r>
            <a:r>
              <a:rPr lang="en-US" sz="4000" dirty="0"/>
              <a:t> goddess of fortune &amp; happiness; having prophets 1 K 18:19, an image 15:13 = 2 Ch 15:16, 2 K 21:7, sacred vessels 2 K 23:4, houses v:7. </a:t>
            </a:r>
          </a:p>
          <a:p>
            <a:pPr marL="0" indent="0">
              <a:buNone/>
            </a:pPr>
            <a:r>
              <a:rPr lang="en-US" sz="4000" dirty="0"/>
              <a:t>b. a symbol of this goddess, a </a:t>
            </a:r>
            <a:r>
              <a:rPr lang="en-US" sz="4000" i="1" dirty="0"/>
              <a:t>sacred tree </a:t>
            </a:r>
            <a:r>
              <a:rPr lang="en-US" sz="4000" dirty="0"/>
              <a:t>or </a:t>
            </a:r>
            <a:r>
              <a:rPr lang="en-US" sz="4000" i="1" dirty="0"/>
              <a:t>pole </a:t>
            </a:r>
            <a:r>
              <a:rPr lang="en-US" sz="4000" dirty="0"/>
              <a:t>set up near an altar  </a:t>
            </a:r>
          </a:p>
        </p:txBody>
      </p:sp>
    </p:spTree>
    <p:extLst>
      <p:ext uri="{BB962C8B-B14F-4D97-AF65-F5344CB8AC3E}">
        <p14:creationId xmlns:p14="http://schemas.microsoft.com/office/powerpoint/2010/main" val="1344302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How to Worship</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dirty="0"/>
              <a:t>2 Worship Him by destroying all “other” worship practices, worship places, worship implements</a:t>
            </a:r>
          </a:p>
        </p:txBody>
      </p:sp>
    </p:spTree>
    <p:extLst>
      <p:ext uri="{BB962C8B-B14F-4D97-AF65-F5344CB8AC3E}">
        <p14:creationId xmlns:p14="http://schemas.microsoft.com/office/powerpoint/2010/main" val="2962775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Worship Him His Way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12:4-5</a:t>
            </a:r>
          </a:p>
          <a:p>
            <a:pPr marL="0" indent="0">
              <a:buNone/>
            </a:pPr>
            <a:r>
              <a:rPr lang="en-US" sz="4000" b="1" dirty="0"/>
              <a:t>"You shall not act like this toward Yahuwah your Elohim. But you shall seek [Yahuwah] at the place which Yahuwah your Elohim will choose from all your tribes, to establish His name there for His dwelling, and there you shall come.</a:t>
            </a:r>
          </a:p>
          <a:p>
            <a:pPr marL="0" indent="0">
              <a:buNone/>
            </a:pPr>
            <a:r>
              <a:rPr lang="en-US" sz="4000" b="1" dirty="0"/>
              <a:t>3. Do not treat Him with contempt</a:t>
            </a:r>
          </a:p>
        </p:txBody>
      </p:sp>
    </p:spTree>
    <p:extLst>
      <p:ext uri="{BB962C8B-B14F-4D97-AF65-F5344CB8AC3E}">
        <p14:creationId xmlns:p14="http://schemas.microsoft.com/office/powerpoint/2010/main" val="1809091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Worship Him His Way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4</a:t>
            </a:r>
            <a:r>
              <a:rPr lang="en-US" sz="4000" b="1" baseline="30000" dirty="0"/>
              <a:t>th</a:t>
            </a:r>
            <a:r>
              <a:rPr lang="en-US" sz="4000" b="1" dirty="0"/>
              <a:t> Gospel 4:20-22</a:t>
            </a:r>
          </a:p>
          <a:p>
            <a:pPr marL="0" indent="0">
              <a:buNone/>
            </a:pPr>
            <a:r>
              <a:rPr lang="en-US" sz="4000" b="1" dirty="0"/>
              <a:t>"Our fathers worshiped in this mountain, and you say that in Jerusalem is the place where men ought to worship." </a:t>
            </a:r>
            <a:r>
              <a:rPr lang="en-US" sz="4000" b="1" dirty="0" err="1"/>
              <a:t>Yahusha</a:t>
            </a:r>
            <a:r>
              <a:rPr lang="en-US" sz="4000" b="1" dirty="0"/>
              <a:t> said to her, "Woman, believe Me, an hour is coming when neither in this mountain nor in Jerusalem will you worship the Father. "You worship what you do not know; </a:t>
            </a:r>
            <a:r>
              <a:rPr lang="en-US" sz="4000" b="1" u="sng" dirty="0"/>
              <a:t>we worship what we know</a:t>
            </a:r>
            <a:r>
              <a:rPr lang="en-US" sz="4000" b="1" dirty="0"/>
              <a:t>, for salvation is from the </a:t>
            </a:r>
            <a:r>
              <a:rPr lang="en-US" sz="4000" b="1" dirty="0" err="1"/>
              <a:t>Yehudim</a:t>
            </a:r>
            <a:r>
              <a:rPr lang="en-US" sz="4000" b="1" dirty="0"/>
              <a:t>.</a:t>
            </a:r>
          </a:p>
        </p:txBody>
      </p:sp>
    </p:spTree>
    <p:extLst>
      <p:ext uri="{BB962C8B-B14F-4D97-AF65-F5344CB8AC3E}">
        <p14:creationId xmlns:p14="http://schemas.microsoft.com/office/powerpoint/2010/main" val="3313959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Worship Him His Way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4</a:t>
            </a:r>
            <a:r>
              <a:rPr lang="en-US" sz="4000" b="1" baseline="30000" dirty="0"/>
              <a:t>th</a:t>
            </a:r>
            <a:r>
              <a:rPr lang="en-US" sz="4000" b="1" dirty="0"/>
              <a:t> Gospel 4:23-24</a:t>
            </a:r>
          </a:p>
          <a:p>
            <a:pPr marL="0" indent="0">
              <a:buNone/>
            </a:pPr>
            <a:r>
              <a:rPr lang="en-US" sz="4000" b="1" dirty="0"/>
              <a:t>"But an hour is coming, and now is, when the true worshipers will worship the Father in spirit and truth; for such people the Father seeks to be His worshipers. Elohim is spirit, and those who worship Him must worship in spirit and truth.”</a:t>
            </a:r>
          </a:p>
          <a:p>
            <a:pPr marL="0" indent="0">
              <a:buNone/>
            </a:pPr>
            <a:r>
              <a:rPr lang="en-US" sz="4000" b="1" dirty="0"/>
              <a:t>- In Spirit and truth – not ritualistic going through the motion, but from the heart</a:t>
            </a:r>
          </a:p>
        </p:txBody>
      </p:sp>
    </p:spTree>
    <p:extLst>
      <p:ext uri="{BB962C8B-B14F-4D97-AF65-F5344CB8AC3E}">
        <p14:creationId xmlns:p14="http://schemas.microsoft.com/office/powerpoint/2010/main" val="850588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Worship Him at His Place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12:6</a:t>
            </a:r>
          </a:p>
          <a:p>
            <a:pPr marL="0" indent="0">
              <a:buNone/>
            </a:pPr>
            <a:r>
              <a:rPr lang="en-US" sz="4000" b="1" dirty="0"/>
              <a:t>"There you shall bring your burnt offerings, your sacrifices, your tithes, the contribution of your hand, your votive offerings, your freewill offerings, and the firstborn of your herd and of your flock. </a:t>
            </a:r>
          </a:p>
        </p:txBody>
      </p:sp>
    </p:spTree>
    <p:extLst>
      <p:ext uri="{BB962C8B-B14F-4D97-AF65-F5344CB8AC3E}">
        <p14:creationId xmlns:p14="http://schemas.microsoft.com/office/powerpoint/2010/main" val="2171399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Gifts to Bring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Olah</a:t>
            </a:r>
            <a:r>
              <a:rPr lang="en-US" sz="4000" b="1" dirty="0"/>
              <a:t> – burnt offerings, ascending offerings</a:t>
            </a:r>
          </a:p>
          <a:p>
            <a:pPr marL="0" indent="0">
              <a:buNone/>
            </a:pPr>
            <a:r>
              <a:rPr lang="en-US" sz="4000" b="1" dirty="0" err="1"/>
              <a:t>Zebach</a:t>
            </a:r>
            <a:r>
              <a:rPr lang="en-US" sz="4000" b="1" dirty="0"/>
              <a:t> – sacrifices</a:t>
            </a:r>
          </a:p>
          <a:p>
            <a:pPr marL="0" indent="0">
              <a:buNone/>
            </a:pPr>
            <a:r>
              <a:rPr lang="en-US" sz="4000" b="1" dirty="0" err="1"/>
              <a:t>Ma’aser</a:t>
            </a:r>
            <a:r>
              <a:rPr lang="en-US" sz="4000" b="1" dirty="0"/>
              <a:t> – tithes</a:t>
            </a:r>
          </a:p>
          <a:p>
            <a:pPr marL="0" indent="0">
              <a:buNone/>
            </a:pPr>
            <a:r>
              <a:rPr lang="en-US" sz="4000" b="1" dirty="0" err="1"/>
              <a:t>Terumah</a:t>
            </a:r>
            <a:r>
              <a:rPr lang="en-US" sz="4000" b="1" dirty="0"/>
              <a:t> – offerings</a:t>
            </a:r>
          </a:p>
          <a:p>
            <a:pPr marL="0" indent="0">
              <a:buNone/>
            </a:pPr>
            <a:r>
              <a:rPr lang="en-US" sz="4000" b="1" dirty="0" err="1"/>
              <a:t>Nayder</a:t>
            </a:r>
            <a:r>
              <a:rPr lang="en-US" sz="4000" b="1" dirty="0"/>
              <a:t> – vowed things</a:t>
            </a:r>
          </a:p>
          <a:p>
            <a:pPr marL="0" indent="0">
              <a:buNone/>
            </a:pPr>
            <a:r>
              <a:rPr lang="en-US" sz="4000" b="1" dirty="0" err="1"/>
              <a:t>Nedaba</a:t>
            </a:r>
            <a:r>
              <a:rPr lang="en-US" sz="4000" b="1" dirty="0"/>
              <a:t> – free will offering</a:t>
            </a:r>
          </a:p>
          <a:p>
            <a:pPr marL="0" indent="0">
              <a:buNone/>
            </a:pPr>
            <a:r>
              <a:rPr lang="en-US" sz="4000" b="1" dirty="0" err="1"/>
              <a:t>Bechor</a:t>
            </a:r>
            <a:r>
              <a:rPr lang="en-US" sz="4000" b="1" dirty="0"/>
              <a:t> - firstborn</a:t>
            </a:r>
          </a:p>
        </p:txBody>
      </p:sp>
    </p:spTree>
    <p:extLst>
      <p:ext uri="{BB962C8B-B14F-4D97-AF65-F5344CB8AC3E}">
        <p14:creationId xmlns:p14="http://schemas.microsoft.com/office/powerpoint/2010/main" val="2397787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Eating the Offerings at His Place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12:7</a:t>
            </a:r>
          </a:p>
          <a:p>
            <a:pPr marL="0" indent="0">
              <a:buNone/>
            </a:pPr>
            <a:r>
              <a:rPr lang="en-US" sz="4000" b="1" dirty="0"/>
              <a:t>There also you and your households shall eat before Yahuwah your Elohim, and rejoice in all your undertakings in which Yahuwah your Elohim has blessed you.</a:t>
            </a:r>
          </a:p>
        </p:txBody>
      </p:sp>
    </p:spTree>
    <p:extLst>
      <p:ext uri="{BB962C8B-B14F-4D97-AF65-F5344CB8AC3E}">
        <p14:creationId xmlns:p14="http://schemas.microsoft.com/office/powerpoint/2010/main" val="4080835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Do Just Whatever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12:8-9</a:t>
            </a:r>
          </a:p>
          <a:p>
            <a:pPr marL="0" indent="0">
              <a:buNone/>
            </a:pPr>
            <a:r>
              <a:rPr lang="en-US" sz="4000" b="1" dirty="0"/>
              <a:t>"You shall not do at all what we are doing here today, every man [doing] whatever is right in his own eyes; for you have not as yet come to the resting place and the inheritance which Yahuwah your Elohim is giving you.</a:t>
            </a:r>
          </a:p>
        </p:txBody>
      </p:sp>
    </p:spTree>
    <p:extLst>
      <p:ext uri="{BB962C8B-B14F-4D97-AF65-F5344CB8AC3E}">
        <p14:creationId xmlns:p14="http://schemas.microsoft.com/office/powerpoint/2010/main" val="2159781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Right in His Own Eyes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Judges 17:6 and 21:25</a:t>
            </a:r>
          </a:p>
          <a:p>
            <a:pPr marL="0" indent="0">
              <a:buNone/>
            </a:pPr>
            <a:r>
              <a:rPr lang="en-US" sz="4000" b="1" dirty="0"/>
              <a:t>In those days there was no king in Israel; every man did what was right in his own eyes.</a:t>
            </a:r>
          </a:p>
          <a:p>
            <a:pPr marL="0" indent="0">
              <a:buNone/>
            </a:pPr>
            <a:r>
              <a:rPr lang="en-US" sz="4000" b="1" dirty="0"/>
              <a:t>Proverbs 21:2</a:t>
            </a:r>
          </a:p>
          <a:p>
            <a:pPr marL="0" indent="0">
              <a:buNone/>
            </a:pPr>
            <a:r>
              <a:rPr lang="en-US" sz="4000" b="1" dirty="0"/>
              <a:t>Every man's way is right in his own eyes, But Yahuwah weighs the hearts.</a:t>
            </a:r>
          </a:p>
          <a:p>
            <a:pPr marL="0" indent="0">
              <a:buNone/>
            </a:pPr>
            <a:r>
              <a:rPr lang="en-US" sz="4000" b="1" dirty="0"/>
              <a:t>Proverbs 26:12</a:t>
            </a:r>
          </a:p>
          <a:p>
            <a:pPr marL="0" indent="0">
              <a:buNone/>
            </a:pPr>
            <a:r>
              <a:rPr lang="en-US" sz="4000" b="1" dirty="0"/>
              <a:t>Do you see a man wise in his own eyes? There is more hope for a fool than for him.</a:t>
            </a:r>
          </a:p>
        </p:txBody>
      </p:sp>
    </p:spTree>
    <p:extLst>
      <p:ext uri="{BB962C8B-B14F-4D97-AF65-F5344CB8AC3E}">
        <p14:creationId xmlns:p14="http://schemas.microsoft.com/office/powerpoint/2010/main" val="1633064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Come Up to His Presence</a:t>
            </a: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err="1"/>
              <a:t>Devarim</a:t>
            </a:r>
            <a:r>
              <a:rPr lang="en-US" sz="4000" b="1" dirty="0"/>
              <a:t>/Deuteronomy 12:10-11</a:t>
            </a:r>
          </a:p>
          <a:p>
            <a:pPr marL="0" indent="0">
              <a:buNone/>
            </a:pPr>
            <a:r>
              <a:rPr lang="en-US" sz="4000" b="1" dirty="0"/>
              <a:t>"When you cross the Jordan and live in the land which Yahuwah your Elohim is giving you to inherit, and He gives you rest from all your enemies around [you] so that you live in security, then it shall come about that the place in which Yahuwah your Elohim will choose for His name to dwell, there you shall bring all that I command you: your burnt offerings and your sacrifices, your tithes and the contribution of your hand, and all your choice votive offerings which you will vow to Yahuwah.</a:t>
            </a:r>
          </a:p>
        </p:txBody>
      </p:sp>
    </p:spTree>
    <p:extLst>
      <p:ext uri="{BB962C8B-B14F-4D97-AF65-F5344CB8AC3E}">
        <p14:creationId xmlns:p14="http://schemas.microsoft.com/office/powerpoint/2010/main" val="2962496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Rejoicing in the Land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12:12</a:t>
            </a:r>
          </a:p>
          <a:p>
            <a:pPr marL="0" indent="0">
              <a:buNone/>
            </a:pPr>
            <a:r>
              <a:rPr lang="en-US" sz="4000" b="1" dirty="0"/>
              <a:t>"And you shall rejoice before Yahuwah your Elohim, you and your sons and daughters, your male and female servants, and the Levite who is within your gates, since he has no portion or inheritance with you.</a:t>
            </a:r>
          </a:p>
        </p:txBody>
      </p:sp>
    </p:spTree>
    <p:extLst>
      <p:ext uri="{BB962C8B-B14F-4D97-AF65-F5344CB8AC3E}">
        <p14:creationId xmlns:p14="http://schemas.microsoft.com/office/powerpoint/2010/main" val="3780828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Burnt Offerings Restricted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12:13-14</a:t>
            </a:r>
          </a:p>
          <a:p>
            <a:pPr marL="0" indent="0">
              <a:buNone/>
            </a:pPr>
            <a:r>
              <a:rPr lang="en-US" sz="4000" b="1" dirty="0"/>
              <a:t>"</a:t>
            </a:r>
            <a:r>
              <a:rPr lang="en-US" sz="4000" b="1" u="sng" dirty="0"/>
              <a:t>Be careful</a:t>
            </a:r>
            <a:r>
              <a:rPr lang="en-US" sz="4000" b="1" dirty="0"/>
              <a:t> that you do not offer your burnt offerings in every place you see, but in the place which Yahuwah chooses in one of your tribes, there you shall offer your burnt offerings, and there you shall do all that I command you.</a:t>
            </a:r>
          </a:p>
          <a:p>
            <a:pPr marL="0" indent="0">
              <a:buNone/>
            </a:pPr>
            <a:r>
              <a:rPr lang="en-US" sz="4000" b="1" dirty="0"/>
              <a:t>- </a:t>
            </a:r>
            <a:r>
              <a:rPr lang="he-IL" sz="4400" dirty="0"/>
              <a:t>‎</a:t>
            </a:r>
            <a:r>
              <a:rPr lang="he-IL" sz="4400" dirty="0" err="1"/>
              <a:t>הִשָּׁ֣מֶר</a:t>
            </a:r>
            <a:r>
              <a:rPr lang="he-IL" sz="4400" dirty="0"/>
              <a:t> </a:t>
            </a:r>
            <a:r>
              <a:rPr lang="en-US" sz="4000" b="1" dirty="0"/>
              <a:t> </a:t>
            </a:r>
            <a:r>
              <a:rPr lang="en-US" sz="4000" b="1" dirty="0" err="1"/>
              <a:t>Heeshamer</a:t>
            </a:r>
            <a:r>
              <a:rPr lang="en-US" sz="4000" b="1" dirty="0"/>
              <a:t> (a warning) – “guard”, beware, be careful, give heed, watch yourself</a:t>
            </a:r>
          </a:p>
        </p:txBody>
      </p:sp>
    </p:spTree>
    <p:extLst>
      <p:ext uri="{BB962C8B-B14F-4D97-AF65-F5344CB8AC3E}">
        <p14:creationId xmlns:p14="http://schemas.microsoft.com/office/powerpoint/2010/main" val="2861607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Eating at Home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12:15-16</a:t>
            </a:r>
          </a:p>
          <a:p>
            <a:pPr marL="0" indent="0">
              <a:buNone/>
            </a:pPr>
            <a:r>
              <a:rPr lang="en-US" sz="4000" b="1" dirty="0"/>
              <a:t>"However, you may slaughter and eat meat within any of your gates, whatever you desire, according to the blessing of Yahuwah your Elohim which He has given you; the unclean and the clean may eat of it, as of the gazelle and the deer. Only you shall not eat the blood; you are to pour it out on the ground like water.</a:t>
            </a:r>
          </a:p>
        </p:txBody>
      </p:sp>
    </p:spTree>
    <p:extLst>
      <p:ext uri="{BB962C8B-B14F-4D97-AF65-F5344CB8AC3E}">
        <p14:creationId xmlns:p14="http://schemas.microsoft.com/office/powerpoint/2010/main" val="1807372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Eating the Tithe</a:t>
            </a: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err="1"/>
              <a:t>Devarim</a:t>
            </a:r>
            <a:r>
              <a:rPr lang="en-US" sz="4000" b="1" dirty="0"/>
              <a:t>/Deuteronomy 12:17-18</a:t>
            </a:r>
          </a:p>
          <a:p>
            <a:pPr marL="0" indent="0">
              <a:buNone/>
            </a:pPr>
            <a:r>
              <a:rPr lang="en-US" sz="4000" b="1" dirty="0"/>
              <a:t>"You are not allowed to eat within your gates the tithe of your grain or new wine or oil, or the firstborn of your herd or flock, or any of your votive offerings which you vow, or your freewill offerings, or the contribution of your hand. But you shall eat them before Yahuwah your Elohim in the place which Yahuwah your Elohim will choose, you and your son and daughter, and your male and female servants, and the Levite who is within your gates; and you shall rejoice before Yahuwah your Elohim in all your undertakings.</a:t>
            </a:r>
          </a:p>
        </p:txBody>
      </p:sp>
    </p:spTree>
    <p:extLst>
      <p:ext uri="{BB962C8B-B14F-4D97-AF65-F5344CB8AC3E}">
        <p14:creationId xmlns:p14="http://schemas.microsoft.com/office/powerpoint/2010/main" val="2792277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 Not Forsake the </a:t>
            </a:r>
            <a:r>
              <a:rPr lang="en-US" sz="4800" b="1" dirty="0" err="1">
                <a:latin typeface="+mn-lt"/>
              </a:rPr>
              <a:t>Lewite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12:19</a:t>
            </a:r>
          </a:p>
          <a:p>
            <a:pPr marL="0" indent="0">
              <a:buNone/>
            </a:pPr>
            <a:r>
              <a:rPr lang="en-US" sz="4000" b="1" dirty="0"/>
              <a:t>"Be careful that you do not forsake the Levite as long as you live in your land. </a:t>
            </a:r>
          </a:p>
          <a:p>
            <a:pPr>
              <a:buFontTx/>
              <a:buChar char="-"/>
            </a:pPr>
            <a:r>
              <a:rPr lang="en-US" sz="4000" b="1" dirty="0"/>
              <a:t>His inheritance is the tithe</a:t>
            </a:r>
          </a:p>
          <a:p>
            <a:pPr>
              <a:buFontTx/>
              <a:buChar char="-"/>
            </a:pPr>
            <a:r>
              <a:rPr lang="en-US" sz="4000" b="1" dirty="0"/>
              <a:t>But, the family that brings the tithe, eats of the tithe when in Yahuwah’s presence and gives the rest to the </a:t>
            </a:r>
            <a:r>
              <a:rPr lang="en-US" sz="4000" b="1" dirty="0" err="1"/>
              <a:t>Lewite</a:t>
            </a:r>
            <a:endParaRPr lang="en-US" sz="4000" b="1" dirty="0"/>
          </a:p>
        </p:txBody>
      </p:sp>
    </p:spTree>
    <p:extLst>
      <p:ext uri="{BB962C8B-B14F-4D97-AF65-F5344CB8AC3E}">
        <p14:creationId xmlns:p14="http://schemas.microsoft.com/office/powerpoint/2010/main" val="1957881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About Eating Meat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12:20</a:t>
            </a:r>
          </a:p>
          <a:p>
            <a:pPr marL="0" indent="0">
              <a:buNone/>
            </a:pPr>
            <a:r>
              <a:rPr lang="en-US" sz="4000" b="1" dirty="0"/>
              <a:t>"When Yahuwah your Elohim extends your border as He has promised you, and you say, 'I will eat meat,' because you desire to eat meat, [then] you may eat meat, whatever you desire.</a:t>
            </a:r>
          </a:p>
        </p:txBody>
      </p:sp>
    </p:spTree>
    <p:extLst>
      <p:ext uri="{BB962C8B-B14F-4D97-AF65-F5344CB8AC3E}">
        <p14:creationId xmlns:p14="http://schemas.microsoft.com/office/powerpoint/2010/main" val="3133475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Eating Within Your Gates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12:21-22</a:t>
            </a:r>
          </a:p>
          <a:p>
            <a:pPr marL="0" indent="0">
              <a:buNone/>
            </a:pPr>
            <a:r>
              <a:rPr lang="en-US" sz="4000" b="1" dirty="0"/>
              <a:t>"If the place which Yahuwah your Elohim chooses to put His name is too far from you, then you may slaughter of your herd and flock which Yahuwah has given you, as I have commanded you; and you may eat within your gates whatever you desire. Just as a gazelle or a deer is eaten, so you will eat it; the unclean and the clean alike may eat of it.</a:t>
            </a:r>
          </a:p>
        </p:txBody>
      </p:sp>
    </p:spTree>
    <p:extLst>
      <p:ext uri="{BB962C8B-B14F-4D97-AF65-F5344CB8AC3E}">
        <p14:creationId xmlns:p14="http://schemas.microsoft.com/office/powerpoint/2010/main" val="3862293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Consume the Blood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12:23-25</a:t>
            </a:r>
          </a:p>
          <a:p>
            <a:pPr marL="0" indent="0">
              <a:buNone/>
            </a:pPr>
            <a:r>
              <a:rPr lang="en-US" sz="4000" b="1" dirty="0"/>
              <a:t>"Only be sure not to eat the blood, for the blood is the life, and you shall not eat the life with the flesh. You shall not eat it; you shall pour it out on the ground like water. You shall not eat it, so that it may be well with you and your sons after you, for you will be doing what is right in the sight of Yahuwah.</a:t>
            </a:r>
          </a:p>
        </p:txBody>
      </p:sp>
    </p:spTree>
    <p:extLst>
      <p:ext uri="{BB962C8B-B14F-4D97-AF65-F5344CB8AC3E}">
        <p14:creationId xmlns:p14="http://schemas.microsoft.com/office/powerpoint/2010/main" val="3815493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Consume the Blood</a:t>
            </a: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Leviticus 17:10-12</a:t>
            </a:r>
          </a:p>
          <a:p>
            <a:pPr marL="0" indent="0">
              <a:buNone/>
            </a:pPr>
            <a:r>
              <a:rPr lang="en-US" sz="4000" b="1" dirty="0"/>
              <a:t>'And any man from the house of Israel, or from the aliens who sojourn among them, who eats any blood, I will set My face against that person who eats blood and will cut him off from among his people. 'For the life of the flesh is in the blood, and I have given it to you on the altar to make atonement for your souls; for it is the blood by reason of the life that makes atonement.' Therefore I said to the sons of Israel, 'No person among you may eat blood, nor may any alien who sojourns among you eat blood.'</a:t>
            </a:r>
          </a:p>
        </p:txBody>
      </p:sp>
    </p:spTree>
    <p:extLst>
      <p:ext uri="{BB962C8B-B14F-4D97-AF65-F5344CB8AC3E}">
        <p14:creationId xmlns:p14="http://schemas.microsoft.com/office/powerpoint/2010/main" val="135433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When In The Land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12:26-27</a:t>
            </a:r>
          </a:p>
          <a:p>
            <a:pPr marL="0" indent="0">
              <a:buNone/>
            </a:pPr>
            <a:r>
              <a:rPr lang="en-US" sz="4000" b="1" dirty="0"/>
              <a:t>Only your holy things which you may have and your votive (vowed) offerings, you shall take and go to the place which Yahuwah chooses. And you shall offer your burnt offerings, </a:t>
            </a:r>
            <a:r>
              <a:rPr lang="en-US" sz="4000" b="1" u="sng" dirty="0"/>
              <a:t>the flesh and the blood</a:t>
            </a:r>
            <a:r>
              <a:rPr lang="en-US" sz="4000" b="1" dirty="0"/>
              <a:t>, on the altar of Yahuwah your Elohim; and the blood of your sacrifices shall be poured out on the altar of Yahuwah your Elohim, and </a:t>
            </a:r>
            <a:r>
              <a:rPr lang="en-US" sz="4000" b="1" u="sng" dirty="0"/>
              <a:t>you shall eat the flesh</a:t>
            </a:r>
            <a:r>
              <a:rPr lang="en-US" sz="4000" b="1" dirty="0"/>
              <a:t>.</a:t>
            </a:r>
          </a:p>
        </p:txBody>
      </p:sp>
    </p:spTree>
    <p:extLst>
      <p:ext uri="{BB962C8B-B14F-4D97-AF65-F5344CB8AC3E}">
        <p14:creationId xmlns:p14="http://schemas.microsoft.com/office/powerpoint/2010/main" val="2536475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Obey These Instructions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12:28</a:t>
            </a:r>
          </a:p>
          <a:p>
            <a:pPr marL="0" indent="0">
              <a:buNone/>
            </a:pPr>
            <a:r>
              <a:rPr lang="en-US" sz="4000" b="1" dirty="0"/>
              <a:t>”Guard to listen to all these words which I command you, so that it may be well with you and your sons after you forever, for you will be doing what is good and right in the sight of Yahuwah your Elohim.</a:t>
            </a:r>
          </a:p>
        </p:txBody>
      </p:sp>
    </p:spTree>
    <p:extLst>
      <p:ext uri="{BB962C8B-B14F-4D97-AF65-F5344CB8AC3E}">
        <p14:creationId xmlns:p14="http://schemas.microsoft.com/office/powerpoint/2010/main" val="2081162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Worship Yah Like They Do</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12:29-30</a:t>
            </a:r>
          </a:p>
          <a:p>
            <a:pPr marL="0" indent="0">
              <a:buNone/>
            </a:pPr>
            <a:r>
              <a:rPr lang="en-US" sz="4000" b="1" dirty="0"/>
              <a:t>"When Yahuwah your Elohim cuts off before you the nations which you are going in to dispossess, and you dispossess them and dwell in their land, beware (</a:t>
            </a:r>
            <a:r>
              <a:rPr lang="en-US" sz="4000" b="1" dirty="0" err="1"/>
              <a:t>heeshamer</a:t>
            </a:r>
            <a:r>
              <a:rPr lang="en-US" sz="4000" b="1" dirty="0"/>
              <a:t>) that you are not ensnared to follow them, after they are destroyed before you, and that you do not inquire after their gods, saying, 'How do these nations serve their gods, that I also may do likewise?'</a:t>
            </a:r>
          </a:p>
        </p:txBody>
      </p:sp>
    </p:spTree>
    <p:extLst>
      <p:ext uri="{BB962C8B-B14F-4D97-AF65-F5344CB8AC3E}">
        <p14:creationId xmlns:p14="http://schemas.microsoft.com/office/powerpoint/2010/main" val="3815890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533" y="274639"/>
            <a:ext cx="12073467" cy="752973"/>
          </a:xfrm>
        </p:spPr>
        <p:txBody>
          <a:bodyPr>
            <a:noAutofit/>
          </a:bodyPr>
          <a:lstStyle/>
          <a:p>
            <a:pPr algn="ctr"/>
            <a:r>
              <a:rPr lang="en-US" sz="4800" b="1" dirty="0">
                <a:latin typeface="+mn-lt"/>
              </a:rPr>
              <a:t>Worship Yah Only the Way He Has Prescribed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12:31-32</a:t>
            </a:r>
          </a:p>
          <a:p>
            <a:pPr marL="0" indent="0">
              <a:buNone/>
            </a:pPr>
            <a:r>
              <a:rPr lang="en-US" sz="4000" b="1" dirty="0"/>
              <a:t>"You shall not behave thus toward Yahuwah your Elohim, for every abominable act which Yahuwah hates they have done for their gods; for they even burn their sons and daughters in the fire to their gods. Whatever I command you, you shall be careful to do; you shall not add to nor take away from it.</a:t>
            </a:r>
          </a:p>
          <a:p>
            <a:pPr marL="0" indent="0">
              <a:buNone/>
            </a:pPr>
            <a:r>
              <a:rPr lang="en-US" sz="4000" b="1" dirty="0"/>
              <a:t>- “Do not think”…</a:t>
            </a:r>
          </a:p>
        </p:txBody>
      </p:sp>
    </p:spTree>
    <p:extLst>
      <p:ext uri="{BB962C8B-B14F-4D97-AF65-F5344CB8AC3E}">
        <p14:creationId xmlns:p14="http://schemas.microsoft.com/office/powerpoint/2010/main" val="2795356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533" y="274639"/>
            <a:ext cx="12073467" cy="752973"/>
          </a:xfrm>
        </p:spPr>
        <p:txBody>
          <a:bodyPr>
            <a:noAutofit/>
          </a:bodyPr>
          <a:lstStyle/>
          <a:p>
            <a:pPr algn="ctr"/>
            <a:r>
              <a:rPr lang="en-US" sz="4800" b="1" dirty="0">
                <a:latin typeface="+mn-lt"/>
              </a:rPr>
              <a:t>Don’t Change What Yahuwah Has Spoken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Revelation 22:18-19</a:t>
            </a:r>
          </a:p>
          <a:p>
            <a:pPr marL="0" indent="0">
              <a:buNone/>
            </a:pPr>
            <a:r>
              <a:rPr lang="en-US" sz="4000" b="1" dirty="0"/>
              <a:t>I testify to everyone who hears the words of the prophecy of this book: if anyone adds to them, Elohim will add to him the plagues which are written in this book; and if anyone takes away from the words of the book of this prophecy, Elohim will take away his part from the tree of life and from the holy city, which are written in this book.</a:t>
            </a:r>
          </a:p>
        </p:txBody>
      </p:sp>
    </p:spTree>
    <p:extLst>
      <p:ext uri="{BB962C8B-B14F-4D97-AF65-F5344CB8AC3E}">
        <p14:creationId xmlns:p14="http://schemas.microsoft.com/office/powerpoint/2010/main" val="1656269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 – How to Worship</a:t>
            </a:r>
          </a:p>
        </p:txBody>
      </p:sp>
      <p:sp>
        <p:nvSpPr>
          <p:cNvPr id="3" name="Content Placeholder 2"/>
          <p:cNvSpPr>
            <a:spLocks noGrp="1"/>
          </p:cNvSpPr>
          <p:nvPr>
            <p:ph idx="1"/>
          </p:nvPr>
        </p:nvSpPr>
        <p:spPr>
          <a:xfrm>
            <a:off x="609600" y="1130852"/>
            <a:ext cx="10972800" cy="5645427"/>
          </a:xfrm>
        </p:spPr>
        <p:txBody>
          <a:bodyPr>
            <a:normAutofit/>
          </a:bodyPr>
          <a:lstStyle/>
          <a:p>
            <a:pPr marL="742950" indent="-742950">
              <a:buAutoNum type="arabicPeriod"/>
            </a:pPr>
            <a:r>
              <a:rPr lang="en-US" sz="4000" b="1" dirty="0"/>
              <a:t>Guard his commandments</a:t>
            </a:r>
          </a:p>
          <a:p>
            <a:pPr marL="742950" indent="-742950">
              <a:buAutoNum type="arabicPeriod"/>
            </a:pPr>
            <a:r>
              <a:rPr lang="en-US" sz="4000" b="1" dirty="0"/>
              <a:t>Destroy ALL implements of “other” worship</a:t>
            </a:r>
          </a:p>
          <a:p>
            <a:pPr marL="742950" indent="-742950">
              <a:buAutoNum type="arabicPeriod"/>
            </a:pPr>
            <a:r>
              <a:rPr lang="en-US" sz="4000" b="1" dirty="0"/>
              <a:t>Do not treat Yahuwah with contempt by ignoring his way of worship</a:t>
            </a:r>
          </a:p>
          <a:p>
            <a:pPr marL="742950" indent="-742950">
              <a:buAutoNum type="arabicPeriod"/>
            </a:pPr>
            <a:r>
              <a:rPr lang="en-US" sz="4000" b="1" dirty="0"/>
              <a:t>Bring your gifts to the place he establishes</a:t>
            </a:r>
          </a:p>
          <a:p>
            <a:pPr marL="742950" indent="-742950">
              <a:buAutoNum type="arabicPeriod"/>
            </a:pPr>
            <a:r>
              <a:rPr lang="en-US" sz="4000" b="1" dirty="0"/>
              <a:t>If you just want to eat meat, its okay to do so within your gates.  But, Eat the tithe in his presence</a:t>
            </a:r>
          </a:p>
        </p:txBody>
      </p:sp>
    </p:spTree>
    <p:extLst>
      <p:ext uri="{BB962C8B-B14F-4D97-AF65-F5344CB8AC3E}">
        <p14:creationId xmlns:p14="http://schemas.microsoft.com/office/powerpoint/2010/main" val="540831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a:solidFill>
                  <a:schemeClr val="tx1"/>
                </a:solidFill>
                <a:latin typeface="+mn-lt"/>
              </a:rPr>
              <a:t>You Can Get More Information About Many Other Bible Study Topics From a Hebraic Perspective At My Website:</a:t>
            </a:r>
          </a:p>
          <a:p>
            <a:pPr algn="ctr">
              <a:buNone/>
            </a:pPr>
            <a:r>
              <a:rPr lang="en-US" sz="6000" b="1">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286619</TotalTime>
  <Words>2175</Words>
  <Application>Microsoft Macintosh PowerPoint</Application>
  <PresentationFormat>Widescreen</PresentationFormat>
  <Paragraphs>131</Paragraphs>
  <Slides>33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Helvetica</vt:lpstr>
      <vt:lpstr>Office Theme</vt:lpstr>
      <vt:lpstr>PowerPoint Presentation</vt:lpstr>
      <vt:lpstr>PowerPoint Presentation</vt:lpstr>
      <vt:lpstr>When In The Land</vt:lpstr>
      <vt:lpstr>Destroying All False Worship</vt:lpstr>
      <vt:lpstr>Utterly Destroy Them…</vt:lpstr>
      <vt:lpstr>Destroy All Objects of Worship</vt:lpstr>
      <vt:lpstr>Asherah</vt:lpstr>
      <vt:lpstr>How to Worship</vt:lpstr>
      <vt:lpstr>Worship Him His Way</vt:lpstr>
      <vt:lpstr>Worship Him His Way</vt:lpstr>
      <vt:lpstr>Worship Him His Way</vt:lpstr>
      <vt:lpstr>Worship Him at His Place</vt:lpstr>
      <vt:lpstr>The Gifts to Bring</vt:lpstr>
      <vt:lpstr>Eating the Offerings at His Place</vt:lpstr>
      <vt:lpstr>Don’t Do Just Whatever</vt:lpstr>
      <vt:lpstr>Right in His Own Eyes</vt:lpstr>
      <vt:lpstr>Come Up to His Presence</vt:lpstr>
      <vt:lpstr>Rejoicing in the Land</vt:lpstr>
      <vt:lpstr>Burnt Offerings Restricted</vt:lpstr>
      <vt:lpstr>Eating at Home</vt:lpstr>
      <vt:lpstr>Eating the Tithe</vt:lpstr>
      <vt:lpstr>Do Not Forsake the Lewite</vt:lpstr>
      <vt:lpstr>About Eating Meat</vt:lpstr>
      <vt:lpstr>Eating Within Your Gates</vt:lpstr>
      <vt:lpstr>Don’t Consume the Blood</vt:lpstr>
      <vt:lpstr>Don’t Consume the Blood</vt:lpstr>
      <vt:lpstr>When In The Land</vt:lpstr>
      <vt:lpstr>Obey These Instructions</vt:lpstr>
      <vt:lpstr>Don’t Worship Yah Like They Do</vt:lpstr>
      <vt:lpstr>Worship Yah Only the Way He Has Prescribed</vt:lpstr>
      <vt:lpstr>Don’t Change What Yahuwah Has Spoken</vt:lpstr>
      <vt:lpstr>Summary – How to Worship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2330</cp:revision>
  <dcterms:created xsi:type="dcterms:W3CDTF">2018-11-07T08:55:54Z</dcterms:created>
  <dcterms:modified xsi:type="dcterms:W3CDTF">2021-09-04T15:24:58Z</dcterms:modified>
</cp:coreProperties>
</file>