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64" r:id="rId2"/>
    <p:sldId id="1183" r:id="rId3"/>
    <p:sldId id="1429" r:id="rId4"/>
    <p:sldId id="1430" r:id="rId5"/>
    <p:sldId id="1457" r:id="rId6"/>
    <p:sldId id="1458" r:id="rId7"/>
    <p:sldId id="1431" r:id="rId8"/>
    <p:sldId id="1432" r:id="rId9"/>
    <p:sldId id="1444" r:id="rId10"/>
    <p:sldId id="1434" r:id="rId11"/>
    <p:sldId id="1433" r:id="rId12"/>
    <p:sldId id="1435" r:id="rId13"/>
    <p:sldId id="1436" r:id="rId14"/>
    <p:sldId id="1437" r:id="rId15"/>
    <p:sldId id="1445" r:id="rId16"/>
    <p:sldId id="1446" r:id="rId17"/>
    <p:sldId id="1447" r:id="rId18"/>
    <p:sldId id="1448" r:id="rId19"/>
    <p:sldId id="1449" r:id="rId20"/>
    <p:sldId id="1450" r:id="rId21"/>
    <p:sldId id="1451" r:id="rId22"/>
    <p:sldId id="1452" r:id="rId23"/>
    <p:sldId id="1453" r:id="rId24"/>
    <p:sldId id="1455" r:id="rId25"/>
    <p:sldId id="1454" r:id="rId26"/>
    <p:sldId id="1438" r:id="rId27"/>
    <p:sldId id="1439" r:id="rId28"/>
    <p:sldId id="1440" r:id="rId29"/>
    <p:sldId id="1441" r:id="rId30"/>
    <p:sldId id="1442" r:id="rId31"/>
    <p:sldId id="1443" r:id="rId32"/>
    <p:sldId id="1456" r:id="rId33"/>
    <p:sldId id="774"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5805" autoAdjust="0"/>
  </p:normalViewPr>
  <p:slideViewPr>
    <p:cSldViewPr snapToGrid="0">
      <p:cViewPr varScale="1">
        <p:scale>
          <a:sx n="86" d="100"/>
          <a:sy n="86" d="100"/>
        </p:scale>
        <p:origin x="108" y="684"/>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4/3/2021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Colossae is located in</a:t>
            </a:r>
            <a:r>
              <a:rPr lang="en-US" baseline="0" dirty="0" smtClean="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4/3/2021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4/3/2021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4/3/2021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4/3/2021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4/3/2021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4/3/2021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4/3/2021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4/3/2021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4/3/2021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4/3/2021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289932"/>
            <a:ext cx="11489633" cy="6339467"/>
          </a:xfrm>
        </p:spPr>
        <p:txBody>
          <a:bodyPr>
            <a:normAutofit fontScale="85000" lnSpcReduction="20000"/>
          </a:bodyPr>
          <a:lstStyle/>
          <a:p>
            <a:pPr algn="ctr">
              <a:buNone/>
            </a:pPr>
            <a:r>
              <a:rPr lang="en-US" sz="6000" b="1" dirty="0" smtClean="0">
                <a:solidFill>
                  <a:schemeClr val="accent1">
                    <a:lumMod val="50000"/>
                  </a:schemeClr>
                </a:solidFill>
                <a:latin typeface="Helvetica" pitchFamily="34" charset="0"/>
                <a:cs typeface="Helvetica" pitchFamily="34" charset="0"/>
              </a:rPr>
              <a:t>Shabbat </a:t>
            </a:r>
            <a:r>
              <a:rPr lang="en-US" sz="6000" b="1" dirty="0" smtClean="0">
                <a:solidFill>
                  <a:schemeClr val="accent1">
                    <a:lumMod val="50000"/>
                  </a:schemeClr>
                </a:solidFill>
                <a:latin typeface="Helvetica" pitchFamily="34" charset="0"/>
                <a:cs typeface="Helvetica" pitchFamily="34" charset="0"/>
              </a:rPr>
              <a:t>Shalom</a:t>
            </a:r>
          </a:p>
          <a:p>
            <a:pPr algn="ctr">
              <a:buNone/>
            </a:pPr>
            <a:r>
              <a:rPr lang="en-US" sz="6000" b="1" dirty="0" smtClean="0">
                <a:solidFill>
                  <a:schemeClr val="accent1">
                    <a:lumMod val="50000"/>
                  </a:schemeClr>
                </a:solidFill>
                <a:latin typeface="Helvetica" pitchFamily="34" charset="0"/>
                <a:cs typeface="Helvetica" pitchFamily="34" charset="0"/>
              </a:rPr>
              <a:t>&amp;</a:t>
            </a:r>
          </a:p>
          <a:p>
            <a:pPr algn="ctr">
              <a:buNone/>
            </a:pPr>
            <a:r>
              <a:rPr lang="en-US" sz="6000" b="1" dirty="0" err="1" smtClean="0">
                <a:solidFill>
                  <a:schemeClr val="accent1">
                    <a:lumMod val="50000"/>
                  </a:schemeClr>
                </a:solidFill>
                <a:latin typeface="Helvetica" pitchFamily="34" charset="0"/>
                <a:cs typeface="Helvetica" pitchFamily="34" charset="0"/>
              </a:rPr>
              <a:t>Chag</a:t>
            </a:r>
            <a:r>
              <a:rPr lang="en-US" sz="6000" b="1" dirty="0" smtClean="0">
                <a:solidFill>
                  <a:schemeClr val="accent1">
                    <a:lumMod val="50000"/>
                  </a:schemeClr>
                </a:solidFill>
                <a:latin typeface="Helvetica" pitchFamily="34" charset="0"/>
                <a:cs typeface="Helvetica" pitchFamily="34" charset="0"/>
              </a:rPr>
              <a:t> </a:t>
            </a:r>
            <a:r>
              <a:rPr lang="en-US" sz="6000" b="1" dirty="0" err="1" smtClean="0">
                <a:solidFill>
                  <a:schemeClr val="accent1">
                    <a:lumMod val="50000"/>
                  </a:schemeClr>
                </a:solidFill>
                <a:latin typeface="Helvetica" pitchFamily="34" charset="0"/>
                <a:cs typeface="Helvetica" pitchFamily="34" charset="0"/>
              </a:rPr>
              <a:t>Sameach</a:t>
            </a:r>
            <a:endParaRPr lang="en-US" sz="3200" dirty="0">
              <a:solidFill>
                <a:schemeClr val="tx1">
                  <a:lumMod val="95000"/>
                  <a:lumOff val="5000"/>
                </a:schemeClr>
              </a:solidFill>
              <a:latin typeface="Helvetica" pitchFamily="34" charset="0"/>
              <a:cs typeface="Helvetica" pitchFamily="34" charset="0"/>
            </a:endParaRPr>
          </a:p>
          <a:p>
            <a:pPr algn="ctr">
              <a:spcAft>
                <a:spcPts val="1200"/>
              </a:spcAft>
              <a:buNone/>
            </a:pPr>
            <a:endParaRPr lang="en-US" sz="3733" b="1" dirty="0" smtClean="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smtClean="0">
                <a:solidFill>
                  <a:schemeClr val="tx1">
                    <a:lumMod val="95000"/>
                    <a:lumOff val="5000"/>
                  </a:schemeClr>
                </a:solidFill>
                <a:latin typeface="Helvetica" pitchFamily="34" charset="0"/>
                <a:cs typeface="Helvetica" pitchFamily="34" charset="0"/>
              </a:rPr>
              <a:t>Welcome </a:t>
            </a:r>
            <a:r>
              <a:rPr lang="en-US" sz="3733" b="1" dirty="0">
                <a:solidFill>
                  <a:schemeClr val="tx1">
                    <a:lumMod val="95000"/>
                    <a:lumOff val="5000"/>
                  </a:schemeClr>
                </a:solidFill>
                <a:latin typeface="Helvetica" pitchFamily="34" charset="0"/>
                <a:cs typeface="Helvetica" pitchFamily="34" charset="0"/>
              </a:rPr>
              <a:t>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a:t>
            </a:r>
            <a:r>
              <a:rPr lang="en-US" sz="5333" b="1" dirty="0" smtClean="0">
                <a:solidFill>
                  <a:schemeClr val="tx1">
                    <a:lumMod val="95000"/>
                    <a:lumOff val="5000"/>
                  </a:schemeClr>
                </a:solidFill>
                <a:latin typeface="Helvetica" pitchFamily="34" charset="0"/>
                <a:cs typeface="Helvetica" pitchFamily="34" charset="0"/>
              </a:rPr>
              <a:t>Paths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of </a:t>
            </a:r>
            <a:r>
              <a:rPr lang="en-US" sz="5333" b="1" dirty="0">
                <a:solidFill>
                  <a:schemeClr val="tx1">
                    <a:lumMod val="95000"/>
                    <a:lumOff val="5000"/>
                  </a:schemeClr>
                </a:solidFill>
                <a:latin typeface="Helvetica" pitchFamily="34" charset="0"/>
                <a:cs typeface="Helvetica" pitchFamily="34" charset="0"/>
              </a:rPr>
              <a:t>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April 3, </a:t>
            </a:r>
            <a:r>
              <a:rPr lang="en-US" sz="5333" b="1" dirty="0" smtClean="0">
                <a:solidFill>
                  <a:schemeClr val="tx1">
                    <a:lumMod val="95000"/>
                    <a:lumOff val="5000"/>
                  </a:schemeClr>
                </a:solidFill>
                <a:latin typeface="Helvetica" pitchFamily="34" charset="0"/>
                <a:cs typeface="Helvetica" pitchFamily="34" charset="0"/>
              </a:rPr>
              <a:t>2021</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smtClean="0">
                <a:solidFill>
                  <a:schemeClr val="accent2">
                    <a:lumMod val="50000"/>
                  </a:schemeClr>
                </a:solidFill>
                <a:cs typeface="Helvetica" pitchFamily="34" charset="0"/>
              </a:rPr>
              <a:t>Deliverance, </a:t>
            </a:r>
            <a:r>
              <a:rPr lang="en-US" sz="8000" b="1" dirty="0" smtClean="0">
                <a:solidFill>
                  <a:schemeClr val="accent2">
                    <a:lumMod val="50000"/>
                  </a:schemeClr>
                </a:solidFill>
                <a:cs typeface="Helvetica" pitchFamily="34" charset="0"/>
              </a:rPr>
              <a:t>Pt 4</a:t>
            </a:r>
            <a:endParaRPr lang="en-US" sz="5333" b="1" dirty="0" smtClean="0">
              <a:solidFill>
                <a:schemeClr val="tx1">
                  <a:lumMod val="95000"/>
                  <a:lumOff val="5000"/>
                </a:schemeClr>
              </a:solidFill>
              <a:cs typeface="Helvetica" pitchFamily="34" charset="0"/>
            </a:endParaRPr>
          </a:p>
          <a:p>
            <a:pPr marL="0" indent="0" algn="ctr">
              <a:buNone/>
            </a:pP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Through the Sea of Reeds</a:t>
            </a:r>
            <a:endParaRPr lang="en-US" sz="5333" b="1" dirty="0" smtClean="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Journey Out of Mitzrayim</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err="1" smtClean="0"/>
              <a:t>Shemot</a:t>
            </a:r>
            <a:r>
              <a:rPr lang="en-US" sz="4000" b="1" dirty="0" smtClean="0"/>
              <a:t>/Exodus 13:17-18  </a:t>
            </a:r>
          </a:p>
          <a:p>
            <a:pPr marL="0" indent="0">
              <a:buNone/>
            </a:pPr>
            <a:r>
              <a:rPr lang="en-US" sz="4000" b="1" dirty="0" smtClean="0"/>
              <a:t>Now </a:t>
            </a:r>
            <a:r>
              <a:rPr lang="en-US" sz="4000" b="1" dirty="0"/>
              <a:t>when Pharaoh had let the people go, Elohim did not lead them by the way of the land of the Philistines, even though it was near; for Elohim said, "The people might change their minds when they see war, and return to Mitzrayim</a:t>
            </a:r>
            <a:r>
              <a:rPr lang="en-US" sz="4000" b="1" dirty="0" smtClean="0"/>
              <a:t>." </a:t>
            </a:r>
            <a:r>
              <a:rPr lang="en-US" sz="4000" b="1" dirty="0"/>
              <a:t>Hence Elohim led the people around by the way of the wilderness to the </a:t>
            </a:r>
            <a:r>
              <a:rPr lang="en-US" sz="4000" b="1" dirty="0" smtClean="0"/>
              <a:t>Sea of Reeds </a:t>
            </a:r>
            <a:r>
              <a:rPr lang="en-US" sz="4000" b="1" i="1" dirty="0" smtClean="0"/>
              <a:t>(Yam </a:t>
            </a:r>
            <a:r>
              <a:rPr lang="en-US" sz="4000" b="1" i="1" dirty="0" err="1" smtClean="0"/>
              <a:t>Suph</a:t>
            </a:r>
            <a:r>
              <a:rPr lang="en-US" sz="4000" b="1" dirty="0" smtClean="0"/>
              <a:t>); </a:t>
            </a:r>
            <a:r>
              <a:rPr lang="en-US" sz="4000" b="1" dirty="0"/>
              <a:t>and the sons of Israel went up in martial </a:t>
            </a:r>
            <a:r>
              <a:rPr lang="en-US" sz="4000" b="1" dirty="0" smtClean="0"/>
              <a:t>array (“by fifties”) </a:t>
            </a:r>
            <a:r>
              <a:rPr lang="en-US" sz="4000" b="1" dirty="0"/>
              <a:t>from the land of Mitzrayim</a:t>
            </a:r>
            <a:r>
              <a:rPr lang="en-US" sz="4000" b="1" dirty="0" smtClean="0"/>
              <a:t>.</a:t>
            </a:r>
            <a:endParaRPr lang="en-US" sz="4000" b="1" dirty="0"/>
          </a:p>
        </p:txBody>
      </p:sp>
    </p:spTree>
    <p:extLst>
      <p:ext uri="{BB962C8B-B14F-4D97-AF65-F5344CB8AC3E}">
        <p14:creationId xmlns:p14="http://schemas.microsoft.com/office/powerpoint/2010/main" val="18560452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Journey Out of Mitzrayim</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err="1" smtClean="0"/>
              <a:t>Shemot</a:t>
            </a:r>
            <a:r>
              <a:rPr lang="en-US" sz="4000" b="1" dirty="0" smtClean="0"/>
              <a:t>/Exodus 13:19-20 </a:t>
            </a:r>
          </a:p>
          <a:p>
            <a:pPr marL="0" indent="0">
              <a:buNone/>
            </a:pPr>
            <a:r>
              <a:rPr lang="en-US" sz="4000" b="1" dirty="0"/>
              <a:t>Mosheh took the bones of </a:t>
            </a:r>
            <a:r>
              <a:rPr lang="en-US" sz="4000" b="1" dirty="0" err="1"/>
              <a:t>Yoseph</a:t>
            </a:r>
            <a:r>
              <a:rPr lang="en-US" sz="4000" b="1" dirty="0"/>
              <a:t> with him, for he had made the sons of Israel solemnly swear, saying, "Elohim will surely take care of you, and you shall carry my bones from here with you</a:t>
            </a:r>
            <a:r>
              <a:rPr lang="en-US" sz="4000" b="1" dirty="0" smtClean="0"/>
              <a:t>." </a:t>
            </a:r>
            <a:r>
              <a:rPr lang="en-US" sz="4000" b="1" dirty="0"/>
              <a:t>Then they set out from Succoth and camped in </a:t>
            </a:r>
            <a:r>
              <a:rPr lang="en-US" sz="4000" b="1" dirty="0" err="1"/>
              <a:t>Etham</a:t>
            </a:r>
            <a:r>
              <a:rPr lang="en-US" sz="4000" b="1" dirty="0"/>
              <a:t> on the edge of the wilderness</a:t>
            </a:r>
            <a:r>
              <a:rPr lang="en-US" sz="4000" b="1" dirty="0" smtClean="0"/>
              <a:t>.</a:t>
            </a:r>
            <a:endParaRPr lang="en-US" sz="4000" b="1" dirty="0"/>
          </a:p>
        </p:txBody>
      </p:sp>
    </p:spTree>
    <p:extLst>
      <p:ext uri="{BB962C8B-B14F-4D97-AF65-F5344CB8AC3E}">
        <p14:creationId xmlns:p14="http://schemas.microsoft.com/office/powerpoint/2010/main" val="40417457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endParaRPr lang="en-US" sz="4800" b="1" dirty="0">
              <a:latin typeface="+mn-lt"/>
            </a:endParaRPr>
          </a:p>
        </p:txBody>
      </p:sp>
      <p:sp>
        <p:nvSpPr>
          <p:cNvPr id="4" name="Content Placeholder 3"/>
          <p:cNvSpPr>
            <a:spLocks noGrp="1"/>
          </p:cNvSpPr>
          <p:nvPr>
            <p:ph idx="1"/>
          </p:nvPr>
        </p:nvSpPr>
        <p:spPr/>
        <p:txBody>
          <a:bodyPr/>
          <a:lstStyle/>
          <a:p>
            <a:endParaRPr lang="en-US"/>
          </a:p>
        </p:txBody>
      </p:sp>
      <p:pic>
        <p:nvPicPr>
          <p:cNvPr id="1028" name="Picture 4" descr="See the source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1228545" cy="9301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66778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endParaRPr lang="en-US" sz="4800" b="1" dirty="0">
              <a:latin typeface="+mn-lt"/>
            </a:endParaRPr>
          </a:p>
        </p:txBody>
      </p:sp>
      <p:pic>
        <p:nvPicPr>
          <p:cNvPr id="1026" name="Picture 2" descr="See the source image"/>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59728" y="155709"/>
            <a:ext cx="8634726" cy="6621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32162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Journey Out of Mitzrayim</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err="1" smtClean="0"/>
              <a:t>Shemot</a:t>
            </a:r>
            <a:r>
              <a:rPr lang="en-US" sz="4000" b="1" dirty="0" smtClean="0"/>
              <a:t>/Exodus 13:21-22 </a:t>
            </a:r>
          </a:p>
          <a:p>
            <a:pPr marL="0" indent="0">
              <a:buNone/>
            </a:pPr>
            <a:r>
              <a:rPr lang="en-US" sz="4000" b="1" dirty="0" smtClean="0"/>
              <a:t>Yahuwah </a:t>
            </a:r>
            <a:r>
              <a:rPr lang="en-US" sz="4000" b="1" dirty="0"/>
              <a:t>was going before them in a pillar of cloud by day to lead them on the way, and in a pillar of fire by night to give them light, </a:t>
            </a:r>
            <a:r>
              <a:rPr lang="en-US" sz="4000" b="1" u="sng" dirty="0"/>
              <a:t>that they might travel by day and by night</a:t>
            </a:r>
            <a:r>
              <a:rPr lang="en-US" sz="4000" b="1" dirty="0" smtClean="0"/>
              <a:t>. </a:t>
            </a:r>
            <a:r>
              <a:rPr lang="en-US" sz="4000" b="1" dirty="0"/>
              <a:t>He did not take away the pillar of cloud by day, nor the pillar of fire by night, from before the people</a:t>
            </a:r>
            <a:r>
              <a:rPr lang="en-US" sz="4000" b="1" dirty="0" smtClean="0"/>
              <a:t>.</a:t>
            </a:r>
            <a:endParaRPr lang="en-US" sz="4000" b="1" dirty="0"/>
          </a:p>
        </p:txBody>
      </p:sp>
    </p:spTree>
    <p:extLst>
      <p:ext uri="{BB962C8B-B14F-4D97-AF65-F5344CB8AC3E}">
        <p14:creationId xmlns:p14="http://schemas.microsoft.com/office/powerpoint/2010/main" val="42839186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Camp By the Sea</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err="1" smtClean="0"/>
              <a:t>Shemot</a:t>
            </a:r>
            <a:r>
              <a:rPr lang="en-US" sz="4000" b="1" dirty="0" smtClean="0"/>
              <a:t>/Exodus 14:1-3 </a:t>
            </a:r>
          </a:p>
          <a:p>
            <a:pPr marL="0" indent="0">
              <a:buNone/>
            </a:pPr>
            <a:r>
              <a:rPr lang="en-US" sz="4000" b="1" dirty="0"/>
              <a:t>Now Yahuwah spoke to Mosheh, saying</a:t>
            </a:r>
            <a:r>
              <a:rPr lang="en-US" sz="4000" b="1" dirty="0" smtClean="0"/>
              <a:t>, </a:t>
            </a:r>
            <a:r>
              <a:rPr lang="en-US" sz="4000" b="1" dirty="0"/>
              <a:t>"Tell the sons of Israel to turn </a:t>
            </a:r>
            <a:r>
              <a:rPr lang="en-US" sz="4000" b="1" dirty="0" smtClean="0"/>
              <a:t>and </a:t>
            </a:r>
            <a:r>
              <a:rPr lang="en-US" sz="4000" b="1" dirty="0"/>
              <a:t>camp before Pi-</a:t>
            </a:r>
            <a:r>
              <a:rPr lang="en-US" sz="4000" b="1" dirty="0" err="1"/>
              <a:t>hahiroth</a:t>
            </a:r>
            <a:r>
              <a:rPr lang="en-US" sz="4000" b="1" dirty="0"/>
              <a:t>, between </a:t>
            </a:r>
            <a:r>
              <a:rPr lang="en-US" sz="4000" b="1" dirty="0" err="1"/>
              <a:t>Migdol</a:t>
            </a:r>
            <a:r>
              <a:rPr lang="en-US" sz="4000" b="1" dirty="0"/>
              <a:t> and the sea; you shall camp in front of Baal-</a:t>
            </a:r>
            <a:r>
              <a:rPr lang="en-US" sz="4000" b="1" dirty="0" err="1"/>
              <a:t>zephon</a:t>
            </a:r>
            <a:r>
              <a:rPr lang="en-US" sz="4000" b="1" dirty="0"/>
              <a:t>, opposite it, by the sea</a:t>
            </a:r>
            <a:r>
              <a:rPr lang="en-US" sz="4000" b="1" dirty="0" smtClean="0"/>
              <a:t>. For </a:t>
            </a:r>
            <a:r>
              <a:rPr lang="en-US" sz="4000" b="1" dirty="0"/>
              <a:t>Pharaoh will say of the sons of Israel, 'They are wandering aimlessly in the land; the wilderness has shut them in</a:t>
            </a:r>
            <a:r>
              <a:rPr lang="en-US" sz="4000" b="1" dirty="0" smtClean="0"/>
              <a:t>.'</a:t>
            </a:r>
            <a:endParaRPr lang="en-US" sz="4000" b="1" dirty="0"/>
          </a:p>
        </p:txBody>
      </p:sp>
    </p:spTree>
    <p:extLst>
      <p:ext uri="{BB962C8B-B14F-4D97-AF65-F5344CB8AC3E}">
        <p14:creationId xmlns:p14="http://schemas.microsoft.com/office/powerpoint/2010/main" val="10187134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“Harden”</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Vs 4 Thus </a:t>
            </a:r>
            <a:r>
              <a:rPr lang="en-US" sz="4000" b="1" dirty="0"/>
              <a:t>I will harden Pharaoh's heart, </a:t>
            </a:r>
            <a:endParaRPr lang="en-US" sz="4000" b="1" dirty="0" smtClean="0"/>
          </a:p>
          <a:p>
            <a:pPr marL="0" indent="0">
              <a:buNone/>
            </a:pPr>
            <a:r>
              <a:rPr lang="en-US" sz="4000" dirty="0" err="1">
                <a:latin typeface="Bwhebb" panose="00000400000000000000" pitchFamily="2" charset="0"/>
              </a:rPr>
              <a:t>qz:x</a:t>
            </a:r>
            <a:r>
              <a:rPr lang="en-US" sz="4000" dirty="0" smtClean="0">
                <a:latin typeface="Bwhebb" panose="00000400000000000000" pitchFamily="2" charset="0"/>
              </a:rPr>
              <a:t>' </a:t>
            </a:r>
            <a:r>
              <a:rPr lang="en-US" sz="4000" dirty="0" smtClean="0"/>
              <a:t>(</a:t>
            </a:r>
            <a:r>
              <a:rPr lang="en-US" sz="4000" dirty="0" err="1" smtClean="0"/>
              <a:t>chazak</a:t>
            </a:r>
            <a:r>
              <a:rPr lang="en-US" sz="4000" dirty="0" smtClean="0"/>
              <a:t>) </a:t>
            </a:r>
            <a:r>
              <a:rPr lang="en-US" sz="4000" b="1" dirty="0" smtClean="0"/>
              <a:t>vb</a:t>
            </a:r>
            <a:r>
              <a:rPr lang="en-US" sz="4000" b="1" dirty="0"/>
              <a:t>. </a:t>
            </a:r>
            <a:r>
              <a:rPr lang="en-US" sz="4000" dirty="0" smtClean="0"/>
              <a:t>Be </a:t>
            </a:r>
            <a:r>
              <a:rPr lang="en-US" sz="4000" dirty="0"/>
              <a:t>or grow firm, strong, </a:t>
            </a:r>
            <a:r>
              <a:rPr lang="en-US" sz="4000" dirty="0" smtClean="0"/>
              <a:t>strengthen;</a:t>
            </a:r>
          </a:p>
          <a:p>
            <a:pPr marL="0" indent="0">
              <a:buNone/>
            </a:pPr>
            <a:r>
              <a:rPr lang="en-US" sz="4000" dirty="0" smtClean="0"/>
              <a:t> </a:t>
            </a:r>
            <a:r>
              <a:rPr lang="en-US" sz="4000" dirty="0"/>
              <a:t>be(come) strong, strengthen, prevail, harden, be courageous, be </a:t>
            </a:r>
            <a:r>
              <a:rPr lang="en-US" sz="4000" dirty="0" smtClean="0"/>
              <a:t>sore </a:t>
            </a:r>
          </a:p>
          <a:p>
            <a:pPr marL="0" indent="0">
              <a:buNone/>
            </a:pPr>
            <a:r>
              <a:rPr lang="en-US" sz="4000" dirty="0" err="1" smtClean="0"/>
              <a:t>Yehoshua</a:t>
            </a:r>
            <a:r>
              <a:rPr lang="en-US" sz="4000" dirty="0" smtClean="0"/>
              <a:t> 1:6-7  </a:t>
            </a:r>
            <a:r>
              <a:rPr lang="en-US" sz="4000" b="1" dirty="0"/>
              <a:t>"</a:t>
            </a:r>
            <a:r>
              <a:rPr lang="en-US" sz="4000" b="1" u="sng" dirty="0"/>
              <a:t>Be strong</a:t>
            </a:r>
            <a:r>
              <a:rPr lang="en-US" sz="4000" b="1" dirty="0"/>
              <a:t> and courageous, for you shall give this people possession of the land which I swore to their fathers to give them</a:t>
            </a:r>
            <a:r>
              <a:rPr lang="en-US" sz="4000" b="1" dirty="0" smtClean="0"/>
              <a:t>. Only </a:t>
            </a:r>
            <a:r>
              <a:rPr lang="en-US" sz="4000" b="1" u="sng" dirty="0"/>
              <a:t>be strong</a:t>
            </a:r>
            <a:r>
              <a:rPr lang="en-US" sz="4000" b="1" dirty="0"/>
              <a:t> and very courageous; </a:t>
            </a:r>
            <a:endParaRPr lang="en-US" sz="5400" b="1" dirty="0"/>
          </a:p>
        </p:txBody>
      </p:sp>
    </p:spTree>
    <p:extLst>
      <p:ext uri="{BB962C8B-B14F-4D97-AF65-F5344CB8AC3E}">
        <p14:creationId xmlns:p14="http://schemas.microsoft.com/office/powerpoint/2010/main" val="32560092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Journey Out of Mitzrayim</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err="1" smtClean="0"/>
              <a:t>Shemot</a:t>
            </a:r>
            <a:r>
              <a:rPr lang="en-US" sz="4000" b="1" dirty="0" smtClean="0"/>
              <a:t>/Exodus 14:4-5</a:t>
            </a:r>
          </a:p>
          <a:p>
            <a:pPr marL="0" indent="0">
              <a:buNone/>
            </a:pPr>
            <a:r>
              <a:rPr lang="en-US" sz="4000" b="1" dirty="0"/>
              <a:t>Thus I will harden Pharaoh's heart, and he will chase after them; and I will be honored through Pharaoh and all his army, and the Mitzrayim will know that I am Yahuwah." And they did so</a:t>
            </a:r>
            <a:r>
              <a:rPr lang="en-US" sz="4000" b="1" dirty="0" smtClean="0"/>
              <a:t>. </a:t>
            </a:r>
            <a:r>
              <a:rPr lang="en-US" sz="4000" b="1" dirty="0"/>
              <a:t>When the king of Mitzrayim was told that the people had fled, Pharaoh and his servants had a change of heart toward the people, and they said, "What is this we have done, that we have let Israel go from serving us</a:t>
            </a:r>
            <a:r>
              <a:rPr lang="en-US" sz="4000" b="1" dirty="0" smtClean="0"/>
              <a:t>?"</a:t>
            </a:r>
            <a:endParaRPr lang="en-US" sz="4000" b="1" dirty="0"/>
          </a:p>
        </p:txBody>
      </p:sp>
    </p:spTree>
    <p:extLst>
      <p:ext uri="{BB962C8B-B14F-4D97-AF65-F5344CB8AC3E}">
        <p14:creationId xmlns:p14="http://schemas.microsoft.com/office/powerpoint/2010/main" val="19521609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Pharaoh Pursues Israel</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err="1" smtClean="0"/>
              <a:t>Shemot</a:t>
            </a:r>
            <a:r>
              <a:rPr lang="en-US" sz="4000" b="1" dirty="0" smtClean="0"/>
              <a:t>/Exodus 14:6-8</a:t>
            </a:r>
          </a:p>
          <a:p>
            <a:pPr marL="0" indent="0">
              <a:buNone/>
            </a:pPr>
            <a:r>
              <a:rPr lang="en-US" sz="4000" b="1" dirty="0"/>
              <a:t>So he made his chariot ready and took his people with him</a:t>
            </a:r>
            <a:r>
              <a:rPr lang="en-US" sz="4000" b="1" dirty="0" smtClean="0"/>
              <a:t>; </a:t>
            </a:r>
            <a:r>
              <a:rPr lang="en-US" sz="4000" b="1" dirty="0"/>
              <a:t>and he took six hundred select chariots, and all the [other] chariots of Mitzrayim with officers over all of </a:t>
            </a:r>
            <a:r>
              <a:rPr lang="en-US" sz="4000" b="1" dirty="0" smtClean="0"/>
              <a:t>them. </a:t>
            </a:r>
            <a:r>
              <a:rPr lang="en-US" sz="4000" b="1" dirty="0"/>
              <a:t>Yahuwah hardened the heart of Pharaoh, king of Mitzrayim, and he chased after the sons of Israel as the sons of Israel were going out boldly</a:t>
            </a:r>
            <a:r>
              <a:rPr lang="en-US" sz="4000" b="1" dirty="0" smtClean="0"/>
              <a:t>.</a:t>
            </a:r>
            <a:endParaRPr lang="en-US" sz="4000" b="1" dirty="0"/>
          </a:p>
        </p:txBody>
      </p:sp>
    </p:spTree>
    <p:extLst>
      <p:ext uri="{BB962C8B-B14F-4D97-AF65-F5344CB8AC3E}">
        <p14:creationId xmlns:p14="http://schemas.microsoft.com/office/powerpoint/2010/main" val="6932556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Journey Out of Mitzrayim</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err="1" smtClean="0"/>
              <a:t>Shemot</a:t>
            </a:r>
            <a:r>
              <a:rPr lang="en-US" sz="4000" b="1" dirty="0" smtClean="0"/>
              <a:t>/Exodus 14:9-10</a:t>
            </a:r>
          </a:p>
          <a:p>
            <a:pPr marL="0" indent="0">
              <a:buNone/>
            </a:pPr>
            <a:r>
              <a:rPr lang="en-US" sz="4000" b="1" dirty="0"/>
              <a:t>Then the Mitzrayim chased after them [with] all the horses [and] chariots of Pharaoh, his horsemen and his army, and they overtook them camping by the sea, beside Pi-</a:t>
            </a:r>
            <a:r>
              <a:rPr lang="en-US" sz="4000" b="1" dirty="0" err="1"/>
              <a:t>hahiroth</a:t>
            </a:r>
            <a:r>
              <a:rPr lang="en-US" sz="4000" b="1" dirty="0"/>
              <a:t>, in front of Baal-</a:t>
            </a:r>
            <a:r>
              <a:rPr lang="en-US" sz="4000" b="1" dirty="0" err="1"/>
              <a:t>zephon</a:t>
            </a:r>
            <a:r>
              <a:rPr lang="en-US" sz="4000" b="1" dirty="0" smtClean="0"/>
              <a:t>. </a:t>
            </a:r>
            <a:r>
              <a:rPr lang="en-US" sz="4000" b="1" dirty="0"/>
              <a:t>As Pharaoh drew near, the sons of Israel looked, and behold, the Mitzrayim were marching after them, and they became very frightened; so the sons of Israel cried out to Yahuwah</a:t>
            </a:r>
            <a:r>
              <a:rPr lang="en-US" sz="4000" b="1" dirty="0" smtClean="0"/>
              <a:t>.</a:t>
            </a:r>
            <a:endParaRPr lang="en-US" sz="4000" b="1" dirty="0"/>
          </a:p>
        </p:txBody>
      </p:sp>
    </p:spTree>
    <p:extLst>
      <p:ext uri="{BB962C8B-B14F-4D97-AF65-F5344CB8AC3E}">
        <p14:creationId xmlns:p14="http://schemas.microsoft.com/office/powerpoint/2010/main" val="14885814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Sons of Israel Doubt</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err="1" smtClean="0"/>
              <a:t>Shemot</a:t>
            </a:r>
            <a:r>
              <a:rPr lang="en-US" sz="4000" b="1" dirty="0" smtClean="0"/>
              <a:t>/Exodus 14:11-12 </a:t>
            </a:r>
          </a:p>
          <a:p>
            <a:pPr marL="0" indent="0">
              <a:buNone/>
            </a:pPr>
            <a:r>
              <a:rPr lang="en-US" sz="4000" b="1" dirty="0" smtClean="0"/>
              <a:t>Then </a:t>
            </a:r>
            <a:r>
              <a:rPr lang="en-US" sz="4000" b="1" dirty="0"/>
              <a:t>they said to Mosheh, "Is it because there were no graves in Mitzrayim that you have taken us away to die in the wilderness? Why have you dealt with us in this way, bringing us out of Mitzrayim</a:t>
            </a:r>
            <a:r>
              <a:rPr lang="en-US" sz="4000" b="1" dirty="0" smtClean="0"/>
              <a:t>? Is </a:t>
            </a:r>
            <a:r>
              <a:rPr lang="en-US" sz="4000" b="1" dirty="0"/>
              <a:t>this not the word that we spoke to you in Mitzrayim, saying, 'Leave us alone that we may serve the Mitzrayim '? For it would have been better for us to serve the Mitzrayim than to die in the wilderness."</a:t>
            </a:r>
          </a:p>
        </p:txBody>
      </p:sp>
    </p:spTree>
    <p:extLst>
      <p:ext uri="{BB962C8B-B14F-4D97-AF65-F5344CB8AC3E}">
        <p14:creationId xmlns:p14="http://schemas.microsoft.com/office/powerpoint/2010/main" val="1884042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Yahuwah Will Fight For You</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err="1" smtClean="0"/>
              <a:t>Shemot</a:t>
            </a:r>
            <a:r>
              <a:rPr lang="en-US" sz="4000" b="1" dirty="0" smtClean="0"/>
              <a:t>/Exodus 14:13-15</a:t>
            </a:r>
          </a:p>
          <a:p>
            <a:pPr marL="0" indent="0">
              <a:buNone/>
            </a:pPr>
            <a:r>
              <a:rPr lang="en-US" sz="4000" b="1" dirty="0" smtClean="0"/>
              <a:t>But </a:t>
            </a:r>
            <a:r>
              <a:rPr lang="en-US" sz="4000" b="1" dirty="0"/>
              <a:t>Mosheh said to the people, "Do not fear! Stand by and see the </a:t>
            </a:r>
            <a:r>
              <a:rPr lang="en-US" sz="4000" b="1" dirty="0" smtClean="0"/>
              <a:t>deliverance </a:t>
            </a:r>
            <a:r>
              <a:rPr lang="en-US" sz="4000" b="1" dirty="0"/>
              <a:t>of Yahuwah which He will accomplish for you today; for the Mitzrayim whom you have seen today, you will never see them again forever</a:t>
            </a:r>
            <a:r>
              <a:rPr lang="en-US" sz="4000" b="1" dirty="0" smtClean="0"/>
              <a:t>. </a:t>
            </a:r>
            <a:r>
              <a:rPr lang="en-US" sz="4000" b="1" dirty="0"/>
              <a:t>"Yahuwah will fight for you while you keep </a:t>
            </a:r>
            <a:r>
              <a:rPr lang="en-US" sz="4000" b="1" dirty="0" smtClean="0"/>
              <a:t>silent.” Then </a:t>
            </a:r>
            <a:r>
              <a:rPr lang="en-US" sz="4000" b="1" dirty="0"/>
              <a:t>Yahuwah said to Mosheh, "Why are you crying out to me? Tell the sons of Yisrael to move on.</a:t>
            </a:r>
          </a:p>
          <a:p>
            <a:pPr marL="0" indent="0">
              <a:buNone/>
            </a:pPr>
            <a:endParaRPr lang="en-US" sz="4000" b="1" dirty="0"/>
          </a:p>
        </p:txBody>
      </p:sp>
    </p:spTree>
    <p:extLst>
      <p:ext uri="{BB962C8B-B14F-4D97-AF65-F5344CB8AC3E}">
        <p14:creationId xmlns:p14="http://schemas.microsoft.com/office/powerpoint/2010/main" val="30034132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Moses’ Staff</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Raise </a:t>
            </a:r>
            <a:r>
              <a:rPr lang="en-US" sz="4000" b="1" dirty="0"/>
              <a:t>your staff and stretch out your hand over the sea to divide the water so that the sons of </a:t>
            </a:r>
            <a:r>
              <a:rPr lang="en-US" sz="4000" b="1" dirty="0" err="1"/>
              <a:t>Yisrael</a:t>
            </a:r>
            <a:r>
              <a:rPr lang="en-US" sz="4000" b="1" dirty="0"/>
              <a:t> can go through the sea on dry ground.</a:t>
            </a:r>
          </a:p>
          <a:p>
            <a:pPr marL="0" indent="0">
              <a:buNone/>
            </a:pPr>
            <a:r>
              <a:rPr lang="en-US" sz="4000" b="1" dirty="0" smtClean="0"/>
              <a:t>I </a:t>
            </a:r>
            <a:r>
              <a:rPr lang="en-US" sz="4000" b="1" dirty="0"/>
              <a:t>will harden the hearts of the </a:t>
            </a:r>
            <a:r>
              <a:rPr lang="en-US" sz="4000" b="1" dirty="0" err="1"/>
              <a:t>Mitzrites</a:t>
            </a:r>
            <a:r>
              <a:rPr lang="en-US" sz="4000" b="1" dirty="0"/>
              <a:t> so that they will go in after them. And I will gain glory through Pharaoh and all his army, through his chariots and his horsemen.</a:t>
            </a:r>
          </a:p>
          <a:p>
            <a:pPr marL="0" indent="0">
              <a:buNone/>
            </a:pPr>
            <a:r>
              <a:rPr lang="en-US" sz="4000" b="1" dirty="0" smtClean="0"/>
              <a:t>The </a:t>
            </a:r>
            <a:r>
              <a:rPr lang="en-US" sz="4000" b="1" dirty="0" err="1"/>
              <a:t>Mitzrites</a:t>
            </a:r>
            <a:r>
              <a:rPr lang="en-US" sz="4000" b="1" dirty="0"/>
              <a:t> will know that I am Yahuwah when I gain glory through Pharaoh, his chariots and his horsemen</a:t>
            </a:r>
            <a:r>
              <a:rPr lang="en-US" sz="4000" b="1" dirty="0" smtClean="0"/>
              <a:t>.“  </a:t>
            </a:r>
            <a:r>
              <a:rPr lang="en-US" sz="4000" b="1" dirty="0" err="1" smtClean="0"/>
              <a:t>Shemot</a:t>
            </a:r>
            <a:r>
              <a:rPr lang="en-US" sz="4000" b="1" dirty="0" smtClean="0"/>
              <a:t>/Exodus 14:16-18</a:t>
            </a:r>
            <a:endParaRPr lang="en-US" sz="4000" b="1" dirty="0"/>
          </a:p>
        </p:txBody>
      </p:sp>
    </p:spTree>
    <p:extLst>
      <p:ext uri="{BB962C8B-B14F-4D97-AF65-F5344CB8AC3E}">
        <p14:creationId xmlns:p14="http://schemas.microsoft.com/office/powerpoint/2010/main" val="36981921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Yahuwah Protects His People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Then </a:t>
            </a:r>
            <a:r>
              <a:rPr lang="en-US" sz="4000" b="1" dirty="0"/>
              <a:t>the angel of Elohim, who had been traveling in front of </a:t>
            </a:r>
            <a:r>
              <a:rPr lang="en-US" sz="4000" b="1" dirty="0" err="1"/>
              <a:t>Yisrael's</a:t>
            </a:r>
            <a:r>
              <a:rPr lang="en-US" sz="4000" b="1" dirty="0"/>
              <a:t> army, withdrew and went behind them. The pillar of cloud also moved from in front and stood behind </a:t>
            </a:r>
            <a:r>
              <a:rPr lang="en-US" sz="4000" b="1" dirty="0" smtClean="0"/>
              <a:t>them, coming </a:t>
            </a:r>
            <a:r>
              <a:rPr lang="en-US" sz="4000" b="1" dirty="0"/>
              <a:t>between the armies of </a:t>
            </a:r>
            <a:r>
              <a:rPr lang="en-US" sz="4000" b="1" dirty="0" err="1"/>
              <a:t>Mitzrayim</a:t>
            </a:r>
            <a:r>
              <a:rPr lang="en-US" sz="4000" b="1" dirty="0"/>
              <a:t> and </a:t>
            </a:r>
            <a:r>
              <a:rPr lang="en-US" sz="4000" b="1" dirty="0" err="1"/>
              <a:t>Yisrael</a:t>
            </a:r>
            <a:r>
              <a:rPr lang="en-US" sz="4000" b="1" dirty="0"/>
              <a:t>. Throughout the night the cloud brought darkness to the one side and light to the other side; so neither went near the other all night </a:t>
            </a:r>
            <a:r>
              <a:rPr lang="en-US" sz="4000" b="1" dirty="0" smtClean="0"/>
              <a:t>long.  </a:t>
            </a:r>
            <a:r>
              <a:rPr lang="en-US" sz="4000" b="1" dirty="0" err="1" smtClean="0"/>
              <a:t>Shemot</a:t>
            </a:r>
            <a:r>
              <a:rPr lang="en-US" sz="4000" b="1" dirty="0" smtClean="0"/>
              <a:t>/Exodus 14:19-20</a:t>
            </a:r>
            <a:endParaRPr lang="en-US" sz="4000" b="1" dirty="0"/>
          </a:p>
        </p:txBody>
      </p:sp>
    </p:spTree>
    <p:extLst>
      <p:ext uri="{BB962C8B-B14F-4D97-AF65-F5344CB8AC3E}">
        <p14:creationId xmlns:p14="http://schemas.microsoft.com/office/powerpoint/2010/main" val="18062424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Sea Becomes Dry Land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Then </a:t>
            </a:r>
            <a:r>
              <a:rPr lang="en-US" sz="4000" b="1" dirty="0"/>
              <a:t>Mosheh stretched out his hand over the sea, and all that night Yahuwah drove the sea back with a strong east wind and turned it into dry land. The waters were </a:t>
            </a:r>
            <a:r>
              <a:rPr lang="en-US" sz="4000" b="1" dirty="0" smtClean="0"/>
              <a:t>divided, and </a:t>
            </a:r>
            <a:r>
              <a:rPr lang="en-US" sz="4000" b="1" dirty="0"/>
              <a:t>the sons of </a:t>
            </a:r>
            <a:r>
              <a:rPr lang="en-US" sz="4000" b="1" dirty="0" err="1"/>
              <a:t>Yisrael</a:t>
            </a:r>
            <a:r>
              <a:rPr lang="en-US" sz="4000" b="1" dirty="0"/>
              <a:t> went through the sea on dry ground, with a wall of water on their right and on their left.</a:t>
            </a:r>
          </a:p>
          <a:p>
            <a:pPr marL="0" indent="0">
              <a:buNone/>
            </a:pPr>
            <a:r>
              <a:rPr lang="en-US" sz="4000" b="1" dirty="0" smtClean="0"/>
              <a:t>The </a:t>
            </a:r>
            <a:r>
              <a:rPr lang="en-US" sz="4000" b="1" dirty="0" err="1"/>
              <a:t>Mitzrites</a:t>
            </a:r>
            <a:r>
              <a:rPr lang="en-US" sz="4000" b="1" dirty="0"/>
              <a:t> pursued them, and all Pharaoh's horses and chariots and horsemen followed them into the sea</a:t>
            </a:r>
            <a:r>
              <a:rPr lang="en-US" sz="4000" b="1" dirty="0" smtClean="0"/>
              <a:t>.</a:t>
            </a:r>
            <a:r>
              <a:rPr lang="en-US" dirty="0" smtClean="0"/>
              <a:t>  </a:t>
            </a:r>
            <a:r>
              <a:rPr lang="en-US" sz="4000" b="1" dirty="0" err="1" smtClean="0"/>
              <a:t>Shemot</a:t>
            </a:r>
            <a:r>
              <a:rPr lang="en-US" sz="4000" b="1" dirty="0" smtClean="0"/>
              <a:t>/Exodus 14:21-23</a:t>
            </a:r>
            <a:endParaRPr lang="en-US" sz="4000" b="1" dirty="0"/>
          </a:p>
        </p:txBody>
      </p:sp>
    </p:spTree>
    <p:extLst>
      <p:ext uri="{BB962C8B-B14F-4D97-AF65-F5344CB8AC3E}">
        <p14:creationId xmlns:p14="http://schemas.microsoft.com/office/powerpoint/2010/main" val="41422348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Pharaoh Confused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During </a:t>
            </a:r>
            <a:r>
              <a:rPr lang="en-US" sz="4000" b="1" dirty="0"/>
              <a:t>the last watch of the night Yahuwah looked down from the pillar of fire and cloud at the </a:t>
            </a:r>
            <a:r>
              <a:rPr lang="en-US" sz="4000" b="1" dirty="0" err="1"/>
              <a:t>Mitzrite</a:t>
            </a:r>
            <a:r>
              <a:rPr lang="en-US" sz="4000" b="1" dirty="0"/>
              <a:t> army and threw it into </a:t>
            </a:r>
            <a:r>
              <a:rPr lang="en-US" sz="4000" b="1" dirty="0" smtClean="0"/>
              <a:t>confusion.  He </a:t>
            </a:r>
            <a:r>
              <a:rPr lang="en-US" sz="4000" b="1" dirty="0"/>
              <a:t>made the wheels of their chariots come off so that they had difficulty driving. And the </a:t>
            </a:r>
            <a:r>
              <a:rPr lang="en-US" sz="4000" b="1" dirty="0" err="1"/>
              <a:t>Mitzrites</a:t>
            </a:r>
            <a:r>
              <a:rPr lang="en-US" sz="4000" b="1" dirty="0"/>
              <a:t> said, "Let's get away from the sons of </a:t>
            </a:r>
            <a:r>
              <a:rPr lang="en-US" sz="4000" b="1" dirty="0" err="1"/>
              <a:t>Yisrael</a:t>
            </a:r>
            <a:r>
              <a:rPr lang="en-US" sz="4000" b="1" dirty="0"/>
              <a:t>! Yahuwah is fighting for them against </a:t>
            </a:r>
            <a:r>
              <a:rPr lang="en-US" sz="4000" b="1" dirty="0" err="1"/>
              <a:t>Mitzrayim</a:t>
            </a:r>
            <a:r>
              <a:rPr lang="en-US" sz="4000" b="1" dirty="0" smtClean="0"/>
              <a:t>.“  </a:t>
            </a:r>
            <a:r>
              <a:rPr lang="en-US" sz="4000" b="1" dirty="0" err="1" smtClean="0"/>
              <a:t>Shemot</a:t>
            </a:r>
            <a:r>
              <a:rPr lang="en-US" sz="4000" b="1" dirty="0" smtClean="0"/>
              <a:t>/Exodus 14:24-25</a:t>
            </a:r>
            <a:endParaRPr lang="en-US" sz="4000" b="1" dirty="0"/>
          </a:p>
        </p:txBody>
      </p:sp>
    </p:spTree>
    <p:extLst>
      <p:ext uri="{BB962C8B-B14F-4D97-AF65-F5344CB8AC3E}">
        <p14:creationId xmlns:p14="http://schemas.microsoft.com/office/powerpoint/2010/main" val="36690634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Bye </a:t>
            </a:r>
            <a:r>
              <a:rPr lang="en-US" sz="4800" b="1" dirty="0" err="1" smtClean="0">
                <a:latin typeface="+mn-lt"/>
              </a:rPr>
              <a:t>Bye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Then </a:t>
            </a:r>
            <a:r>
              <a:rPr lang="en-US" sz="4000" b="1" dirty="0"/>
              <a:t>Yahuwah said to Mosheh, "Stretch out your hand over the sea so that the waters may flow back over the </a:t>
            </a:r>
            <a:r>
              <a:rPr lang="en-US" sz="4000" b="1" dirty="0" err="1"/>
              <a:t>Mitzrites</a:t>
            </a:r>
            <a:r>
              <a:rPr lang="en-US" sz="4000" b="1" dirty="0"/>
              <a:t> and their chariots and horsemen</a:t>
            </a:r>
            <a:r>
              <a:rPr lang="en-US" sz="4000" b="1" dirty="0" smtClean="0"/>
              <a:t>.“  Mosheh </a:t>
            </a:r>
            <a:r>
              <a:rPr lang="en-US" sz="4000" b="1" dirty="0"/>
              <a:t>stretched out his hand over the sea, and at daybreak the sea went back to its place. The </a:t>
            </a:r>
            <a:r>
              <a:rPr lang="en-US" sz="4000" b="1" dirty="0" err="1"/>
              <a:t>Mitzrites</a:t>
            </a:r>
            <a:r>
              <a:rPr lang="en-US" sz="4000" b="1" dirty="0"/>
              <a:t> were fleeing toward it, and Yahuwah swept them into the sea.</a:t>
            </a:r>
          </a:p>
          <a:p>
            <a:pPr marL="0" indent="0">
              <a:buNone/>
            </a:pPr>
            <a:r>
              <a:rPr lang="en-US" sz="4000" b="1" dirty="0" smtClean="0"/>
              <a:t>The </a:t>
            </a:r>
            <a:r>
              <a:rPr lang="en-US" sz="4000" b="1" dirty="0"/>
              <a:t>water flowed back and covered the chariots and horsemen-- the entire army of Pharaoh that had followed the sons of </a:t>
            </a:r>
            <a:r>
              <a:rPr lang="en-US" sz="4000" b="1" dirty="0" err="1"/>
              <a:t>Yisrael</a:t>
            </a:r>
            <a:r>
              <a:rPr lang="en-US" sz="4000" b="1" dirty="0"/>
              <a:t> into the sea. Not one of them </a:t>
            </a:r>
            <a:r>
              <a:rPr lang="en-US" sz="4000" b="1" dirty="0" smtClean="0"/>
              <a:t>survived.  </a:t>
            </a:r>
            <a:r>
              <a:rPr lang="en-US" sz="4000" b="1" dirty="0" err="1" smtClean="0"/>
              <a:t>Shemot</a:t>
            </a:r>
            <a:r>
              <a:rPr lang="en-US" sz="4000" b="1" dirty="0" smtClean="0"/>
              <a:t>/Exodus 14:26-28</a:t>
            </a:r>
            <a:endParaRPr lang="en-US" sz="4000" b="1" dirty="0"/>
          </a:p>
        </p:txBody>
      </p:sp>
    </p:spTree>
    <p:extLst>
      <p:ext uri="{BB962C8B-B14F-4D97-AF65-F5344CB8AC3E}">
        <p14:creationId xmlns:p14="http://schemas.microsoft.com/office/powerpoint/2010/main" val="29958914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9"/>
            <a:ext cx="12192000" cy="752973"/>
          </a:xfrm>
        </p:spPr>
        <p:txBody>
          <a:bodyPr>
            <a:noAutofit/>
          </a:bodyPr>
          <a:lstStyle/>
          <a:p>
            <a:pPr algn="ctr"/>
            <a:r>
              <a:rPr lang="en-US" sz="4800" b="1" dirty="0" smtClean="0">
                <a:latin typeface="+mn-lt"/>
              </a:rPr>
              <a:t>Awesome Wonders Produces Fear of Yahuwah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But </a:t>
            </a:r>
            <a:r>
              <a:rPr lang="en-US" sz="4000" b="1" dirty="0"/>
              <a:t>the sons of </a:t>
            </a:r>
            <a:r>
              <a:rPr lang="en-US" sz="4000" b="1" dirty="0" err="1"/>
              <a:t>Yisrael</a:t>
            </a:r>
            <a:r>
              <a:rPr lang="en-US" sz="4000" b="1" dirty="0"/>
              <a:t> went through the sea on dry ground, with a wall of water on their right and on their </a:t>
            </a:r>
            <a:r>
              <a:rPr lang="en-US" sz="4000" b="1" dirty="0" smtClean="0"/>
              <a:t>left. </a:t>
            </a:r>
            <a:r>
              <a:rPr lang="en-US" sz="4000" b="1" dirty="0"/>
              <a:t>That day Yahuwah saved </a:t>
            </a:r>
            <a:r>
              <a:rPr lang="en-US" sz="4000" b="1" dirty="0" err="1"/>
              <a:t>Yisrael</a:t>
            </a:r>
            <a:r>
              <a:rPr lang="en-US" sz="4000" b="1" dirty="0"/>
              <a:t> from the hands of the </a:t>
            </a:r>
            <a:r>
              <a:rPr lang="en-US" sz="4000" b="1" dirty="0" err="1"/>
              <a:t>Mitzrites</a:t>
            </a:r>
            <a:r>
              <a:rPr lang="en-US" sz="4000" b="1" dirty="0"/>
              <a:t>, and </a:t>
            </a:r>
            <a:r>
              <a:rPr lang="en-US" sz="4000" b="1" dirty="0" err="1"/>
              <a:t>Yisrael</a:t>
            </a:r>
            <a:r>
              <a:rPr lang="en-US" sz="4000" b="1" dirty="0"/>
              <a:t> saw the </a:t>
            </a:r>
            <a:r>
              <a:rPr lang="en-US" sz="4000" b="1" dirty="0" err="1"/>
              <a:t>Mitzrites</a:t>
            </a:r>
            <a:r>
              <a:rPr lang="en-US" sz="4000" b="1" dirty="0"/>
              <a:t> lying dead on the </a:t>
            </a:r>
            <a:r>
              <a:rPr lang="en-US" sz="4000" b="1" dirty="0" smtClean="0"/>
              <a:t>shore. </a:t>
            </a:r>
            <a:r>
              <a:rPr lang="en-US" sz="4000" b="1" dirty="0"/>
              <a:t>And when the sons of </a:t>
            </a:r>
            <a:r>
              <a:rPr lang="en-US" sz="4000" b="1" dirty="0" err="1"/>
              <a:t>Yisrael</a:t>
            </a:r>
            <a:r>
              <a:rPr lang="en-US" sz="4000" b="1" dirty="0"/>
              <a:t> saw the great power Yahuwah displayed against the </a:t>
            </a:r>
            <a:r>
              <a:rPr lang="en-US" sz="4000" b="1" dirty="0" err="1"/>
              <a:t>Mitzrites</a:t>
            </a:r>
            <a:r>
              <a:rPr lang="en-US" sz="4000" b="1" dirty="0"/>
              <a:t>, the people feared Yahuwah and put their trust in him and in Mosheh his </a:t>
            </a:r>
            <a:r>
              <a:rPr lang="en-US" sz="4000" b="1" dirty="0" smtClean="0"/>
              <a:t>servant.</a:t>
            </a:r>
            <a:r>
              <a:rPr lang="en-US" dirty="0" smtClean="0"/>
              <a:t>  </a:t>
            </a:r>
            <a:r>
              <a:rPr lang="en-US" sz="4000" b="1" dirty="0" err="1" smtClean="0"/>
              <a:t>Shemot</a:t>
            </a:r>
            <a:r>
              <a:rPr lang="en-US" sz="4000" b="1" dirty="0" smtClean="0"/>
              <a:t>/Exodus 14:29-31</a:t>
            </a:r>
            <a:endParaRPr lang="en-US" sz="4000" b="1" dirty="0"/>
          </a:p>
        </p:txBody>
      </p:sp>
    </p:spTree>
    <p:extLst>
      <p:ext uri="{BB962C8B-B14F-4D97-AF65-F5344CB8AC3E}">
        <p14:creationId xmlns:p14="http://schemas.microsoft.com/office/powerpoint/2010/main" val="10220506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60" y="274639"/>
            <a:ext cx="12066740" cy="752973"/>
          </a:xfrm>
        </p:spPr>
        <p:txBody>
          <a:bodyPr>
            <a:noAutofit/>
          </a:bodyPr>
          <a:lstStyle/>
          <a:p>
            <a:pPr algn="ctr"/>
            <a:r>
              <a:rPr lang="en-US" sz="4800" b="1" dirty="0" smtClean="0">
                <a:latin typeface="+mn-lt"/>
              </a:rPr>
              <a:t>The Red Sea Crossing Happened on the 7</a:t>
            </a:r>
            <a:r>
              <a:rPr lang="en-US" sz="4800" b="1" baseline="30000" dirty="0" smtClean="0">
                <a:latin typeface="+mn-lt"/>
              </a:rPr>
              <a:t>th</a:t>
            </a:r>
            <a:r>
              <a:rPr lang="en-US" sz="4800" b="1" dirty="0" smtClean="0">
                <a:latin typeface="+mn-lt"/>
              </a:rPr>
              <a:t> Day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It was the only major event from the time of leaving Egypt till they crossed over into the region of Sinai</a:t>
            </a:r>
          </a:p>
          <a:p>
            <a:pPr marL="0" indent="0">
              <a:buNone/>
            </a:pPr>
            <a:r>
              <a:rPr lang="en-US" sz="4000" b="1" dirty="0" smtClean="0"/>
              <a:t>The next events concern water to drink, the desert oasis of </a:t>
            </a:r>
            <a:r>
              <a:rPr lang="en-US" sz="4000" b="1" dirty="0" err="1" smtClean="0"/>
              <a:t>Elim</a:t>
            </a:r>
            <a:r>
              <a:rPr lang="en-US" sz="4000" b="1" dirty="0" smtClean="0"/>
              <a:t> and then manna</a:t>
            </a:r>
          </a:p>
          <a:p>
            <a:pPr marL="0" indent="0">
              <a:buNone/>
            </a:pPr>
            <a:r>
              <a:rPr lang="en-US" sz="4000" b="1" dirty="0"/>
              <a:t>The whole community of the sons of </a:t>
            </a:r>
            <a:r>
              <a:rPr lang="en-US" sz="4000" b="1" dirty="0" err="1"/>
              <a:t>Yisrael</a:t>
            </a:r>
            <a:r>
              <a:rPr lang="en-US" sz="4000" b="1" dirty="0"/>
              <a:t> set out from </a:t>
            </a:r>
            <a:r>
              <a:rPr lang="en-US" sz="4000" b="1" dirty="0" err="1"/>
              <a:t>Elim</a:t>
            </a:r>
            <a:r>
              <a:rPr lang="en-US" sz="4000" b="1" dirty="0"/>
              <a:t> and came to the Desert of Sin, which is between </a:t>
            </a:r>
            <a:r>
              <a:rPr lang="en-US" sz="4000" b="1" dirty="0" err="1"/>
              <a:t>Elim</a:t>
            </a:r>
            <a:r>
              <a:rPr lang="en-US" sz="4000" b="1" dirty="0"/>
              <a:t> and Sinai, on the fifteenth day of the second month after they had come out of </a:t>
            </a:r>
            <a:r>
              <a:rPr lang="en-US" sz="4000" b="1" dirty="0" err="1" smtClean="0"/>
              <a:t>Mitzrayim</a:t>
            </a:r>
            <a:r>
              <a:rPr lang="en-US" sz="4000" b="1" dirty="0" smtClean="0"/>
              <a:t>.  Exodus 16:1</a:t>
            </a:r>
            <a:endParaRPr lang="en-US" sz="4000" b="1" dirty="0"/>
          </a:p>
        </p:txBody>
      </p:sp>
    </p:spTree>
    <p:extLst>
      <p:ext uri="{BB962C8B-B14F-4D97-AF65-F5344CB8AC3E}">
        <p14:creationId xmlns:p14="http://schemas.microsoft.com/office/powerpoint/2010/main" val="1496235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60" y="274639"/>
            <a:ext cx="12066740" cy="752973"/>
          </a:xfrm>
        </p:spPr>
        <p:txBody>
          <a:bodyPr>
            <a:noAutofit/>
          </a:bodyPr>
          <a:lstStyle/>
          <a:p>
            <a:pPr algn="ctr"/>
            <a:r>
              <a:rPr lang="en-US" sz="4800" b="1" dirty="0" smtClean="0">
                <a:latin typeface="+mn-lt"/>
              </a:rPr>
              <a:t>The Red Sea Crossing Happened on the 7</a:t>
            </a:r>
            <a:r>
              <a:rPr lang="en-US" sz="4800" b="1" baseline="30000" dirty="0" smtClean="0">
                <a:latin typeface="+mn-lt"/>
              </a:rPr>
              <a:t>th</a:t>
            </a:r>
            <a:r>
              <a:rPr lang="en-US" sz="4800" b="1" dirty="0" smtClean="0">
                <a:latin typeface="+mn-lt"/>
              </a:rPr>
              <a:t> Day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 7</a:t>
            </a:r>
            <a:r>
              <a:rPr lang="en-US" sz="4000" b="1" baseline="30000" dirty="0" smtClean="0"/>
              <a:t>th</a:t>
            </a:r>
            <a:r>
              <a:rPr lang="en-US" sz="4000" b="1" dirty="0" smtClean="0"/>
              <a:t> day of UB is an appointment (</a:t>
            </a:r>
            <a:r>
              <a:rPr lang="en-US" sz="4000" b="1" i="1" dirty="0" err="1" smtClean="0"/>
              <a:t>moed</a:t>
            </a:r>
            <a:r>
              <a:rPr lang="en-US" sz="4000" b="1" dirty="0" smtClean="0"/>
              <a:t>)</a:t>
            </a:r>
            <a:endParaRPr lang="en-US" sz="4000" b="1" dirty="0" smtClean="0"/>
          </a:p>
          <a:p>
            <a:pPr marL="0" indent="0">
              <a:buNone/>
            </a:pPr>
            <a:r>
              <a:rPr lang="en-US" sz="4000" b="1" dirty="0" smtClean="0"/>
              <a:t>Yahuwah met his people to </a:t>
            </a:r>
            <a:r>
              <a:rPr lang="en-US" sz="4000" b="1" u="sng" dirty="0" smtClean="0"/>
              <a:t>deliver</a:t>
            </a:r>
            <a:r>
              <a:rPr lang="en-US" sz="4000" b="1" dirty="0" smtClean="0"/>
              <a:t> them</a:t>
            </a:r>
          </a:p>
          <a:p>
            <a:pPr marL="0" indent="0">
              <a:buNone/>
            </a:pPr>
            <a:r>
              <a:rPr lang="en-US" sz="4000" b="1" dirty="0" smtClean="0"/>
              <a:t>It was a “salvation” event – the sons of Israel were delivered from death</a:t>
            </a:r>
          </a:p>
          <a:p>
            <a:pPr marL="0" indent="0">
              <a:buNone/>
            </a:pPr>
            <a:endParaRPr lang="en-US" sz="4000" b="1" dirty="0"/>
          </a:p>
        </p:txBody>
      </p:sp>
    </p:spTree>
    <p:extLst>
      <p:ext uri="{BB962C8B-B14F-4D97-AF65-F5344CB8AC3E}">
        <p14:creationId xmlns:p14="http://schemas.microsoft.com/office/powerpoint/2010/main" val="26941448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60" y="274639"/>
            <a:ext cx="12066740" cy="752973"/>
          </a:xfrm>
        </p:spPr>
        <p:txBody>
          <a:bodyPr>
            <a:noAutofit/>
          </a:bodyPr>
          <a:lstStyle/>
          <a:p>
            <a:pPr algn="ctr"/>
            <a:r>
              <a:rPr lang="en-US" sz="4800" b="1" dirty="0" smtClean="0">
                <a:latin typeface="+mn-lt"/>
              </a:rPr>
              <a:t>Another Deliverance </a:t>
            </a:r>
            <a:r>
              <a:rPr lang="en-US" sz="4800" b="1" dirty="0" smtClean="0">
                <a:latin typeface="+mn-lt"/>
              </a:rPr>
              <a:t>Theme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Mosheh answered the people, "Do not be afraid. Stand firm and you will see the </a:t>
            </a:r>
            <a:r>
              <a:rPr lang="en-US" sz="4000" b="1" u="sng" dirty="0"/>
              <a:t>deliverance</a:t>
            </a:r>
            <a:r>
              <a:rPr lang="en-US" sz="4000" b="1" dirty="0"/>
              <a:t> Yahuwah will bring you today. The </a:t>
            </a:r>
            <a:r>
              <a:rPr lang="en-US" sz="4000" b="1" dirty="0" err="1"/>
              <a:t>Mitzrites</a:t>
            </a:r>
            <a:r>
              <a:rPr lang="en-US" sz="4000" b="1" dirty="0"/>
              <a:t> you see today you will never see </a:t>
            </a:r>
            <a:r>
              <a:rPr lang="en-US" sz="4000" b="1" dirty="0" smtClean="0"/>
              <a:t>again. </a:t>
            </a:r>
            <a:r>
              <a:rPr lang="en-US" sz="4000" b="1" dirty="0"/>
              <a:t>Yahuwah will fight for you; you need only to be still</a:t>
            </a:r>
            <a:r>
              <a:rPr lang="en-US" sz="4000" b="1" dirty="0" smtClean="0"/>
              <a:t>.“  Exodus 14:13-14</a:t>
            </a:r>
          </a:p>
          <a:p>
            <a:pPr marL="0" indent="0">
              <a:buNone/>
            </a:pPr>
            <a:r>
              <a:rPr lang="en-US" sz="4000" b="1" dirty="0" smtClean="0"/>
              <a:t>That </a:t>
            </a:r>
            <a:r>
              <a:rPr lang="en-US" sz="4000" b="1" dirty="0"/>
              <a:t>day Yahuwah </a:t>
            </a:r>
            <a:r>
              <a:rPr lang="en-US" sz="4000" b="1" u="sng" dirty="0"/>
              <a:t>saved</a:t>
            </a:r>
            <a:r>
              <a:rPr lang="en-US" sz="4000" b="1" dirty="0"/>
              <a:t> Yisrael from the hands of the </a:t>
            </a:r>
            <a:r>
              <a:rPr lang="en-US" sz="4000" b="1" dirty="0" err="1"/>
              <a:t>Mitzrites</a:t>
            </a:r>
            <a:r>
              <a:rPr lang="en-US" sz="4000" b="1" dirty="0"/>
              <a:t>, and Yisrael saw the </a:t>
            </a:r>
            <a:r>
              <a:rPr lang="en-US" sz="4000" b="1" dirty="0" err="1"/>
              <a:t>Mitzrites</a:t>
            </a:r>
            <a:r>
              <a:rPr lang="en-US" sz="4000" b="1" dirty="0"/>
              <a:t> lying dead on the shore</a:t>
            </a:r>
            <a:r>
              <a:rPr lang="en-US" sz="4000" b="1" dirty="0" smtClean="0"/>
              <a:t>.</a:t>
            </a:r>
            <a:r>
              <a:rPr lang="en-US" sz="4000" b="1" dirty="0"/>
              <a:t> </a:t>
            </a:r>
            <a:r>
              <a:rPr lang="en-US" sz="4000" b="1" dirty="0" smtClean="0"/>
              <a:t>v30</a:t>
            </a:r>
            <a:endParaRPr lang="en-US" dirty="0"/>
          </a:p>
        </p:txBody>
      </p:sp>
    </p:spTree>
    <p:extLst>
      <p:ext uri="{BB962C8B-B14F-4D97-AF65-F5344CB8AC3E}">
        <p14:creationId xmlns:p14="http://schemas.microsoft.com/office/powerpoint/2010/main" val="20167085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Red Sea Crossing = Crossing Over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“Hebrew” means one who has crossed over </a:t>
            </a:r>
            <a:endParaRPr lang="en-US" sz="4000" b="1" dirty="0" smtClean="0"/>
          </a:p>
          <a:p>
            <a:pPr marL="0" indent="0">
              <a:buNone/>
            </a:pPr>
            <a:r>
              <a:rPr lang="en-US" sz="4000" b="1" dirty="0" smtClean="0"/>
              <a:t>The </a:t>
            </a:r>
            <a:r>
              <a:rPr lang="en-US" sz="4000" b="1" dirty="0" smtClean="0"/>
              <a:t>sons of Israel transitioned on this day</a:t>
            </a:r>
          </a:p>
          <a:p>
            <a:pPr marL="0" indent="0">
              <a:buNone/>
            </a:pPr>
            <a:r>
              <a:rPr lang="en-US" sz="4000" b="1" dirty="0" smtClean="0"/>
              <a:t>They became fully committed – there was no going back to Egypt.</a:t>
            </a:r>
            <a:endParaRPr lang="en-US" sz="4000" b="1" dirty="0"/>
          </a:p>
        </p:txBody>
      </p:sp>
    </p:spTree>
    <p:extLst>
      <p:ext uri="{BB962C8B-B14F-4D97-AF65-F5344CB8AC3E}">
        <p14:creationId xmlns:p14="http://schemas.microsoft.com/office/powerpoint/2010/main" val="2187799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60" y="274639"/>
            <a:ext cx="12066740" cy="752973"/>
          </a:xfrm>
        </p:spPr>
        <p:txBody>
          <a:bodyPr>
            <a:noAutofit/>
          </a:bodyPr>
          <a:lstStyle/>
          <a:p>
            <a:pPr algn="ctr"/>
            <a:r>
              <a:rPr lang="en-US" sz="4800" b="1" dirty="0" err="1" smtClean="0">
                <a:latin typeface="+mn-lt"/>
              </a:rPr>
              <a:t>Mosheh’s</a:t>
            </a:r>
            <a:r>
              <a:rPr lang="en-US" sz="4800" b="1" dirty="0" smtClean="0">
                <a:latin typeface="+mn-lt"/>
              </a:rPr>
              <a:t> </a:t>
            </a:r>
            <a:r>
              <a:rPr lang="en-US" sz="4800" b="1" dirty="0" smtClean="0">
                <a:latin typeface="+mn-lt"/>
              </a:rPr>
              <a:t>Song of Praise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Then Mosheh and the sons of Israel sang this song to Yahuwah, and said, "I will sing to Yahuwah, for He is highly exalted; The horse and its rider He has hurled into the sea.</a:t>
            </a:r>
          </a:p>
          <a:p>
            <a:pPr marL="0" indent="0">
              <a:buNone/>
            </a:pPr>
            <a:r>
              <a:rPr lang="en-US" sz="4000" b="1" dirty="0" smtClean="0"/>
              <a:t>My </a:t>
            </a:r>
            <a:r>
              <a:rPr lang="en-US" sz="4000" b="1" dirty="0"/>
              <a:t>strength and my song is Yah; he has become </a:t>
            </a:r>
            <a:r>
              <a:rPr lang="en-US" sz="4000" b="1" u="sng" dirty="0"/>
              <a:t>my salvation</a:t>
            </a:r>
            <a:r>
              <a:rPr lang="en-US" sz="4000" b="1" dirty="0"/>
              <a:t>. He is my Elohim, and I will praise him, my father's Elohim, and I will exalt him</a:t>
            </a:r>
            <a:r>
              <a:rPr lang="en-US" sz="4000" b="1" dirty="0" smtClean="0"/>
              <a:t>.</a:t>
            </a:r>
            <a:endParaRPr lang="en-US" sz="4000" b="1" dirty="0"/>
          </a:p>
          <a:p>
            <a:pPr marL="0" indent="0">
              <a:buNone/>
            </a:pPr>
            <a:r>
              <a:rPr lang="en-US" sz="4000" b="1" dirty="0" smtClean="0"/>
              <a:t>Exodus </a:t>
            </a:r>
            <a:r>
              <a:rPr lang="en-US" sz="4000" b="1" dirty="0" smtClean="0"/>
              <a:t>15:1-2</a:t>
            </a:r>
            <a:endParaRPr lang="en-US" sz="4000" b="1" dirty="0" smtClean="0"/>
          </a:p>
          <a:p>
            <a:pPr marL="0" indent="0">
              <a:buNone/>
            </a:pPr>
            <a:r>
              <a:rPr lang="en-US" dirty="0"/>
              <a:t> </a:t>
            </a:r>
          </a:p>
        </p:txBody>
      </p:sp>
    </p:spTree>
    <p:extLst>
      <p:ext uri="{BB962C8B-B14F-4D97-AF65-F5344CB8AC3E}">
        <p14:creationId xmlns:p14="http://schemas.microsoft.com/office/powerpoint/2010/main" val="26613324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Song of Victory</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err="1" smtClean="0"/>
              <a:t>Shemot</a:t>
            </a:r>
            <a:r>
              <a:rPr lang="en-US" sz="4000" b="1" dirty="0" smtClean="0"/>
              <a:t>/Exodus 15:3-6</a:t>
            </a:r>
          </a:p>
          <a:p>
            <a:pPr marL="0" indent="0">
              <a:buNone/>
            </a:pPr>
            <a:r>
              <a:rPr lang="en-US" sz="4000" b="1" dirty="0" smtClean="0"/>
              <a:t>Yahuwah is </a:t>
            </a:r>
            <a:r>
              <a:rPr lang="en-US" sz="4000" b="1" dirty="0"/>
              <a:t>a warrior; Yahuwah is His name</a:t>
            </a:r>
            <a:r>
              <a:rPr lang="en-US" sz="4000" b="1" dirty="0" smtClean="0"/>
              <a:t>. </a:t>
            </a:r>
            <a:r>
              <a:rPr lang="en-US" sz="4000" b="1" dirty="0"/>
              <a:t>"Pharaoh's chariots and his army He has cast into the sea; And the choicest of his officers are drowned in the Red </a:t>
            </a:r>
            <a:r>
              <a:rPr lang="en-US" sz="4000" b="1" dirty="0" smtClean="0"/>
              <a:t>Sea. The </a:t>
            </a:r>
            <a:r>
              <a:rPr lang="en-US" sz="4000" b="1" dirty="0"/>
              <a:t>deeps cover them; They went down into the depths like a </a:t>
            </a:r>
            <a:r>
              <a:rPr lang="en-US" sz="4000" b="1" dirty="0" smtClean="0"/>
              <a:t>stone. Your </a:t>
            </a:r>
            <a:r>
              <a:rPr lang="en-US" sz="4000" b="1" dirty="0"/>
              <a:t>right hand, Yahuwah, is majestic in power, Your right hand, Yahuwah, shatters the enemy</a:t>
            </a:r>
            <a:r>
              <a:rPr lang="en-US" sz="4000" b="1" dirty="0" smtClean="0"/>
              <a:t>.</a:t>
            </a:r>
            <a:endParaRPr lang="en-US" sz="4000" b="1" dirty="0"/>
          </a:p>
        </p:txBody>
      </p:sp>
    </p:spTree>
    <p:extLst>
      <p:ext uri="{BB962C8B-B14F-4D97-AF65-F5344CB8AC3E}">
        <p14:creationId xmlns:p14="http://schemas.microsoft.com/office/powerpoint/2010/main" val="34946654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Journey Out of Mitzrayim</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err="1" smtClean="0"/>
              <a:t>Shemot</a:t>
            </a:r>
            <a:r>
              <a:rPr lang="en-US" sz="4000" b="1" dirty="0" smtClean="0"/>
              <a:t>/Exodus 15:7-8</a:t>
            </a:r>
          </a:p>
          <a:p>
            <a:pPr marL="0" indent="0">
              <a:buNone/>
            </a:pPr>
            <a:r>
              <a:rPr lang="en-US" sz="4000" b="1" dirty="0"/>
              <a:t>"And in the greatness of Your excellence You overthrow those who rise up against You; You send forth Your burning anger, [and] it consumes them as chaff</a:t>
            </a:r>
            <a:r>
              <a:rPr lang="en-US" sz="4000" b="1" dirty="0" smtClean="0"/>
              <a:t>. At </a:t>
            </a:r>
            <a:r>
              <a:rPr lang="en-US" sz="4000" b="1" dirty="0"/>
              <a:t>the blast of Your nostrils the waters were piled up, The flowing waters stood up like a heap; The deeps were congealed in the heart of the sea</a:t>
            </a:r>
            <a:r>
              <a:rPr lang="en-US" sz="4000" b="1" dirty="0" smtClean="0"/>
              <a:t>.</a:t>
            </a:r>
            <a:endParaRPr lang="en-US" sz="4000" b="1" dirty="0"/>
          </a:p>
        </p:txBody>
      </p:sp>
    </p:spTree>
    <p:extLst>
      <p:ext uri="{BB962C8B-B14F-4D97-AF65-F5344CB8AC3E}">
        <p14:creationId xmlns:p14="http://schemas.microsoft.com/office/powerpoint/2010/main" val="42846942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Journey Out of Mitzrayim</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err="1" smtClean="0"/>
              <a:t>Shemot</a:t>
            </a:r>
            <a:r>
              <a:rPr lang="en-US" sz="4000" b="1" dirty="0" smtClean="0"/>
              <a:t>/Exodus 15:9-10 </a:t>
            </a:r>
          </a:p>
          <a:p>
            <a:pPr marL="0" indent="0">
              <a:buNone/>
            </a:pPr>
            <a:r>
              <a:rPr lang="en-US" sz="4000" b="1" dirty="0" smtClean="0"/>
              <a:t>"The </a:t>
            </a:r>
            <a:r>
              <a:rPr lang="en-US" sz="4000" b="1" dirty="0"/>
              <a:t>enemy said, 'I will pursue, I will overtake, I will divide the spoil; My desire shall be gratified against them; I will draw out my sword, my hand will destroy them</a:t>
            </a:r>
            <a:r>
              <a:rPr lang="en-US" sz="4000" b="1" dirty="0" smtClean="0"/>
              <a:t>.' </a:t>
            </a:r>
            <a:r>
              <a:rPr lang="en-US" sz="4000" b="1" dirty="0"/>
              <a:t>"You blew with Your wind, the sea covered them; They sank like lead in the mighty waters</a:t>
            </a:r>
            <a:r>
              <a:rPr lang="en-US" sz="4000" b="1" dirty="0" smtClean="0"/>
              <a:t>.</a:t>
            </a:r>
            <a:endParaRPr lang="en-US" sz="4000" b="1" dirty="0"/>
          </a:p>
        </p:txBody>
      </p:sp>
    </p:spTree>
    <p:extLst>
      <p:ext uri="{BB962C8B-B14F-4D97-AF65-F5344CB8AC3E}">
        <p14:creationId xmlns:p14="http://schemas.microsoft.com/office/powerpoint/2010/main" val="16363674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smtClean="0">
                <a:latin typeface="+mn-lt"/>
              </a:rPr>
              <a:t>Mi</a:t>
            </a:r>
            <a:r>
              <a:rPr lang="en-US" sz="4800" b="1" dirty="0" smtClean="0">
                <a:latin typeface="+mn-lt"/>
              </a:rPr>
              <a:t> </a:t>
            </a:r>
            <a:r>
              <a:rPr lang="en-US" sz="4800" b="1" dirty="0" err="1" smtClean="0">
                <a:latin typeface="+mn-lt"/>
              </a:rPr>
              <a:t>Chamocha</a:t>
            </a:r>
            <a:r>
              <a:rPr lang="en-US" sz="4800" b="1" dirty="0" smtClean="0">
                <a:latin typeface="+mn-lt"/>
              </a:rPr>
              <a:t>?</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err="1" smtClean="0"/>
              <a:t>Shemot</a:t>
            </a:r>
            <a:r>
              <a:rPr lang="en-US" sz="4000" b="1" dirty="0" smtClean="0"/>
              <a:t>/Exodus 15:11 </a:t>
            </a:r>
          </a:p>
          <a:p>
            <a:pPr marL="0" indent="0">
              <a:buNone/>
            </a:pPr>
            <a:r>
              <a:rPr lang="en-US" sz="4000" b="1" dirty="0"/>
              <a:t>"Who is like You among the gods, Yahuwah? Who is like You, majestic in holiness, Awesome in praises, working wonders</a:t>
            </a:r>
            <a:r>
              <a:rPr lang="en-US" sz="4000" b="1" dirty="0" smtClean="0"/>
              <a:t>?</a:t>
            </a:r>
            <a:endParaRPr lang="en-US" sz="4000" b="1" dirty="0"/>
          </a:p>
        </p:txBody>
      </p:sp>
    </p:spTree>
    <p:extLst>
      <p:ext uri="{BB962C8B-B14F-4D97-AF65-F5344CB8AC3E}">
        <p14:creationId xmlns:p14="http://schemas.microsoft.com/office/powerpoint/2010/main" val="4517145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Journey Out of Mitzrayim</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err="1" smtClean="0"/>
              <a:t>Shemot</a:t>
            </a:r>
            <a:r>
              <a:rPr lang="en-US" sz="4000" b="1" dirty="0" smtClean="0"/>
              <a:t>/Exodus 15:12-14 </a:t>
            </a:r>
          </a:p>
          <a:p>
            <a:pPr marL="0" indent="0">
              <a:buNone/>
            </a:pPr>
            <a:r>
              <a:rPr lang="en-US" sz="4000" b="1" dirty="0" smtClean="0"/>
              <a:t>"</a:t>
            </a:r>
            <a:r>
              <a:rPr lang="en-US" sz="4000" b="1" dirty="0"/>
              <a:t>You stretched out Your right hand, The earth swallowed them</a:t>
            </a:r>
            <a:r>
              <a:rPr lang="en-US" sz="4000" b="1" dirty="0" smtClean="0"/>
              <a:t>. </a:t>
            </a:r>
            <a:r>
              <a:rPr lang="en-US" sz="4000" b="1" dirty="0"/>
              <a:t>"In Your act of love You have led the people whom You have redeemed; In Your strength You have guided [them] to Your holy </a:t>
            </a:r>
            <a:r>
              <a:rPr lang="en-US" sz="4000" b="1" dirty="0" smtClean="0"/>
              <a:t>habitation. </a:t>
            </a:r>
            <a:r>
              <a:rPr lang="en-US" sz="4000" b="1" dirty="0"/>
              <a:t>"The peoples have heard, they tremble; Anguish has gripped the inhabitants of Philistia</a:t>
            </a:r>
            <a:r>
              <a:rPr lang="en-US" sz="4000" b="1" dirty="0" smtClean="0"/>
              <a:t>.</a:t>
            </a:r>
            <a:endParaRPr lang="en-US" sz="4000" b="1" dirty="0"/>
          </a:p>
        </p:txBody>
      </p:sp>
    </p:spTree>
    <p:extLst>
      <p:ext uri="{BB962C8B-B14F-4D97-AF65-F5344CB8AC3E}">
        <p14:creationId xmlns:p14="http://schemas.microsoft.com/office/powerpoint/2010/main" val="11742399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Journey Out of Mitzrayim</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err="1" smtClean="0"/>
              <a:t>Shemot</a:t>
            </a:r>
            <a:r>
              <a:rPr lang="en-US" sz="4000" b="1" dirty="0" smtClean="0"/>
              <a:t>/Exodus 15:15-17 </a:t>
            </a:r>
          </a:p>
          <a:p>
            <a:pPr marL="0" indent="0">
              <a:buNone/>
            </a:pPr>
            <a:r>
              <a:rPr lang="en-US" sz="3600" b="1" dirty="0" smtClean="0"/>
              <a:t>"</a:t>
            </a:r>
            <a:r>
              <a:rPr lang="en-US" sz="3600" b="1" dirty="0"/>
              <a:t>Then the chiefs of Edom were dismayed; The leaders of Moab, trembling grips them; All the inhabitants of Canaan have melted away</a:t>
            </a:r>
            <a:r>
              <a:rPr lang="en-US" sz="3600" b="1" dirty="0" smtClean="0"/>
              <a:t>. </a:t>
            </a:r>
            <a:r>
              <a:rPr lang="en-US" sz="3600" b="1" dirty="0"/>
              <a:t>"Terror and dread fall upon them; By the greatness of Your arm they are motionless as stone; Until Your people pass over, Yahuwah, Until the people pass over whom You have </a:t>
            </a:r>
            <a:r>
              <a:rPr lang="en-US" sz="3600" b="1" dirty="0" smtClean="0"/>
              <a:t>purchased. </a:t>
            </a:r>
            <a:r>
              <a:rPr lang="en-US" sz="3600" b="1" dirty="0"/>
              <a:t>"You will bring them and plant them in the mountain of Your inheritance, The place, Yahuwah, which You have made for Your dwelling, The sanctuary, O Lord, which Your hands have established.</a:t>
            </a:r>
          </a:p>
        </p:txBody>
      </p:sp>
    </p:spTree>
    <p:extLst>
      <p:ext uri="{BB962C8B-B14F-4D97-AF65-F5344CB8AC3E}">
        <p14:creationId xmlns:p14="http://schemas.microsoft.com/office/powerpoint/2010/main" val="10750779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Journey Out of Mitzrayim</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err="1" smtClean="0"/>
              <a:t>Shemot</a:t>
            </a:r>
            <a:r>
              <a:rPr lang="en-US" sz="4000" b="1" dirty="0" smtClean="0"/>
              <a:t>/Exodus 15:18-19 </a:t>
            </a:r>
          </a:p>
          <a:p>
            <a:pPr marL="0" indent="0">
              <a:buNone/>
            </a:pPr>
            <a:r>
              <a:rPr lang="en-US" sz="4000" b="1" dirty="0" smtClean="0"/>
              <a:t>"Yahuwah </a:t>
            </a:r>
            <a:r>
              <a:rPr lang="en-US" sz="4000" b="1" dirty="0"/>
              <a:t>shall reign forever and ever</a:t>
            </a:r>
            <a:r>
              <a:rPr lang="en-US" sz="4000" b="1" dirty="0" smtClean="0"/>
              <a:t>." </a:t>
            </a:r>
            <a:r>
              <a:rPr lang="en-US" sz="4000" b="1" dirty="0"/>
              <a:t>For the horses of Pharaoh with his chariots and his horsemen went into the sea, and Yahuwah brought back the waters of the sea on them, but the sons of Israel walked on dry land through the midst of the sea.</a:t>
            </a:r>
          </a:p>
          <a:p>
            <a:pPr marL="0" indent="0">
              <a:buNone/>
            </a:pPr>
            <a:endParaRPr lang="en-US" sz="3600" b="1" dirty="0"/>
          </a:p>
        </p:txBody>
      </p:sp>
    </p:spTree>
    <p:extLst>
      <p:ext uri="{BB962C8B-B14F-4D97-AF65-F5344CB8AC3E}">
        <p14:creationId xmlns:p14="http://schemas.microsoft.com/office/powerpoint/2010/main" val="37115663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202878</TotalTime>
  <Words>2229</Words>
  <Application>Microsoft Office PowerPoint</Application>
  <PresentationFormat>Widescreen</PresentationFormat>
  <Paragraphs>109</Paragraphs>
  <Slides>33</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Bwhebb</vt:lpstr>
      <vt:lpstr>Calibri</vt:lpstr>
      <vt:lpstr>Calibri Light</vt:lpstr>
      <vt:lpstr>Helvetica</vt:lpstr>
      <vt:lpstr>Office Theme</vt:lpstr>
      <vt:lpstr>PowerPoint Presentation</vt:lpstr>
      <vt:lpstr>PowerPoint Presentation</vt:lpstr>
      <vt:lpstr>The Journey Out of Mitzrayim</vt:lpstr>
      <vt:lpstr>The Journey Out of Mitzrayim</vt:lpstr>
      <vt:lpstr>PowerPoint Presentation</vt:lpstr>
      <vt:lpstr>PowerPoint Presentation</vt:lpstr>
      <vt:lpstr>The Journey Out of Mitzrayim</vt:lpstr>
      <vt:lpstr>The Camp By the Sea</vt:lpstr>
      <vt:lpstr>“Harden”</vt:lpstr>
      <vt:lpstr>The Journey Out of Mitzrayim</vt:lpstr>
      <vt:lpstr>Pharaoh Pursues Israel</vt:lpstr>
      <vt:lpstr>The Journey Out of Mitzrayim</vt:lpstr>
      <vt:lpstr>Sons of Israel Doubt</vt:lpstr>
      <vt:lpstr>Yahuwah Will Fight For You</vt:lpstr>
      <vt:lpstr>Moses’ Staff</vt:lpstr>
      <vt:lpstr>Yahuwah Protects His People</vt:lpstr>
      <vt:lpstr>The Sea Becomes Dry Land</vt:lpstr>
      <vt:lpstr>Pharaoh Confused</vt:lpstr>
      <vt:lpstr>Bye Bye</vt:lpstr>
      <vt:lpstr>Awesome Wonders Produces Fear of Yahuwah</vt:lpstr>
      <vt:lpstr>The Red Sea Crossing Happened on the 7th Day</vt:lpstr>
      <vt:lpstr>The Red Sea Crossing Happened on the 7th Day</vt:lpstr>
      <vt:lpstr>Another Deliverance Theme</vt:lpstr>
      <vt:lpstr>Red Sea Crossing = Crossing Over</vt:lpstr>
      <vt:lpstr>Mosheh’s Song of Praise</vt:lpstr>
      <vt:lpstr>The Song of Victory</vt:lpstr>
      <vt:lpstr>The Journey Out of Mitzrayim</vt:lpstr>
      <vt:lpstr>The Journey Out of Mitzrayim</vt:lpstr>
      <vt:lpstr>Mi Chamocha?</vt:lpstr>
      <vt:lpstr>The Journey Out of Mitzrayim</vt:lpstr>
      <vt:lpstr>The Journey Out of Mitzrayim</vt:lpstr>
      <vt:lpstr>The Journey Out of Mitzrayim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1857</cp:revision>
  <dcterms:created xsi:type="dcterms:W3CDTF">2018-11-07T08:55:54Z</dcterms:created>
  <dcterms:modified xsi:type="dcterms:W3CDTF">2021-04-03T16:11:56Z</dcterms:modified>
</cp:coreProperties>
</file>