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4" r:id="rId2"/>
    <p:sldId id="1183" r:id="rId3"/>
    <p:sldId id="1424" r:id="rId4"/>
    <p:sldId id="1423" r:id="rId5"/>
    <p:sldId id="1426" r:id="rId6"/>
    <p:sldId id="1427" r:id="rId7"/>
    <p:sldId id="1434" r:id="rId8"/>
    <p:sldId id="1442" r:id="rId9"/>
    <p:sldId id="1433" r:id="rId10"/>
    <p:sldId id="1428" r:id="rId11"/>
    <p:sldId id="1429" r:id="rId12"/>
    <p:sldId id="1431" r:id="rId13"/>
    <p:sldId id="1435" r:id="rId14"/>
    <p:sldId id="1432" r:id="rId15"/>
    <p:sldId id="1436" r:id="rId16"/>
    <p:sldId id="1437" r:id="rId17"/>
    <p:sldId id="1438" r:id="rId18"/>
    <p:sldId id="1439" r:id="rId19"/>
    <p:sldId id="1440" r:id="rId20"/>
    <p:sldId id="1441" r:id="rId21"/>
    <p:sldId id="1425" r:id="rId22"/>
    <p:sldId id="7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3/12/2021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89161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41015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766198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278539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38789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08423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097413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61598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083886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11788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45277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780472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733849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67283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60886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200618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991795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262362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35744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3/12/2021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20700"/>
            <a:ext cx="11489633" cy="6108699"/>
          </a:xfrm>
        </p:spPr>
        <p:txBody>
          <a:bodyPr>
            <a:normAutofit/>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endParaRPr lang="en-US" sz="32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a:t>
            </a:r>
            <a:r>
              <a:rPr lang="en-US" sz="5333" b="1" dirty="0" smtClean="0">
                <a:solidFill>
                  <a:schemeClr val="tx1">
                    <a:lumMod val="95000"/>
                    <a:lumOff val="5000"/>
                  </a:schemeClr>
                </a:solidFill>
                <a:latin typeface="Helvetica" pitchFamily="34" charset="0"/>
                <a:cs typeface="Helvetica" pitchFamily="34" charset="0"/>
              </a:rPr>
              <a:t>13,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Deliverance</a:t>
            </a: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The Mighty Hand of Yahuwah Working Salvation For His People</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Misconceptions of Salvation</a:t>
            </a:r>
          </a:p>
          <a:p>
            <a:pPr marL="0" indent="0">
              <a:buNone/>
            </a:pPr>
            <a:r>
              <a:rPr lang="en-US" sz="4000" b="1" dirty="0" smtClean="0"/>
              <a:t>Not a one time event, enacted by Jesus (Yahusha) at the cross.  Most commonly taught as a doctrine in which Messiah saves us from our sins.  Enacted when one “says the sinner’s prayer and accepts Jesus into his or her heart.”</a:t>
            </a:r>
          </a:p>
          <a:p>
            <a:pPr marL="0" indent="0">
              <a:buNone/>
            </a:pPr>
            <a:r>
              <a:rPr lang="en-US" sz="4000" b="1" dirty="0" smtClean="0"/>
              <a:t>Though the agreement we make with Elohim through Messiah’s death is legitimate and this being the greatest salvation event of Scripture, we need a much broader understanding of the salvation/deliverance he brings to us.  And we find this broader view scattered throughout our Bibles.</a:t>
            </a:r>
          </a:p>
        </p:txBody>
      </p:sp>
    </p:spTree>
    <p:extLst>
      <p:ext uri="{BB962C8B-B14F-4D97-AF65-F5344CB8AC3E}">
        <p14:creationId xmlns:p14="http://schemas.microsoft.com/office/powerpoint/2010/main" val="1440652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Deliverance/Salvation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Bwhebb" panose="00000400000000000000" pitchFamily="2" charset="0"/>
              </a:rPr>
              <a:t>h</a:t>
            </a:r>
            <a:r>
              <a:rPr lang="en-US" sz="4000" b="1" dirty="0">
                <a:latin typeface="Bwhebb" panose="00000400000000000000" pitchFamily="2" charset="0"/>
              </a:rPr>
              <a:t>['</a:t>
            </a:r>
            <a:r>
              <a:rPr lang="en-US" sz="4000" b="1" dirty="0" err="1">
                <a:latin typeface="Bwhebb" panose="00000400000000000000" pitchFamily="2" charset="0"/>
              </a:rPr>
              <a:t>WvT</a:t>
            </a:r>
            <a:r>
              <a:rPr lang="en-US" sz="4000" b="1" dirty="0">
                <a:latin typeface="Bwhebb" panose="00000400000000000000" pitchFamily="2" charset="0"/>
              </a:rPr>
              <a:t>. </a:t>
            </a:r>
            <a:r>
              <a:rPr lang="en-US" sz="4000" b="1" dirty="0" smtClean="0"/>
              <a:t>(</a:t>
            </a:r>
            <a:r>
              <a:rPr lang="en-US" sz="4000" b="1" i="1" dirty="0" err="1" smtClean="0"/>
              <a:t>teshua</a:t>
            </a:r>
            <a:r>
              <a:rPr lang="en-US" sz="4000" b="1" dirty="0" smtClean="0"/>
              <a:t>, noun) </a:t>
            </a:r>
            <a:r>
              <a:rPr lang="en-US" sz="4000" dirty="0"/>
              <a:t>- </a:t>
            </a:r>
            <a:r>
              <a:rPr lang="en-US" sz="4000" b="1" dirty="0"/>
              <a:t>help, deliverance, salvation, victory</a:t>
            </a:r>
            <a:r>
              <a:rPr lang="en-US" sz="4000" dirty="0" smtClean="0"/>
              <a:t>.</a:t>
            </a:r>
            <a:r>
              <a:rPr lang="en-US" sz="4000" b="1" dirty="0" smtClean="0"/>
              <a:t> Judges 15:18, 13X in Psalms, also elsewhere – [not to be confused with </a:t>
            </a:r>
            <a:r>
              <a:rPr lang="en-US" sz="4000" b="1" dirty="0" err="1" smtClean="0"/>
              <a:t>teshuvah</a:t>
            </a:r>
            <a:r>
              <a:rPr lang="en-US" sz="4000" b="1" dirty="0" smtClean="0"/>
              <a:t>, “repentance”]</a:t>
            </a:r>
          </a:p>
          <a:p>
            <a:pPr marL="0" indent="0">
              <a:buNone/>
            </a:pPr>
            <a:r>
              <a:rPr lang="en-US" sz="4000" b="1" dirty="0">
                <a:latin typeface="Bwhebb" panose="00000400000000000000" pitchFamily="2" charset="0"/>
              </a:rPr>
              <a:t>h['</a:t>
            </a:r>
            <a:r>
              <a:rPr lang="en-US" sz="4000" b="1" dirty="0" err="1">
                <a:latin typeface="Bwhebb" panose="00000400000000000000" pitchFamily="2" charset="0"/>
              </a:rPr>
              <a:t>Wvy</a:t>
            </a:r>
            <a:r>
              <a:rPr lang="en-US" sz="4000" b="1" dirty="0" smtClean="0">
                <a:latin typeface="Bwhebb" panose="00000400000000000000" pitchFamily="2" charset="0"/>
              </a:rPr>
              <a:t>&gt; </a:t>
            </a:r>
            <a:r>
              <a:rPr lang="en-US" sz="4000" b="1" dirty="0" smtClean="0"/>
              <a:t>(</a:t>
            </a:r>
            <a:r>
              <a:rPr lang="en-US" sz="4000" b="1" i="1" dirty="0" err="1" smtClean="0"/>
              <a:t>yeshua</a:t>
            </a:r>
            <a:r>
              <a:rPr lang="en-US" sz="4000" b="1" dirty="0" smtClean="0"/>
              <a:t>, noun) </a:t>
            </a:r>
            <a:r>
              <a:rPr lang="en-US" sz="4000" dirty="0" smtClean="0"/>
              <a:t>- </a:t>
            </a:r>
            <a:r>
              <a:rPr lang="en-US" sz="4000" b="1" dirty="0"/>
              <a:t>help, salvation </a:t>
            </a:r>
            <a:endParaRPr lang="en-US" sz="4000" b="1" dirty="0" smtClean="0"/>
          </a:p>
          <a:p>
            <a:pPr marL="0" indent="0">
              <a:buNone/>
            </a:pPr>
            <a:r>
              <a:rPr lang="en-US" sz="4000" b="1" dirty="0">
                <a:latin typeface="Bwhebb" panose="00000400000000000000" pitchFamily="2" charset="0"/>
              </a:rPr>
              <a:t>[</a:t>
            </a:r>
            <a:r>
              <a:rPr lang="en-US" sz="4000" b="1" dirty="0" err="1" smtClean="0">
                <a:latin typeface="Bwhebb" panose="00000400000000000000" pitchFamily="2" charset="0"/>
              </a:rPr>
              <a:t>v;yE</a:t>
            </a:r>
            <a:r>
              <a:rPr lang="en-US" sz="4000" b="1" dirty="0" smtClean="0">
                <a:latin typeface="Bwhebb" panose="00000400000000000000" pitchFamily="2" charset="0"/>
              </a:rPr>
              <a:t> </a:t>
            </a:r>
            <a:r>
              <a:rPr lang="en-US" sz="4000" b="1" dirty="0" smtClean="0"/>
              <a:t>(</a:t>
            </a:r>
            <a:r>
              <a:rPr lang="en-US" sz="4000" b="1" i="1" dirty="0" err="1" smtClean="0"/>
              <a:t>yesha</a:t>
            </a:r>
            <a:r>
              <a:rPr lang="en-US" sz="4000" b="1" dirty="0" smtClean="0"/>
              <a:t>, verb) - </a:t>
            </a:r>
            <a:r>
              <a:rPr lang="en-US" sz="4000" b="1" dirty="0"/>
              <a:t>help, deliverance, </a:t>
            </a:r>
            <a:r>
              <a:rPr lang="en-US" sz="4000" b="1" dirty="0" smtClean="0"/>
              <a:t>salvation – </a:t>
            </a:r>
            <a:r>
              <a:rPr lang="en-US" sz="4000" b="1" dirty="0" err="1" smtClean="0"/>
              <a:t>Yeshayahu</a:t>
            </a:r>
            <a:r>
              <a:rPr lang="en-US" sz="4000" b="1" dirty="0" smtClean="0"/>
              <a:t> (Isaiah) (</a:t>
            </a:r>
            <a:r>
              <a:rPr lang="en-US" sz="4000" b="1" dirty="0" err="1" smtClean="0"/>
              <a:t>Yahu</a:t>
            </a:r>
            <a:r>
              <a:rPr lang="en-US" sz="4000" b="1" dirty="0" smtClean="0"/>
              <a:t> delivers), also Yahusha or </a:t>
            </a:r>
            <a:r>
              <a:rPr lang="en-US" sz="4000" b="1" dirty="0" err="1" smtClean="0"/>
              <a:t>Yehoshua</a:t>
            </a:r>
            <a:r>
              <a:rPr lang="en-US" sz="4000" b="1" dirty="0" smtClean="0"/>
              <a:t> (“Jesus”) (</a:t>
            </a:r>
            <a:r>
              <a:rPr lang="en-US" sz="4000" b="1" dirty="0" err="1" smtClean="0"/>
              <a:t>Yahu</a:t>
            </a:r>
            <a:r>
              <a:rPr lang="en-US" sz="4000" b="1" dirty="0" smtClean="0"/>
              <a:t> delivers)</a:t>
            </a:r>
            <a:endParaRPr lang="en-US" sz="4000" b="1" dirty="0"/>
          </a:p>
        </p:txBody>
      </p:sp>
    </p:spTree>
    <p:extLst>
      <p:ext uri="{BB962C8B-B14F-4D97-AF65-F5344CB8AC3E}">
        <p14:creationId xmlns:p14="http://schemas.microsoft.com/office/powerpoint/2010/main" val="3589082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Salvation, Then?</a:t>
            </a:r>
          </a:p>
          <a:p>
            <a:pPr marL="0" indent="0">
              <a:buNone/>
            </a:pPr>
            <a:r>
              <a:rPr lang="en-US" sz="4000" b="1" dirty="0"/>
              <a:t>Salvation is a rescue/deliverance </a:t>
            </a:r>
            <a:r>
              <a:rPr lang="en-US" sz="4000" b="1" dirty="0" smtClean="0"/>
              <a:t>performed by </a:t>
            </a:r>
            <a:r>
              <a:rPr lang="en-US" sz="4000" b="1" dirty="0"/>
              <a:t>Yahuwah Elohim </a:t>
            </a:r>
            <a:r>
              <a:rPr lang="en-US" sz="4000" b="1" dirty="0" smtClean="0"/>
              <a:t>for his people.  The Scriptures (OT and NT) are filled with deliverances of </a:t>
            </a:r>
            <a:r>
              <a:rPr lang="en-US" sz="4000" b="1" dirty="0" err="1" smtClean="0"/>
              <a:t>Yah’s</a:t>
            </a:r>
            <a:r>
              <a:rPr lang="en-US" sz="4000" b="1" dirty="0" smtClean="0"/>
              <a:t> people from perils, hardships, enemies, sin, bondage, captivity, fear, diseases, unbelief, etc.</a:t>
            </a:r>
            <a:endParaRPr lang="en-US" sz="4000" b="1" dirty="0"/>
          </a:p>
          <a:p>
            <a:pPr marL="0" indent="0">
              <a:buNone/>
            </a:pPr>
            <a:r>
              <a:rPr lang="en-US" sz="4000" b="1" dirty="0" smtClean="0"/>
              <a:t>Salvation happens over and over again.  The life of the follower of Messiah features many such deliverances from dangers and troubles we encounter along the way.</a:t>
            </a:r>
            <a:endParaRPr lang="en-US" sz="5400" b="1" dirty="0" smtClean="0"/>
          </a:p>
        </p:txBody>
      </p:sp>
    </p:spTree>
    <p:extLst>
      <p:ext uri="{BB962C8B-B14F-4D97-AF65-F5344CB8AC3E}">
        <p14:creationId xmlns:p14="http://schemas.microsoft.com/office/powerpoint/2010/main" val="3654736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 of Israel From Famine</a:t>
            </a:r>
          </a:p>
          <a:p>
            <a:pPr marL="0" indent="0">
              <a:buNone/>
            </a:pPr>
            <a:r>
              <a:rPr lang="en-US" sz="4000" b="1" dirty="0"/>
              <a:t>Then </a:t>
            </a:r>
            <a:r>
              <a:rPr lang="en-US" sz="4000" b="1" dirty="0" err="1"/>
              <a:t>Yoseph</a:t>
            </a:r>
            <a:r>
              <a:rPr lang="en-US" sz="4000" b="1" dirty="0"/>
              <a:t> said to his brothers, "Please come closer to me." And they came closer. And he said, "I am your brother </a:t>
            </a:r>
            <a:r>
              <a:rPr lang="en-US" sz="4000" b="1" dirty="0" err="1"/>
              <a:t>Yoseph</a:t>
            </a:r>
            <a:r>
              <a:rPr lang="en-US" sz="4000" b="1" dirty="0"/>
              <a:t>, whom you sold into </a:t>
            </a:r>
            <a:r>
              <a:rPr lang="en-US" sz="4000" b="1" dirty="0" err="1"/>
              <a:t>Mitzrayim</a:t>
            </a:r>
            <a:r>
              <a:rPr lang="en-US" sz="4000" b="1" dirty="0" smtClean="0"/>
              <a:t>. Now </a:t>
            </a:r>
            <a:r>
              <a:rPr lang="en-US" sz="4000" b="1" dirty="0"/>
              <a:t>do not be grieved or angry with yourselves, because you sold me here, for Elohim sent me before you to preserve </a:t>
            </a:r>
            <a:r>
              <a:rPr lang="en-US" sz="4000" b="1" dirty="0" smtClean="0"/>
              <a:t>life. For </a:t>
            </a:r>
            <a:r>
              <a:rPr lang="en-US" sz="4000" b="1" dirty="0"/>
              <a:t>the famine [has been] in the land these two years, and there are still five years in which there will be neither plowing nor </a:t>
            </a:r>
            <a:r>
              <a:rPr lang="en-US" sz="4000" b="1" dirty="0" smtClean="0"/>
              <a:t>harvesting. </a:t>
            </a:r>
            <a:r>
              <a:rPr lang="en-US" sz="4000" b="1" u="sng" dirty="0" smtClean="0"/>
              <a:t>Elohim </a:t>
            </a:r>
            <a:r>
              <a:rPr lang="en-US" sz="4000" b="1" u="sng" dirty="0"/>
              <a:t>sent me before you to preserve for you a remnant in the earth, and to keep you alive by a great deliverance</a:t>
            </a:r>
            <a:r>
              <a:rPr lang="en-US" sz="4000" b="1" dirty="0" smtClean="0"/>
              <a:t>. Now</a:t>
            </a:r>
            <a:r>
              <a:rPr lang="en-US" sz="4000" b="1" dirty="0"/>
              <a:t>, therefore, </a:t>
            </a:r>
            <a:r>
              <a:rPr lang="en-US" sz="4000" b="1" u="sng" dirty="0"/>
              <a:t>it was not you who sent me here, but Elohim</a:t>
            </a:r>
            <a:r>
              <a:rPr lang="en-US" sz="4000" b="1" dirty="0"/>
              <a:t>; </a:t>
            </a:r>
            <a:r>
              <a:rPr lang="en-US" sz="4000" b="1" dirty="0" smtClean="0"/>
              <a:t> Genesis 45:4-8</a:t>
            </a:r>
            <a:endParaRPr lang="en-US" sz="5400" b="1" dirty="0" smtClean="0"/>
          </a:p>
        </p:txBody>
      </p:sp>
    </p:spTree>
    <p:extLst>
      <p:ext uri="{BB962C8B-B14F-4D97-AF65-F5344CB8AC3E}">
        <p14:creationId xmlns:p14="http://schemas.microsoft.com/office/powerpoint/2010/main" val="38752163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Escape as Deliverance</a:t>
            </a:r>
          </a:p>
          <a:p>
            <a:pPr marL="0" indent="0">
              <a:buNone/>
            </a:pPr>
            <a:r>
              <a:rPr lang="en-US" sz="4000" dirty="0" err="1">
                <a:latin typeface="Bwhebb" panose="00000400000000000000" pitchFamily="2" charset="0"/>
              </a:rPr>
              <a:t>hj'yleP.Æhj'leP</a:t>
            </a:r>
            <a:r>
              <a:rPr lang="en-US" sz="4000" dirty="0">
                <a:latin typeface="Bwhebb" panose="00000400000000000000" pitchFamily="2" charset="0"/>
              </a:rPr>
              <a:t>. </a:t>
            </a:r>
            <a:r>
              <a:rPr lang="en-US" sz="4000" dirty="0" smtClean="0"/>
              <a:t>(</a:t>
            </a:r>
            <a:r>
              <a:rPr lang="en-US" sz="4000" dirty="0" err="1" smtClean="0"/>
              <a:t>pelaytah</a:t>
            </a:r>
            <a:r>
              <a:rPr lang="en-US" sz="4000" dirty="0" smtClean="0"/>
              <a:t>) </a:t>
            </a:r>
            <a:r>
              <a:rPr lang="en-US" dirty="0" smtClean="0"/>
              <a:t>- </a:t>
            </a:r>
            <a:r>
              <a:rPr lang="en-US" sz="4000" dirty="0" smtClean="0"/>
              <a:t>1</a:t>
            </a:r>
            <a:r>
              <a:rPr lang="en-US" sz="4000" dirty="0"/>
              <a:t>. a survivor, survival, someone or something remaining; </a:t>
            </a:r>
            <a:r>
              <a:rPr lang="en-US" sz="4000" dirty="0" smtClean="0"/>
              <a:t>2</a:t>
            </a:r>
            <a:r>
              <a:rPr lang="en-US" sz="4000" dirty="0"/>
              <a:t>. </a:t>
            </a:r>
            <a:r>
              <a:rPr lang="en-US" sz="4000" b="1" dirty="0"/>
              <a:t>escape, </a:t>
            </a:r>
            <a:r>
              <a:rPr lang="en-US" sz="4000" b="1" dirty="0" smtClean="0"/>
              <a:t>deliverance</a:t>
            </a:r>
            <a:r>
              <a:rPr lang="en-US" sz="4000" dirty="0"/>
              <a:t> </a:t>
            </a:r>
            <a:r>
              <a:rPr lang="en-US" sz="4000" dirty="0" smtClean="0"/>
              <a:t>(only used 4 times in </a:t>
            </a:r>
            <a:r>
              <a:rPr lang="en-US" sz="4000" dirty="0" err="1" smtClean="0"/>
              <a:t>Tanach</a:t>
            </a:r>
            <a:r>
              <a:rPr lang="en-US" sz="4000" dirty="0" smtClean="0"/>
              <a:t>)</a:t>
            </a:r>
          </a:p>
          <a:p>
            <a:pPr marL="0" indent="0">
              <a:buNone/>
            </a:pPr>
            <a:r>
              <a:rPr lang="en-US" sz="4000" b="1" dirty="0" smtClean="0"/>
              <a:t>- Also used in Genesis 32:7-8  </a:t>
            </a:r>
            <a:r>
              <a:rPr lang="en-US" sz="4000" b="1" dirty="0"/>
              <a:t>Then </a:t>
            </a:r>
            <a:r>
              <a:rPr lang="en-US" sz="4000" b="1" dirty="0" err="1"/>
              <a:t>Ya'acob</a:t>
            </a:r>
            <a:r>
              <a:rPr lang="en-US" sz="4000" b="1" dirty="0"/>
              <a:t> was greatly afraid and distressed; and he divided the people who were with him, and the flocks and the herds and the camels, into two </a:t>
            </a:r>
            <a:r>
              <a:rPr lang="en-US" sz="4000" b="1" dirty="0" smtClean="0"/>
              <a:t>companies; </a:t>
            </a:r>
            <a:r>
              <a:rPr lang="en-US" sz="4000" b="1" dirty="0"/>
              <a:t>for he said, "If Esau comes to the one company and attacks it, then the company which is left </a:t>
            </a:r>
            <a:r>
              <a:rPr lang="en-US" sz="4000" b="1" u="sng" dirty="0"/>
              <a:t>will escape</a:t>
            </a:r>
            <a:r>
              <a:rPr lang="en-US" sz="4000" b="1" dirty="0" smtClean="0"/>
              <a:t>."</a:t>
            </a:r>
            <a:endParaRPr lang="en-US" sz="4000" b="1" dirty="0"/>
          </a:p>
        </p:txBody>
      </p:sp>
    </p:spTree>
    <p:extLst>
      <p:ext uri="{BB962C8B-B14F-4D97-AF65-F5344CB8AC3E}">
        <p14:creationId xmlns:p14="http://schemas.microsoft.com/office/powerpoint/2010/main" val="659929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Escape as Deliverance</a:t>
            </a:r>
          </a:p>
          <a:p>
            <a:pPr marL="0" indent="0">
              <a:buNone/>
            </a:pPr>
            <a:r>
              <a:rPr lang="en-US" sz="4000" b="1" dirty="0" smtClean="0"/>
              <a:t>No </a:t>
            </a:r>
            <a:r>
              <a:rPr lang="en-US" sz="4000" b="1" dirty="0"/>
              <a:t>temptation has overtaken you but such as is common to man; and Elohim is faithful, who will not allow you to be tempted beyond what you are able, but with the temptation will provide </a:t>
            </a:r>
            <a:r>
              <a:rPr lang="en-US" sz="4000" b="1" u="sng" dirty="0"/>
              <a:t>the way of escape</a:t>
            </a:r>
            <a:r>
              <a:rPr lang="en-US" sz="4000" b="1" dirty="0"/>
              <a:t> also, so that you will be able to endure it</a:t>
            </a:r>
            <a:r>
              <a:rPr lang="en-US" sz="4000" b="1" dirty="0" smtClean="0"/>
              <a:t>. </a:t>
            </a:r>
            <a:r>
              <a:rPr lang="en-US" sz="4000" b="1" dirty="0"/>
              <a:t>Therefore, my beloved, </a:t>
            </a:r>
            <a:r>
              <a:rPr lang="en-US" sz="4000" b="1" u="sng" dirty="0"/>
              <a:t>flee</a:t>
            </a:r>
            <a:r>
              <a:rPr lang="en-US" sz="4000" b="1" dirty="0"/>
              <a:t> from idolatry</a:t>
            </a:r>
            <a:r>
              <a:rPr lang="en-US" sz="4000" b="1" dirty="0" smtClean="0"/>
              <a:t>. 1 Corinthians 10:13-14</a:t>
            </a:r>
            <a:endParaRPr lang="en-US" sz="5400" b="1" dirty="0"/>
          </a:p>
        </p:txBody>
      </p:sp>
    </p:spTree>
    <p:extLst>
      <p:ext uri="{BB962C8B-B14F-4D97-AF65-F5344CB8AC3E}">
        <p14:creationId xmlns:p14="http://schemas.microsoft.com/office/powerpoint/2010/main" val="29813413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 From Israel’s Enemies By Samson</a:t>
            </a:r>
          </a:p>
          <a:p>
            <a:pPr marL="0" indent="0">
              <a:buNone/>
            </a:pPr>
            <a:r>
              <a:rPr lang="en-US" sz="4000" b="1" dirty="0"/>
              <a:t>He found a fresh jawbone of a donkey, so he reached out and took it and killed a thousand men with it</a:t>
            </a:r>
            <a:r>
              <a:rPr lang="en-US" sz="4000" b="1" dirty="0" smtClean="0"/>
              <a:t>. </a:t>
            </a:r>
            <a:r>
              <a:rPr lang="en-US" sz="4000" b="1" dirty="0"/>
              <a:t>Then Samson said, "With the jawbone of a donkey, Heaps upon heaps, With the jawbone of a donkey I have killed a thousand men</a:t>
            </a:r>
            <a:r>
              <a:rPr lang="en-US" sz="4000" b="1" dirty="0" smtClean="0"/>
              <a:t>." </a:t>
            </a:r>
            <a:r>
              <a:rPr lang="en-US" sz="4000" b="1" dirty="0"/>
              <a:t>When he had finished speaking, he threw the jawbone from his hand; and he named that place </a:t>
            </a:r>
            <a:r>
              <a:rPr lang="en-US" sz="4000" b="1" dirty="0" err="1" smtClean="0"/>
              <a:t>Ramath-lehi</a:t>
            </a:r>
            <a:r>
              <a:rPr lang="en-US" sz="4000" b="1" dirty="0" smtClean="0"/>
              <a:t>. </a:t>
            </a:r>
            <a:r>
              <a:rPr lang="en-US" sz="4000" b="1" dirty="0"/>
              <a:t>Then he became very thirsty, and he called to Yahuwah and said, "</a:t>
            </a:r>
            <a:r>
              <a:rPr lang="en-US" sz="4000" b="1" u="sng" dirty="0"/>
              <a:t>You have given this great </a:t>
            </a:r>
            <a:r>
              <a:rPr lang="en-US" sz="4000" b="1" u="sng" dirty="0" smtClean="0"/>
              <a:t>deliverance (</a:t>
            </a:r>
            <a:r>
              <a:rPr lang="en-US" sz="4000" b="1" u="sng" dirty="0" err="1" smtClean="0"/>
              <a:t>teshuah</a:t>
            </a:r>
            <a:r>
              <a:rPr lang="en-US" sz="4000" b="1" u="sng" dirty="0" smtClean="0"/>
              <a:t>) </a:t>
            </a:r>
            <a:r>
              <a:rPr lang="en-US" sz="4000" b="1" u="sng" dirty="0"/>
              <a:t>by the hand of Your servant</a:t>
            </a:r>
            <a:r>
              <a:rPr lang="en-US" sz="4000" b="1" dirty="0"/>
              <a:t>, and now shall I die of thirst and fall into the hands of the uncircumcised</a:t>
            </a:r>
            <a:r>
              <a:rPr lang="en-US" sz="4000" b="1" dirty="0" smtClean="0"/>
              <a:t>?“  </a:t>
            </a:r>
            <a:r>
              <a:rPr lang="en-US" sz="4000" b="1" dirty="0" smtClean="0"/>
              <a:t>Judges 15:15-18</a:t>
            </a:r>
            <a:endParaRPr lang="en-US" sz="4000" b="1" dirty="0" smtClean="0"/>
          </a:p>
        </p:txBody>
      </p:sp>
    </p:spTree>
    <p:extLst>
      <p:ext uri="{BB962C8B-B14F-4D97-AF65-F5344CB8AC3E}">
        <p14:creationId xmlns:p14="http://schemas.microsoft.com/office/powerpoint/2010/main" val="1633280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Saul Defeats the Ammonites</a:t>
            </a:r>
          </a:p>
          <a:p>
            <a:pPr marL="0" indent="0">
              <a:buNone/>
            </a:pPr>
            <a:r>
              <a:rPr lang="en-US" sz="4000" b="1" dirty="0" smtClean="0"/>
              <a:t>They </a:t>
            </a:r>
            <a:r>
              <a:rPr lang="en-US" sz="4000" b="1" dirty="0"/>
              <a:t>said to the messengers who had come, "Thus you shall say to the men of </a:t>
            </a:r>
            <a:r>
              <a:rPr lang="en-US" sz="4000" b="1" dirty="0" err="1"/>
              <a:t>Jabesh-gilead</a:t>
            </a:r>
            <a:r>
              <a:rPr lang="en-US" sz="4000" b="1" dirty="0"/>
              <a:t>, </a:t>
            </a:r>
            <a:r>
              <a:rPr lang="en-US" sz="4000" b="1" u="sng" dirty="0"/>
              <a:t>'Tomorrow, by the time the sun is hot, you will have </a:t>
            </a:r>
            <a:r>
              <a:rPr lang="en-US" sz="4000" b="1" u="sng" dirty="0" smtClean="0"/>
              <a:t>deliverance</a:t>
            </a:r>
            <a:r>
              <a:rPr lang="en-US" sz="4000" b="1" dirty="0"/>
              <a:t> </a:t>
            </a:r>
            <a:r>
              <a:rPr lang="en-US" sz="4000" b="1" dirty="0" smtClean="0"/>
              <a:t>(</a:t>
            </a:r>
            <a:r>
              <a:rPr lang="en-US" sz="4000" b="1" dirty="0" err="1" smtClean="0"/>
              <a:t>teshua</a:t>
            </a:r>
            <a:r>
              <a:rPr lang="en-US" sz="4000" b="1" dirty="0" smtClean="0"/>
              <a:t>)'" </a:t>
            </a:r>
            <a:r>
              <a:rPr lang="en-US" sz="4000" b="1" dirty="0"/>
              <a:t>So the messengers went and told the men of </a:t>
            </a:r>
            <a:r>
              <a:rPr lang="en-US" sz="4000" b="1" dirty="0" err="1"/>
              <a:t>Jabesh</a:t>
            </a:r>
            <a:r>
              <a:rPr lang="en-US" sz="4000" b="1" dirty="0"/>
              <a:t>; and they were </a:t>
            </a:r>
            <a:r>
              <a:rPr lang="en-US" sz="4000" b="1" dirty="0" smtClean="0"/>
              <a:t>glad. Then </a:t>
            </a:r>
            <a:r>
              <a:rPr lang="en-US" sz="4000" b="1" dirty="0"/>
              <a:t>the men of </a:t>
            </a:r>
            <a:r>
              <a:rPr lang="en-US" sz="4000" b="1" dirty="0" err="1"/>
              <a:t>Jabesh</a:t>
            </a:r>
            <a:r>
              <a:rPr lang="en-US" sz="4000" b="1" dirty="0"/>
              <a:t> said, "Tomorrow we will come out to you, and you may do to us whatever seems good to you</a:t>
            </a:r>
            <a:r>
              <a:rPr lang="en-US" sz="4000" b="1" dirty="0" smtClean="0"/>
              <a:t>." </a:t>
            </a:r>
            <a:r>
              <a:rPr lang="en-US" sz="4000" b="1" dirty="0"/>
              <a:t>The next morning Saul put the people in three companies; and they came into the midst of the camp at the morning watch and struck down the Ammonites until the heat of the day. Those who survived were scattered, so that no two of them were left together</a:t>
            </a:r>
            <a:r>
              <a:rPr lang="en-US" sz="4000" b="1" dirty="0" smtClean="0"/>
              <a:t>.  1 Samuel 11:9-11</a:t>
            </a:r>
            <a:endParaRPr lang="en-US" sz="4000" b="1" dirty="0"/>
          </a:p>
        </p:txBody>
      </p:sp>
    </p:spTree>
    <p:extLst>
      <p:ext uri="{BB962C8B-B14F-4D97-AF65-F5344CB8AC3E}">
        <p14:creationId xmlns:p14="http://schemas.microsoft.com/office/powerpoint/2010/main" val="569274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Yahuwah Delivered His People By David</a:t>
            </a:r>
          </a:p>
          <a:p>
            <a:pPr marL="0" indent="0">
              <a:buNone/>
            </a:pPr>
            <a:r>
              <a:rPr lang="en-US" sz="4000" b="1" dirty="0"/>
              <a:t>Then Jonathan spoke well of David to Saul his father and said to him, "Do not let the king sin against his servant David, since he has not sinned against you, and since his deeds [have been] very beneficial to you</a:t>
            </a:r>
            <a:r>
              <a:rPr lang="en-US" sz="4000" b="1" dirty="0" smtClean="0"/>
              <a:t>. </a:t>
            </a:r>
            <a:r>
              <a:rPr lang="en-US" sz="4000" b="1" dirty="0"/>
              <a:t>"</a:t>
            </a:r>
            <a:r>
              <a:rPr lang="en-US" sz="4000" b="1" u="sng" dirty="0"/>
              <a:t>For he took his life in his hand and struck the Philistine, and Yahuwah brought about a great deliverance for all Israel</a:t>
            </a:r>
            <a:r>
              <a:rPr lang="en-US" sz="4000" b="1" dirty="0"/>
              <a:t>; you saw [it] and rejoiced. Why then will you sin against innocent blood by putting David to death without a cause</a:t>
            </a:r>
            <a:r>
              <a:rPr lang="en-US" sz="4000" b="1" dirty="0" smtClean="0"/>
              <a:t>?”  1 Samuel 19:4-5</a:t>
            </a:r>
            <a:endParaRPr lang="en-US" sz="4000" b="1" dirty="0"/>
          </a:p>
        </p:txBody>
      </p:sp>
    </p:spTree>
    <p:extLst>
      <p:ext uri="{BB962C8B-B14F-4D97-AF65-F5344CB8AC3E}">
        <p14:creationId xmlns:p14="http://schemas.microsoft.com/office/powerpoint/2010/main" val="1790095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Deliverance in </a:t>
            </a:r>
            <a:r>
              <a:rPr lang="en-US" sz="4400" b="1" dirty="0" smtClean="0">
                <a:latin typeface="Times New Roman" panose="02020603050405020304" pitchFamily="18" charset="0"/>
                <a:cs typeface="Times New Roman" panose="02020603050405020304" pitchFamily="18" charset="0"/>
              </a:rPr>
              <a:t>Two Categories</a:t>
            </a:r>
            <a:r>
              <a:rPr lang="en-US" sz="4400" b="1" dirty="0" smtClean="0">
                <a:latin typeface="Times New Roman" panose="02020603050405020304" pitchFamily="18" charset="0"/>
                <a:cs typeface="Times New Roman" panose="02020603050405020304" pitchFamily="18" charset="0"/>
              </a:rPr>
              <a:t> </a:t>
            </a:r>
          </a:p>
          <a:p>
            <a:pPr marL="0" indent="0">
              <a:buNone/>
            </a:pPr>
            <a:r>
              <a:rPr lang="en-US" sz="4000" b="1" dirty="0" smtClean="0"/>
              <a:t>Corporate (national) deliverance is when Yahuwah rescues his nation, his body of followers.  There were many great national deliverances, not just Passover and </a:t>
            </a:r>
            <a:r>
              <a:rPr lang="en-US" sz="4000" b="1" dirty="0" err="1" smtClean="0"/>
              <a:t>Yahusha’s</a:t>
            </a:r>
            <a:r>
              <a:rPr lang="en-US" sz="4000" b="1" dirty="0" smtClean="0"/>
              <a:t> death on the tree</a:t>
            </a:r>
          </a:p>
          <a:p>
            <a:pPr marL="0" indent="0">
              <a:buNone/>
            </a:pPr>
            <a:r>
              <a:rPr lang="en-US" sz="4000" b="1" dirty="0" smtClean="0"/>
              <a:t>Individual (personal) deliverance is when Yahuwah intercedes to rescue a single person from trouble.</a:t>
            </a:r>
            <a:endParaRPr lang="en-US" sz="4000" b="1" dirty="0"/>
          </a:p>
        </p:txBody>
      </p:sp>
    </p:spTree>
    <p:extLst>
      <p:ext uri="{BB962C8B-B14F-4D97-AF65-F5344CB8AC3E}">
        <p14:creationId xmlns:p14="http://schemas.microsoft.com/office/powerpoint/2010/main" val="1556851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Personal Deliverance in Psalm 37:37-40</a:t>
            </a:r>
          </a:p>
          <a:p>
            <a:pPr marL="0" indent="0">
              <a:buNone/>
            </a:pPr>
            <a:r>
              <a:rPr lang="en-US" sz="4000" b="1" dirty="0" smtClean="0"/>
              <a:t>Mark </a:t>
            </a:r>
            <a:r>
              <a:rPr lang="en-US" sz="4000" b="1" dirty="0"/>
              <a:t>the blameless man, and behold the upright; For the man of peace will have a posterity</a:t>
            </a:r>
            <a:r>
              <a:rPr lang="en-US" sz="4000" b="1" dirty="0" smtClean="0"/>
              <a:t>. </a:t>
            </a:r>
            <a:r>
              <a:rPr lang="en-US" sz="4000" b="1" dirty="0"/>
              <a:t>But transgressors will be altogether destroyed; The posterity of the wicked will be cut </a:t>
            </a:r>
            <a:r>
              <a:rPr lang="en-US" sz="4000" b="1" dirty="0" smtClean="0"/>
              <a:t>off. </a:t>
            </a:r>
            <a:r>
              <a:rPr lang="en-US" sz="4000" b="1" dirty="0"/>
              <a:t>But the salvation </a:t>
            </a:r>
            <a:r>
              <a:rPr lang="en-US" sz="4000" b="1" dirty="0" smtClean="0"/>
              <a:t>(</a:t>
            </a:r>
            <a:r>
              <a:rPr lang="en-US" sz="4000" b="1" i="1" dirty="0" err="1" smtClean="0"/>
              <a:t>teshuah</a:t>
            </a:r>
            <a:r>
              <a:rPr lang="en-US" sz="4000" b="1" dirty="0" smtClean="0"/>
              <a:t>) of </a:t>
            </a:r>
            <a:r>
              <a:rPr lang="en-US" sz="4000" b="1" dirty="0"/>
              <a:t>the righteous is from Yahuwah; He is their strength in time of </a:t>
            </a:r>
            <a:r>
              <a:rPr lang="en-US" sz="4000" b="1" dirty="0" smtClean="0"/>
              <a:t>trouble. </a:t>
            </a:r>
            <a:r>
              <a:rPr lang="en-US" sz="4000" b="1" dirty="0"/>
              <a:t>Yahuwah </a:t>
            </a:r>
            <a:r>
              <a:rPr lang="en-US" sz="4000" b="1" dirty="0" smtClean="0"/>
              <a:t>helps (</a:t>
            </a:r>
            <a:r>
              <a:rPr lang="en-US" sz="4000" b="1" i="1" dirty="0" smtClean="0"/>
              <a:t>azar</a:t>
            </a:r>
            <a:r>
              <a:rPr lang="en-US" sz="4000" b="1" dirty="0" smtClean="0"/>
              <a:t>) </a:t>
            </a:r>
            <a:r>
              <a:rPr lang="en-US" sz="4000" b="1" dirty="0"/>
              <a:t>them and </a:t>
            </a:r>
            <a:r>
              <a:rPr lang="en-US" sz="4000" b="1" dirty="0" smtClean="0"/>
              <a:t>delivers (</a:t>
            </a:r>
            <a:r>
              <a:rPr lang="en-US" sz="4000" b="1" i="1" dirty="0" err="1" smtClean="0"/>
              <a:t>pelayta</a:t>
            </a:r>
            <a:r>
              <a:rPr lang="en-US" sz="4000" b="1" dirty="0" smtClean="0"/>
              <a:t>, cause to escape) </a:t>
            </a:r>
            <a:r>
              <a:rPr lang="en-US" sz="4000" b="1" dirty="0"/>
              <a:t>them; He delivers </a:t>
            </a:r>
            <a:r>
              <a:rPr lang="en-US" sz="4000" b="1" dirty="0"/>
              <a:t>(</a:t>
            </a:r>
            <a:r>
              <a:rPr lang="en-US" sz="4000" b="1" i="1" dirty="0" err="1"/>
              <a:t>pelayta</a:t>
            </a:r>
            <a:r>
              <a:rPr lang="en-US" sz="4000" b="1" dirty="0"/>
              <a:t>, cause to escape) </a:t>
            </a:r>
            <a:r>
              <a:rPr lang="en-US" sz="4000" b="1" dirty="0" smtClean="0"/>
              <a:t>them </a:t>
            </a:r>
            <a:r>
              <a:rPr lang="en-US" sz="4000" b="1" dirty="0"/>
              <a:t>from the wicked and saves </a:t>
            </a:r>
            <a:r>
              <a:rPr lang="en-US" sz="4000" b="1" dirty="0" smtClean="0"/>
              <a:t>(</a:t>
            </a:r>
            <a:r>
              <a:rPr lang="en-US" sz="4000" b="1" i="1" dirty="0" err="1" smtClean="0"/>
              <a:t>yesha</a:t>
            </a:r>
            <a:r>
              <a:rPr lang="en-US" sz="4000" b="1" dirty="0" smtClean="0"/>
              <a:t>) them</a:t>
            </a:r>
            <a:r>
              <a:rPr lang="en-US" sz="4000" b="1" dirty="0"/>
              <a:t>, Because they take refuge in Him.</a:t>
            </a:r>
            <a:endParaRPr lang="en-US" sz="5400" b="1" dirty="0"/>
          </a:p>
        </p:txBody>
      </p:sp>
    </p:spTree>
    <p:extLst>
      <p:ext uri="{BB962C8B-B14F-4D97-AF65-F5344CB8AC3E}">
        <p14:creationId xmlns:p14="http://schemas.microsoft.com/office/powerpoint/2010/main" val="1531806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Who Receives Personal Deliverance? </a:t>
            </a:r>
          </a:p>
          <a:p>
            <a:pPr marL="0" indent="0">
              <a:buNone/>
            </a:pPr>
            <a:r>
              <a:rPr lang="en-US" sz="4000" b="1" dirty="0" smtClean="0"/>
              <a:t>Psalm 91  </a:t>
            </a:r>
            <a:r>
              <a:rPr lang="en-US" sz="4000" b="1" dirty="0"/>
              <a:t>He who dwells in the shelter of the Most High Will abide in the shadow of the Almighty</a:t>
            </a:r>
            <a:r>
              <a:rPr lang="en-US" sz="4000" b="1" dirty="0" smtClean="0"/>
              <a:t>. </a:t>
            </a:r>
            <a:r>
              <a:rPr lang="en-US" sz="4000" b="1" baseline="30000" dirty="0"/>
              <a:t>2</a:t>
            </a:r>
            <a:r>
              <a:rPr lang="en-US" sz="4000" b="1" dirty="0"/>
              <a:t> I will say to Yahuwah, "My refuge and my fortress, My Elohim, in whom I trust</a:t>
            </a:r>
            <a:r>
              <a:rPr lang="en-US" sz="4000" b="1" dirty="0" smtClean="0"/>
              <a:t>!" </a:t>
            </a:r>
            <a:r>
              <a:rPr lang="en-US" sz="4000" b="1" baseline="30000" dirty="0"/>
              <a:t>3</a:t>
            </a:r>
            <a:r>
              <a:rPr lang="en-US" sz="4000" b="1" dirty="0"/>
              <a:t> For it is He who </a:t>
            </a:r>
            <a:r>
              <a:rPr lang="en-US" sz="4000" b="1" u="sng" dirty="0"/>
              <a:t>delivers</a:t>
            </a:r>
            <a:r>
              <a:rPr lang="en-US" sz="4000" b="1" dirty="0"/>
              <a:t> </a:t>
            </a:r>
            <a:r>
              <a:rPr lang="en-US" sz="4000" b="1" dirty="0" smtClean="0"/>
              <a:t>(</a:t>
            </a:r>
            <a:r>
              <a:rPr lang="en-US" sz="4000" b="1" dirty="0" err="1" smtClean="0"/>
              <a:t>Heb</a:t>
            </a:r>
            <a:r>
              <a:rPr lang="en-US" sz="4000" b="1" dirty="0" smtClean="0"/>
              <a:t> </a:t>
            </a:r>
            <a:r>
              <a:rPr lang="en-US" sz="4000" b="1" i="1" dirty="0" err="1" smtClean="0"/>
              <a:t>natzal</a:t>
            </a:r>
            <a:r>
              <a:rPr lang="en-US" sz="4000" b="1" dirty="0" smtClean="0"/>
              <a:t> – to pluck, snatch, deliver) you </a:t>
            </a:r>
            <a:r>
              <a:rPr lang="en-US" sz="4000" b="1" dirty="0"/>
              <a:t>from the snare of the trapper And from the deadly </a:t>
            </a:r>
            <a:r>
              <a:rPr lang="en-US" sz="4000" b="1" dirty="0" smtClean="0"/>
              <a:t>pestilence. </a:t>
            </a:r>
            <a:r>
              <a:rPr lang="en-US" sz="4000" b="1" baseline="30000" dirty="0" smtClean="0"/>
              <a:t>4</a:t>
            </a:r>
            <a:r>
              <a:rPr lang="en-US" sz="4000" b="1" dirty="0" smtClean="0"/>
              <a:t> </a:t>
            </a:r>
            <a:r>
              <a:rPr lang="en-US" sz="4000" b="1" dirty="0"/>
              <a:t>He will cover you with His pinions, And under His wings you may seek refuge; His faithfulness is a shield and bulwark</a:t>
            </a:r>
            <a:r>
              <a:rPr lang="en-US" sz="4000" b="1" dirty="0" smtClean="0"/>
              <a:t>.</a:t>
            </a:r>
            <a:endParaRPr lang="en-US" sz="4000" b="1" dirty="0"/>
          </a:p>
        </p:txBody>
      </p:sp>
    </p:spTree>
    <p:extLst>
      <p:ext uri="{BB962C8B-B14F-4D97-AF65-F5344CB8AC3E}">
        <p14:creationId xmlns:p14="http://schemas.microsoft.com/office/powerpoint/2010/main" val="1580555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a:latin typeface="Times New Roman" panose="02020603050405020304" pitchFamily="18" charset="0"/>
                <a:cs typeface="Times New Roman" panose="02020603050405020304" pitchFamily="18" charset="0"/>
              </a:rPr>
              <a:t>Who Receives Personal </a:t>
            </a:r>
            <a:r>
              <a:rPr lang="en-US" sz="4400" b="1" dirty="0" smtClean="0">
                <a:latin typeface="Times New Roman" panose="02020603050405020304" pitchFamily="18" charset="0"/>
                <a:cs typeface="Times New Roman" panose="02020603050405020304" pitchFamily="18" charset="0"/>
              </a:rPr>
              <a:t>Deliverance? </a:t>
            </a:r>
          </a:p>
          <a:p>
            <a:pPr marL="0" indent="0">
              <a:buNone/>
            </a:pPr>
            <a:r>
              <a:rPr lang="en-US" sz="4000" b="1" dirty="0" smtClean="0"/>
              <a:t>Psalm 91  </a:t>
            </a:r>
            <a:r>
              <a:rPr lang="en-US" dirty="0"/>
              <a:t> </a:t>
            </a:r>
            <a:r>
              <a:rPr lang="en-US" sz="4000" b="1" baseline="30000" dirty="0"/>
              <a:t>5</a:t>
            </a:r>
            <a:r>
              <a:rPr lang="en-US" sz="4000" b="1" dirty="0"/>
              <a:t> You will not be afraid of the terror by night, Or of the arrow that flies by day</a:t>
            </a:r>
            <a:r>
              <a:rPr lang="en-US" sz="4000" b="1" dirty="0" smtClean="0"/>
              <a:t>; </a:t>
            </a:r>
            <a:r>
              <a:rPr lang="en-US" sz="4000" b="1" baseline="30000" dirty="0"/>
              <a:t>6</a:t>
            </a:r>
            <a:r>
              <a:rPr lang="en-US" sz="4000" b="1" dirty="0"/>
              <a:t> Of the pestilence that stalks in darkness, Or of the destruction that lays waste at noon</a:t>
            </a:r>
            <a:r>
              <a:rPr lang="en-US" sz="4000" b="1" dirty="0" smtClean="0"/>
              <a:t>. </a:t>
            </a:r>
            <a:r>
              <a:rPr lang="en-US" sz="4000" b="1" baseline="30000" dirty="0"/>
              <a:t>7</a:t>
            </a:r>
            <a:r>
              <a:rPr lang="en-US" sz="4000" b="1" dirty="0"/>
              <a:t> A thousand may fall at your side And ten thousand at your right hand, [But] it shall not approach you</a:t>
            </a:r>
            <a:r>
              <a:rPr lang="en-US" sz="4000" b="1" dirty="0" smtClean="0"/>
              <a:t>. </a:t>
            </a:r>
            <a:r>
              <a:rPr lang="en-US" sz="4000" b="1" baseline="30000" dirty="0"/>
              <a:t>8</a:t>
            </a:r>
            <a:r>
              <a:rPr lang="en-US" sz="4000" b="1" dirty="0"/>
              <a:t> You will only look on with your eyes And see the recompense of the wicked</a:t>
            </a:r>
            <a:r>
              <a:rPr lang="en-US" sz="4000" b="1" dirty="0" smtClean="0"/>
              <a:t>.</a:t>
            </a:r>
            <a:endParaRPr lang="en-US" sz="4000" b="1" dirty="0"/>
          </a:p>
        </p:txBody>
      </p:sp>
    </p:spTree>
    <p:extLst>
      <p:ext uri="{BB962C8B-B14F-4D97-AF65-F5344CB8AC3E}">
        <p14:creationId xmlns:p14="http://schemas.microsoft.com/office/powerpoint/2010/main" val="1186046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a:latin typeface="Times New Roman" panose="02020603050405020304" pitchFamily="18" charset="0"/>
                <a:cs typeface="Times New Roman" panose="02020603050405020304" pitchFamily="18" charset="0"/>
              </a:rPr>
              <a:t>Who Receives Personal </a:t>
            </a:r>
            <a:r>
              <a:rPr lang="en-US" sz="4400" b="1" dirty="0" smtClean="0">
                <a:latin typeface="Times New Roman" panose="02020603050405020304" pitchFamily="18" charset="0"/>
                <a:cs typeface="Times New Roman" panose="02020603050405020304" pitchFamily="18" charset="0"/>
              </a:rPr>
              <a:t>Deliverance? </a:t>
            </a:r>
          </a:p>
          <a:p>
            <a:pPr marL="0" indent="0">
              <a:buNone/>
            </a:pPr>
            <a:r>
              <a:rPr lang="en-US" sz="4000" b="1" dirty="0" smtClean="0"/>
              <a:t>Psalm 91  </a:t>
            </a:r>
            <a:r>
              <a:rPr lang="en-US" sz="4000" b="1" baseline="30000" dirty="0"/>
              <a:t>9</a:t>
            </a:r>
            <a:r>
              <a:rPr lang="en-US" sz="4000" b="1" dirty="0"/>
              <a:t> For you have made Yahuwah, my refuge, [even] the Most High, your dwelling place</a:t>
            </a:r>
            <a:r>
              <a:rPr lang="en-US" sz="4000" b="1" dirty="0" smtClean="0"/>
              <a:t>. </a:t>
            </a:r>
            <a:r>
              <a:rPr lang="en-US" sz="4000" b="1" baseline="30000" dirty="0"/>
              <a:t>10</a:t>
            </a:r>
            <a:r>
              <a:rPr lang="en-US" sz="4000" b="1" dirty="0"/>
              <a:t> No evil will befall you, Nor will any plague come near your tent</a:t>
            </a:r>
            <a:r>
              <a:rPr lang="en-US" sz="4000" b="1" dirty="0" smtClean="0"/>
              <a:t>. </a:t>
            </a:r>
            <a:r>
              <a:rPr lang="en-US" sz="4000" b="1" baseline="30000" dirty="0"/>
              <a:t>11</a:t>
            </a:r>
            <a:r>
              <a:rPr lang="en-US" sz="4000" b="1" dirty="0"/>
              <a:t> For He will give His angels charge concerning you, To guard you in all your ways</a:t>
            </a:r>
            <a:r>
              <a:rPr lang="en-US" sz="4000" b="1" dirty="0" smtClean="0"/>
              <a:t>. </a:t>
            </a:r>
            <a:r>
              <a:rPr lang="en-US" sz="4000" b="1" baseline="30000" dirty="0"/>
              <a:t>12</a:t>
            </a:r>
            <a:r>
              <a:rPr lang="en-US" sz="4000" b="1" dirty="0"/>
              <a:t> They will bear you up in their hands, That you do not strike your foot against a stone</a:t>
            </a:r>
            <a:r>
              <a:rPr lang="en-US" sz="4000" b="1" dirty="0" smtClean="0"/>
              <a:t>. </a:t>
            </a:r>
            <a:r>
              <a:rPr lang="en-US" sz="4000" b="1" baseline="30000" dirty="0"/>
              <a:t>13</a:t>
            </a:r>
            <a:r>
              <a:rPr lang="en-US" sz="4000" b="1" dirty="0"/>
              <a:t> You will tread upon the lion and cobra, The young lion and the serpent you will trample down</a:t>
            </a:r>
            <a:r>
              <a:rPr lang="en-US" sz="4000" b="1" dirty="0" smtClean="0"/>
              <a:t>.</a:t>
            </a:r>
            <a:endParaRPr lang="en-US" sz="4000" b="1" dirty="0"/>
          </a:p>
        </p:txBody>
      </p:sp>
    </p:spTree>
    <p:extLst>
      <p:ext uri="{BB962C8B-B14F-4D97-AF65-F5344CB8AC3E}">
        <p14:creationId xmlns:p14="http://schemas.microsoft.com/office/powerpoint/2010/main" val="16162559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a:latin typeface="Times New Roman" panose="02020603050405020304" pitchFamily="18" charset="0"/>
                <a:cs typeface="Times New Roman" panose="02020603050405020304" pitchFamily="18" charset="0"/>
              </a:rPr>
              <a:t>Who Receives Personal </a:t>
            </a:r>
            <a:r>
              <a:rPr lang="en-US" sz="4400" b="1" dirty="0" smtClean="0">
                <a:latin typeface="Times New Roman" panose="02020603050405020304" pitchFamily="18" charset="0"/>
                <a:cs typeface="Times New Roman" panose="02020603050405020304" pitchFamily="18" charset="0"/>
              </a:rPr>
              <a:t>Deliverance? </a:t>
            </a:r>
          </a:p>
          <a:p>
            <a:pPr marL="0" indent="0">
              <a:buNone/>
            </a:pPr>
            <a:r>
              <a:rPr lang="en-US" sz="4000" b="1" dirty="0" smtClean="0"/>
              <a:t>Psalm 91  </a:t>
            </a:r>
            <a:r>
              <a:rPr lang="en-US" sz="4000" b="1" baseline="30000" dirty="0"/>
              <a:t>14</a:t>
            </a:r>
            <a:r>
              <a:rPr lang="en-US" sz="4000" b="1" dirty="0"/>
              <a:t> "Because he has loved Me, therefore I will deliver </a:t>
            </a:r>
            <a:r>
              <a:rPr lang="en-US" sz="4000" b="1" dirty="0" smtClean="0"/>
              <a:t>(</a:t>
            </a:r>
            <a:r>
              <a:rPr lang="en-US" sz="4000" b="1" i="1" dirty="0" err="1" smtClean="0"/>
              <a:t>pelaytah</a:t>
            </a:r>
            <a:r>
              <a:rPr lang="en-US" sz="4000" b="1" dirty="0" smtClean="0"/>
              <a:t>, cause to escape) him</a:t>
            </a:r>
            <a:r>
              <a:rPr lang="en-US" sz="4000" b="1" dirty="0"/>
              <a:t>; I will set him [securely] on high, because he has known My name</a:t>
            </a:r>
            <a:r>
              <a:rPr lang="en-US" sz="4000" b="1" dirty="0" smtClean="0"/>
              <a:t>. </a:t>
            </a:r>
            <a:r>
              <a:rPr lang="en-US" sz="4000" b="1" baseline="30000" dirty="0"/>
              <a:t>15</a:t>
            </a:r>
            <a:r>
              <a:rPr lang="en-US" sz="4000" b="1" dirty="0"/>
              <a:t> </a:t>
            </a:r>
            <a:r>
              <a:rPr lang="en-US" sz="4000" b="1" dirty="0" smtClean="0"/>
              <a:t>He </a:t>
            </a:r>
            <a:r>
              <a:rPr lang="en-US" sz="4000" b="1" dirty="0"/>
              <a:t>will call upon Me, and I will answer him; I will be with him in trouble; I will </a:t>
            </a:r>
            <a:r>
              <a:rPr lang="en-US" sz="4000" b="1" dirty="0" smtClean="0"/>
              <a:t>rescue (</a:t>
            </a:r>
            <a:r>
              <a:rPr lang="en-US" sz="4000" b="1" dirty="0" err="1" smtClean="0"/>
              <a:t>Heb</a:t>
            </a:r>
            <a:r>
              <a:rPr lang="en-US" sz="4000" b="1" dirty="0" smtClean="0"/>
              <a:t> </a:t>
            </a:r>
            <a:r>
              <a:rPr lang="en-US" sz="4000" b="1" i="1" dirty="0" err="1" smtClean="0"/>
              <a:t>chalatz</a:t>
            </a:r>
            <a:r>
              <a:rPr lang="en-US" sz="4000" b="1" dirty="0" smtClean="0"/>
              <a:t>) </a:t>
            </a:r>
            <a:r>
              <a:rPr lang="en-US" sz="4000" b="1" dirty="0"/>
              <a:t>him and honor him</a:t>
            </a:r>
            <a:r>
              <a:rPr lang="en-US" sz="4000" b="1" dirty="0" smtClean="0"/>
              <a:t>. </a:t>
            </a:r>
            <a:r>
              <a:rPr lang="en-US" sz="4000" b="1" baseline="30000" dirty="0"/>
              <a:t>16</a:t>
            </a:r>
            <a:r>
              <a:rPr lang="en-US" sz="4000" b="1" dirty="0"/>
              <a:t> </a:t>
            </a:r>
            <a:r>
              <a:rPr lang="en-US" sz="4000" b="1" dirty="0" smtClean="0"/>
              <a:t>With </a:t>
            </a:r>
            <a:r>
              <a:rPr lang="en-US" sz="4000" b="1" dirty="0"/>
              <a:t>a long life I will satisfy him And let him see My </a:t>
            </a:r>
            <a:r>
              <a:rPr lang="en-US" sz="4000" b="1" dirty="0" smtClean="0"/>
              <a:t>salvation (</a:t>
            </a:r>
            <a:r>
              <a:rPr lang="en-US" sz="4000" b="1" dirty="0" err="1" smtClean="0"/>
              <a:t>Heb</a:t>
            </a:r>
            <a:r>
              <a:rPr lang="en-US" sz="4000" b="1" dirty="0" smtClean="0"/>
              <a:t> </a:t>
            </a:r>
            <a:r>
              <a:rPr lang="en-US" sz="4000" b="1" i="1" dirty="0" err="1" smtClean="0"/>
              <a:t>yeshuah</a:t>
            </a:r>
            <a:r>
              <a:rPr lang="en-US" sz="4000" b="1" dirty="0" smtClean="0"/>
              <a:t>)."</a:t>
            </a:r>
            <a:endParaRPr lang="en-US" sz="4000" b="1" dirty="0"/>
          </a:p>
        </p:txBody>
      </p:sp>
    </p:spTree>
    <p:extLst>
      <p:ext uri="{BB962C8B-B14F-4D97-AF65-F5344CB8AC3E}">
        <p14:creationId xmlns:p14="http://schemas.microsoft.com/office/powerpoint/2010/main" val="2826716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National </a:t>
            </a:r>
            <a:r>
              <a:rPr lang="en-US" sz="4400" b="1" dirty="0" smtClean="0">
                <a:latin typeface="Times New Roman" panose="02020603050405020304" pitchFamily="18" charset="0"/>
                <a:cs typeface="Times New Roman" panose="02020603050405020304" pitchFamily="18" charset="0"/>
              </a:rPr>
              <a:t>Deliverance in Psalm 106</a:t>
            </a:r>
          </a:p>
          <a:p>
            <a:pPr marL="0" indent="0">
              <a:buNone/>
            </a:pPr>
            <a:r>
              <a:rPr lang="en-US" sz="4000" b="1" baseline="30000" dirty="0"/>
              <a:t>7</a:t>
            </a:r>
            <a:r>
              <a:rPr lang="en-US" sz="4000" b="1" dirty="0"/>
              <a:t> Our fathers in </a:t>
            </a:r>
            <a:r>
              <a:rPr lang="en-US" sz="4000" b="1" dirty="0" err="1"/>
              <a:t>Mitzrayim</a:t>
            </a:r>
            <a:r>
              <a:rPr lang="en-US" sz="4000" b="1" dirty="0"/>
              <a:t> did not understand Your wonders; They did not remember Your abundant kindnesses, But rebelled by the sea, at the Red Sea.</a:t>
            </a:r>
          </a:p>
          <a:p>
            <a:pPr marL="0" indent="0">
              <a:buNone/>
            </a:pPr>
            <a:r>
              <a:rPr lang="en-US" sz="4000" b="1" dirty="0"/>
              <a:t> </a:t>
            </a:r>
            <a:r>
              <a:rPr lang="en-US" sz="4000" b="1" baseline="30000" dirty="0"/>
              <a:t>8</a:t>
            </a:r>
            <a:r>
              <a:rPr lang="en-US" sz="4000" b="1" dirty="0"/>
              <a:t> Nevertheless He </a:t>
            </a:r>
            <a:r>
              <a:rPr lang="en-US" sz="4000" b="1" dirty="0" smtClean="0"/>
              <a:t>saved (</a:t>
            </a:r>
            <a:r>
              <a:rPr lang="en-US" sz="4000" b="1" i="1" dirty="0" err="1" smtClean="0"/>
              <a:t>yasha</a:t>
            </a:r>
            <a:r>
              <a:rPr lang="en-US" sz="4000" b="1" dirty="0" smtClean="0"/>
              <a:t>) </a:t>
            </a:r>
            <a:r>
              <a:rPr lang="en-US" sz="4000" b="1" dirty="0"/>
              <a:t>them for the sake of His name, That He might make His power known.</a:t>
            </a:r>
          </a:p>
          <a:p>
            <a:pPr marL="0" indent="0">
              <a:buNone/>
            </a:pPr>
            <a:r>
              <a:rPr lang="en-US" sz="4000" b="1" dirty="0"/>
              <a:t> </a:t>
            </a:r>
            <a:r>
              <a:rPr lang="en-US" sz="4000" b="1" baseline="30000" dirty="0"/>
              <a:t>9</a:t>
            </a:r>
            <a:r>
              <a:rPr lang="en-US" sz="4000" b="1" dirty="0"/>
              <a:t> Thus He rebuked the Red Sea and it dried up, And He led them through the deeps, as through the wilderness.</a:t>
            </a:r>
          </a:p>
          <a:p>
            <a:pPr marL="0" indent="0">
              <a:buNone/>
            </a:pPr>
            <a:r>
              <a:rPr lang="en-US" sz="4000" b="1" dirty="0"/>
              <a:t> </a:t>
            </a:r>
            <a:r>
              <a:rPr lang="en-US" sz="4000" b="1" baseline="30000" dirty="0"/>
              <a:t>10</a:t>
            </a:r>
            <a:r>
              <a:rPr lang="en-US" sz="4000" b="1" dirty="0"/>
              <a:t> So He </a:t>
            </a:r>
            <a:r>
              <a:rPr lang="en-US" sz="4000" b="1" dirty="0" smtClean="0"/>
              <a:t>saved (</a:t>
            </a:r>
            <a:r>
              <a:rPr lang="en-US" sz="4000" b="1" i="1" dirty="0" err="1" smtClean="0"/>
              <a:t>yasha</a:t>
            </a:r>
            <a:r>
              <a:rPr lang="en-US" sz="4000" b="1" dirty="0" smtClean="0"/>
              <a:t>) </a:t>
            </a:r>
            <a:r>
              <a:rPr lang="en-US" sz="4000" b="1" dirty="0"/>
              <a:t>them from the hand of the one who hated [them], And redeemed them from the hand of the enemy.</a:t>
            </a:r>
          </a:p>
        </p:txBody>
      </p:sp>
    </p:spTree>
    <p:extLst>
      <p:ext uri="{BB962C8B-B14F-4D97-AF65-F5344CB8AC3E}">
        <p14:creationId xmlns:p14="http://schemas.microsoft.com/office/powerpoint/2010/main" val="5168290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National </a:t>
            </a:r>
            <a:r>
              <a:rPr lang="en-US" sz="4400" b="1" dirty="0" smtClean="0">
                <a:latin typeface="Times New Roman" panose="02020603050405020304" pitchFamily="18" charset="0"/>
                <a:cs typeface="Times New Roman" panose="02020603050405020304" pitchFamily="18" charset="0"/>
              </a:rPr>
              <a:t>Deliverance in Psalm 106</a:t>
            </a:r>
          </a:p>
          <a:p>
            <a:pPr marL="0" indent="0">
              <a:buNone/>
            </a:pPr>
            <a:r>
              <a:rPr lang="en-US" sz="4000" b="1" baseline="30000" dirty="0" smtClean="0"/>
              <a:t>43</a:t>
            </a:r>
            <a:r>
              <a:rPr lang="en-US" sz="4000" b="1" dirty="0" smtClean="0"/>
              <a:t> Many times He would deliver (</a:t>
            </a:r>
            <a:r>
              <a:rPr lang="en-US" sz="4000" b="1" i="1" dirty="0" err="1" smtClean="0"/>
              <a:t>natzal</a:t>
            </a:r>
            <a:r>
              <a:rPr lang="en-US" sz="4000" b="1" dirty="0" smtClean="0"/>
              <a:t>, pluck, deliver) them; They, however, were rebellious in their counsel, And [so] sank down in their iniquity. </a:t>
            </a:r>
            <a:r>
              <a:rPr lang="en-US" sz="4000" b="1" baseline="30000" dirty="0"/>
              <a:t>44</a:t>
            </a:r>
            <a:r>
              <a:rPr lang="en-US" sz="4000" b="1" dirty="0"/>
              <a:t> Nevertheless He looked upon their distress When He heard their cry</a:t>
            </a:r>
            <a:r>
              <a:rPr lang="en-US" sz="4000" b="1" dirty="0" smtClean="0"/>
              <a:t>; </a:t>
            </a:r>
            <a:r>
              <a:rPr lang="en-US" sz="4000" b="1" baseline="30000" dirty="0"/>
              <a:t>45</a:t>
            </a:r>
            <a:r>
              <a:rPr lang="en-US" sz="4000" b="1" dirty="0"/>
              <a:t> And He remembered His covenant for their sake, And relented according to the greatness of His act of love</a:t>
            </a:r>
            <a:r>
              <a:rPr lang="en-US" sz="4000" b="1" dirty="0" smtClean="0"/>
              <a:t>. </a:t>
            </a:r>
            <a:r>
              <a:rPr lang="en-US" sz="4000" b="1" baseline="30000" dirty="0"/>
              <a:t>46</a:t>
            </a:r>
            <a:r>
              <a:rPr lang="en-US" sz="4000" b="1" dirty="0"/>
              <a:t> He also made them [objects] of compassion In the presence of all their captors.</a:t>
            </a:r>
          </a:p>
        </p:txBody>
      </p:sp>
    </p:spTree>
    <p:extLst>
      <p:ext uri="{BB962C8B-B14F-4D97-AF65-F5344CB8AC3E}">
        <p14:creationId xmlns:p14="http://schemas.microsoft.com/office/powerpoint/2010/main" val="39332658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National </a:t>
            </a:r>
            <a:r>
              <a:rPr lang="en-US" sz="4400" b="1" dirty="0" smtClean="0">
                <a:latin typeface="Times New Roman" panose="02020603050405020304" pitchFamily="18" charset="0"/>
                <a:cs typeface="Times New Roman" panose="02020603050405020304" pitchFamily="18" charset="0"/>
              </a:rPr>
              <a:t>Deliverance in Psalm 106</a:t>
            </a:r>
          </a:p>
          <a:p>
            <a:pPr marL="0" indent="0">
              <a:buNone/>
            </a:pPr>
            <a:r>
              <a:rPr lang="en-US" sz="4000" b="1" baseline="30000" dirty="0"/>
              <a:t>47</a:t>
            </a:r>
            <a:r>
              <a:rPr lang="en-US" sz="4000" b="1" dirty="0"/>
              <a:t> </a:t>
            </a:r>
            <a:r>
              <a:rPr lang="en-US" sz="4000" b="1" dirty="0" smtClean="0"/>
              <a:t>Save (</a:t>
            </a:r>
            <a:r>
              <a:rPr lang="en-US" sz="4000" b="1" i="1" dirty="0" err="1" smtClean="0"/>
              <a:t>hoshiaynu</a:t>
            </a:r>
            <a:r>
              <a:rPr lang="en-US" sz="4000" b="1" dirty="0" smtClean="0"/>
              <a:t>, from </a:t>
            </a:r>
            <a:r>
              <a:rPr lang="en-US" sz="4000" b="1" i="1" dirty="0" err="1" smtClean="0"/>
              <a:t>yasha</a:t>
            </a:r>
            <a:r>
              <a:rPr lang="en-US" sz="4000" b="1" dirty="0" smtClean="0"/>
              <a:t>) </a:t>
            </a:r>
            <a:r>
              <a:rPr lang="en-US" sz="4000" b="1" dirty="0"/>
              <a:t>us, Yahuwah our Elohim, And gather us from among the nations, To give thanks to Your holy name And glory in Your praise.</a:t>
            </a:r>
          </a:p>
          <a:p>
            <a:pPr marL="0" indent="0">
              <a:buNone/>
            </a:pPr>
            <a:r>
              <a:rPr lang="en-US" sz="4000" b="1" baseline="30000" dirty="0" smtClean="0"/>
              <a:t>48</a:t>
            </a:r>
            <a:r>
              <a:rPr lang="en-US" sz="4000" b="1" dirty="0" smtClean="0"/>
              <a:t> </a:t>
            </a:r>
            <a:r>
              <a:rPr lang="en-US" sz="4000" b="1" dirty="0"/>
              <a:t>Blessed be Yahuwah, the Elohim of Israel, From everlasting even to everlasting. And let all the people say, "Amen." Praise Yahuwah</a:t>
            </a:r>
            <a:r>
              <a:rPr lang="en-US" sz="4000" b="1" dirty="0" smtClean="0"/>
              <a:t>!</a:t>
            </a:r>
          </a:p>
          <a:p>
            <a:pPr marL="0" indent="0">
              <a:buNone/>
            </a:pPr>
            <a:r>
              <a:rPr lang="en-US" sz="4000" b="1" dirty="0" smtClean="0"/>
              <a:t>- Also in Psalm 118 “save us” (hosanna!)</a:t>
            </a:r>
            <a:endParaRPr lang="en-US" sz="4000" b="1" dirty="0"/>
          </a:p>
        </p:txBody>
      </p:sp>
    </p:spTree>
    <p:extLst>
      <p:ext uri="{BB962C8B-B14F-4D97-AF65-F5344CB8AC3E}">
        <p14:creationId xmlns:p14="http://schemas.microsoft.com/office/powerpoint/2010/main" val="37242020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Closing </a:t>
            </a:r>
            <a:r>
              <a:rPr lang="en-US" sz="4400" b="1" dirty="0" smtClean="0">
                <a:latin typeface="Times New Roman" panose="02020603050405020304" pitchFamily="18" charset="0"/>
                <a:cs typeface="Times New Roman" panose="02020603050405020304" pitchFamily="18" charset="0"/>
              </a:rPr>
              <a:t>Remarks</a:t>
            </a:r>
          </a:p>
          <a:p>
            <a:pPr marL="0" indent="0">
              <a:buNone/>
            </a:pPr>
            <a:r>
              <a:rPr lang="en-US" sz="4000" b="1" dirty="0" smtClean="0"/>
              <a:t>Salvation is more than just Messiah’s death on the tree (although that is the greatest of them)</a:t>
            </a:r>
          </a:p>
          <a:p>
            <a:pPr marL="0" indent="0">
              <a:buNone/>
            </a:pPr>
            <a:r>
              <a:rPr lang="en-US" sz="4000" b="1" dirty="0" smtClean="0"/>
              <a:t>Yahuwah is in the habit of rescuing his people from all their troubles</a:t>
            </a:r>
          </a:p>
          <a:p>
            <a:pPr marL="0" indent="0">
              <a:buNone/>
            </a:pPr>
            <a:r>
              <a:rPr lang="en-US" sz="4000" b="1" dirty="0" smtClean="0"/>
              <a:t>We can call upon him in our distress and he will answer those who make Him their refuge</a:t>
            </a:r>
            <a:endParaRPr lang="en-US" sz="5400" b="1" dirty="0" smtClean="0"/>
          </a:p>
        </p:txBody>
      </p:sp>
    </p:spTree>
    <p:extLst>
      <p:ext uri="{BB962C8B-B14F-4D97-AF65-F5344CB8AC3E}">
        <p14:creationId xmlns:p14="http://schemas.microsoft.com/office/powerpoint/2010/main" val="1766578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199044</TotalTime>
  <Words>1928</Words>
  <Application>Microsoft Office PowerPoint</Application>
  <PresentationFormat>Widescreen</PresentationFormat>
  <Paragraphs>105</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Bwhebb</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1789</cp:revision>
  <dcterms:created xsi:type="dcterms:W3CDTF">2018-11-07T08:55:54Z</dcterms:created>
  <dcterms:modified xsi:type="dcterms:W3CDTF">2021-03-13T16:48:01Z</dcterms:modified>
</cp:coreProperties>
</file>