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 id="2147483708" r:id="rId5"/>
  </p:sldMasterIdLst>
  <p:notesMasterIdLst>
    <p:notesMasterId r:id="rId88"/>
  </p:notesMasterIdLst>
  <p:sldIdLst>
    <p:sldId id="259" r:id="rId6"/>
    <p:sldId id="348" r:id="rId7"/>
    <p:sldId id="350" r:id="rId8"/>
    <p:sldId id="351" r:id="rId9"/>
    <p:sldId id="349" r:id="rId10"/>
    <p:sldId id="260" r:id="rId11"/>
    <p:sldId id="261" r:id="rId12"/>
    <p:sldId id="262" r:id="rId13"/>
    <p:sldId id="263" r:id="rId14"/>
    <p:sldId id="300" r:id="rId15"/>
    <p:sldId id="306" r:id="rId16"/>
    <p:sldId id="307" r:id="rId17"/>
    <p:sldId id="308" r:id="rId18"/>
    <p:sldId id="309" r:id="rId19"/>
    <p:sldId id="310" r:id="rId20"/>
    <p:sldId id="311" r:id="rId21"/>
    <p:sldId id="312" r:id="rId22"/>
    <p:sldId id="313" r:id="rId23"/>
    <p:sldId id="314" r:id="rId24"/>
    <p:sldId id="315" r:id="rId25"/>
    <p:sldId id="316" r:id="rId26"/>
    <p:sldId id="317" r:id="rId27"/>
    <p:sldId id="318" r:id="rId28"/>
    <p:sldId id="319" r:id="rId29"/>
    <p:sldId id="320" r:id="rId30"/>
    <p:sldId id="321" r:id="rId31"/>
    <p:sldId id="322" r:id="rId32"/>
    <p:sldId id="323" r:id="rId33"/>
    <p:sldId id="324" r:id="rId34"/>
    <p:sldId id="325" r:id="rId35"/>
    <p:sldId id="326" r:id="rId36"/>
    <p:sldId id="327" r:id="rId37"/>
    <p:sldId id="328" r:id="rId38"/>
    <p:sldId id="329" r:id="rId39"/>
    <p:sldId id="330" r:id="rId40"/>
    <p:sldId id="331" r:id="rId41"/>
    <p:sldId id="332" r:id="rId42"/>
    <p:sldId id="333" r:id="rId43"/>
    <p:sldId id="334" r:id="rId44"/>
    <p:sldId id="335" r:id="rId45"/>
    <p:sldId id="363" r:id="rId46"/>
    <p:sldId id="364" r:id="rId47"/>
    <p:sldId id="336" r:id="rId48"/>
    <p:sldId id="337" r:id="rId49"/>
    <p:sldId id="338" r:id="rId50"/>
    <p:sldId id="339" r:id="rId51"/>
    <p:sldId id="340" r:id="rId52"/>
    <p:sldId id="341" r:id="rId53"/>
    <p:sldId id="342" r:id="rId54"/>
    <p:sldId id="343" r:id="rId55"/>
    <p:sldId id="344" r:id="rId56"/>
    <p:sldId id="345" r:id="rId57"/>
    <p:sldId id="346" r:id="rId58"/>
    <p:sldId id="269" r:id="rId59"/>
    <p:sldId id="268" r:id="rId60"/>
    <p:sldId id="267" r:id="rId61"/>
    <p:sldId id="266" r:id="rId62"/>
    <p:sldId id="258" r:id="rId63"/>
    <p:sldId id="270" r:id="rId64"/>
    <p:sldId id="271" r:id="rId65"/>
    <p:sldId id="275" r:id="rId66"/>
    <p:sldId id="276" r:id="rId67"/>
    <p:sldId id="277" r:id="rId68"/>
    <p:sldId id="278" r:id="rId69"/>
    <p:sldId id="353" r:id="rId70"/>
    <p:sldId id="280" r:id="rId71"/>
    <p:sldId id="281" r:id="rId72"/>
    <p:sldId id="282" r:id="rId73"/>
    <p:sldId id="365" r:id="rId74"/>
    <p:sldId id="283" r:id="rId75"/>
    <p:sldId id="285" r:id="rId76"/>
    <p:sldId id="286" r:id="rId77"/>
    <p:sldId id="287" r:id="rId78"/>
    <p:sldId id="288" r:id="rId79"/>
    <p:sldId id="354" r:id="rId80"/>
    <p:sldId id="290" r:id="rId81"/>
    <p:sldId id="291" r:id="rId82"/>
    <p:sldId id="292" r:id="rId83"/>
    <p:sldId id="293" r:id="rId84"/>
    <p:sldId id="362" r:id="rId85"/>
    <p:sldId id="352" r:id="rId86"/>
    <p:sldId id="257" r:id="rId8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58"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slide" Target="slides/slide63.xml"/><Relationship Id="rId76" Type="http://schemas.openxmlformats.org/officeDocument/2006/relationships/slide" Target="slides/slide71.xml"/><Relationship Id="rId84" Type="http://schemas.openxmlformats.org/officeDocument/2006/relationships/slide" Target="slides/slide79.xml"/><Relationship Id="rId89" Type="http://schemas.openxmlformats.org/officeDocument/2006/relationships/presProps" Target="presProps.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slide" Target="slides/slide69.xml"/><Relationship Id="rId79" Type="http://schemas.openxmlformats.org/officeDocument/2006/relationships/slide" Target="slides/slide74.xml"/><Relationship Id="rId87" Type="http://schemas.openxmlformats.org/officeDocument/2006/relationships/slide" Target="slides/slide82.xml"/><Relationship Id="rId5" Type="http://schemas.openxmlformats.org/officeDocument/2006/relationships/slideMaster" Target="slideMasters/slideMaster5.xml"/><Relationship Id="rId61" Type="http://schemas.openxmlformats.org/officeDocument/2006/relationships/slide" Target="slides/slide56.xml"/><Relationship Id="rId82" Type="http://schemas.openxmlformats.org/officeDocument/2006/relationships/slide" Target="slides/slide77.xml"/><Relationship Id="rId90" Type="http://schemas.openxmlformats.org/officeDocument/2006/relationships/viewProps" Target="viewProp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slide" Target="slides/slide80.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notesMaster" Target="notesMasters/notes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4" Type="http://schemas.openxmlformats.org/officeDocument/2006/relationships/slideMaster" Target="slideMasters/slideMaster4.xml"/><Relationship Id="rId9"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C4EB6DA-2C4A-460A-BC4C-2487AD121797}" type="datetimeFigureOut">
              <a:rPr lang="en-US" smtClean="0"/>
              <a:t>8/2/2013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E1AA3C-7396-4ADE-9B53-7D52F6164AF6}" type="slidenum">
              <a:rPr lang="en-US" smtClean="0"/>
              <a:t>‹#›</a:t>
            </a:fld>
            <a:endParaRPr lang="en-US"/>
          </a:p>
        </p:txBody>
      </p:sp>
    </p:spTree>
    <p:extLst>
      <p:ext uri="{BB962C8B-B14F-4D97-AF65-F5344CB8AC3E}">
        <p14:creationId xmlns:p14="http://schemas.microsoft.com/office/powerpoint/2010/main" val="10217795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a:t>
            </a:fld>
            <a:endParaRPr 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2</a:t>
            </a:fld>
            <a:endParaRPr 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3</a:t>
            </a:fld>
            <a:endParaRPr 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4</a:t>
            </a:fld>
            <a:endParaRPr 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5</a:t>
            </a:fld>
            <a:endParaRPr 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41</a:t>
            </a:fld>
            <a:endParaRPr 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42</a:t>
            </a:fld>
            <a:endParaRPr 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54</a:t>
            </a:fld>
            <a:endParaRPr 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55</a:t>
            </a:fld>
            <a:endParaRPr 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56</a:t>
            </a:fld>
            <a:endParaRPr 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57</a:t>
            </a:fld>
            <a:endParaRPr 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58</a:t>
            </a:fld>
            <a:endParaRPr 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59</a:t>
            </a:fld>
            <a:endParaRPr 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60</a:t>
            </a:fld>
            <a:endParaRPr 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61</a:t>
            </a:fld>
            <a:endParaRPr lang="en-U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62</a:t>
            </a:fld>
            <a:endParaRPr lang="en-U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63</a:t>
            </a:fld>
            <a:endParaRPr lang="en-US">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64</a:t>
            </a:fld>
            <a:endParaRPr lang="en-U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65</a:t>
            </a:fld>
            <a:endParaRPr lang="en-US">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66</a:t>
            </a:fld>
            <a:endParaRPr lang="en-US">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67</a:t>
            </a:fld>
            <a:endParaRPr lang="en-US">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68</a:t>
            </a:fld>
            <a:endParaRPr lang="en-US">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69</a:t>
            </a:fld>
            <a:endParaRPr lang="en-US">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70</a:t>
            </a:fld>
            <a:endParaRPr lang="en-US">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71</a:t>
            </a:fld>
            <a:endParaRPr lang="en-US">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72</a:t>
            </a:fld>
            <a:endParaRPr lang="en-US">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73</a:t>
            </a:fld>
            <a:endParaRPr lang="en-US">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74</a:t>
            </a:fld>
            <a:endParaRPr lang="en-US">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75</a:t>
            </a:fld>
            <a:endParaRPr lang="en-US">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76</a:t>
            </a:fld>
            <a:endParaRPr lang="en-US">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77</a:t>
            </a:fld>
            <a:endParaRPr lang="en-US">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78</a:t>
            </a:fld>
            <a:endParaRPr lang="en-US">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79</a:t>
            </a:fld>
            <a:endParaRPr lang="en-US">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80</a:t>
            </a:fld>
            <a:endParaRPr lang="en-US">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81</a:t>
            </a:fld>
            <a:endParaRPr lang="en-US">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82</a:t>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42"/>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20481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449811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860025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8/2/2013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17990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3"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8/2/2013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848231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8/2/2013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692739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8/2/2013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705892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49"/>
            <a:ext cx="3008313" cy="116205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6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8/2/2013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71187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54"/>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8/2/2013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013549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102612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022170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40"/>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800202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139521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729412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8/2/2013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37335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3"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8/2/2013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565867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8/2/2013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6527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8/2/2013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271588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49"/>
            <a:ext cx="3008313" cy="116205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6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8/2/2013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549832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51"/>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8/2/2013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413511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092710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264105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4"/>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636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423334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642410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8/2/2013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521092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3"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8/2/2013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86867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8/2/2013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777506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8/2/2013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603308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4" y="273049"/>
            <a:ext cx="3008313" cy="116205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6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4"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8/2/2013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323714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46"/>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8/2/2013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9171745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6695601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5514888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0"/>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9937113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8171062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5566476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8/2/2013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3105650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3"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8/2/2013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0830955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8/2/2013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7128720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8/2/2013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3171152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8" y="273049"/>
            <a:ext cx="3008313" cy="116205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8"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8/2/2013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7146859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42"/>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8/2/2013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951786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3254917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0179694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62466" name="Group 2"/>
          <p:cNvGrpSpPr>
            <a:grpSpLocks/>
          </p:cNvGrpSpPr>
          <p:nvPr/>
        </p:nvGrpSpPr>
        <p:grpSpPr bwMode="auto">
          <a:xfrm>
            <a:off x="3800475" y="1789113"/>
            <a:ext cx="5340350" cy="5056187"/>
            <a:chOff x="2394" y="1127"/>
            <a:chExt cx="3364" cy="3185"/>
          </a:xfrm>
        </p:grpSpPr>
        <p:sp>
          <p:nvSpPr>
            <p:cNvPr id="62467" name="Rectangle 3"/>
            <p:cNvSpPr>
              <a:spLocks noChangeArrowheads="1"/>
            </p:cNvSpPr>
            <p:nvPr/>
          </p:nvSpPr>
          <p:spPr bwMode="ltGray">
            <a:xfrm>
              <a:off x="4230" y="1365"/>
              <a:ext cx="197" cy="102"/>
            </a:xfrm>
            <a:prstGeom prst="rect">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pPr>
              <a:endParaRPr lang="en-US">
                <a:solidFill>
                  <a:srgbClr val="FFFFFF"/>
                </a:solidFill>
              </a:endParaRPr>
            </a:p>
          </p:txBody>
        </p:sp>
        <p:sp>
          <p:nvSpPr>
            <p:cNvPr id="62468" name="Oval 4"/>
            <p:cNvSpPr>
              <a:spLocks noChangeArrowheads="1"/>
            </p:cNvSpPr>
            <p:nvPr/>
          </p:nvSpPr>
          <p:spPr bwMode="ltGray">
            <a:xfrm>
              <a:off x="4299" y="1185"/>
              <a:ext cx="47" cy="47"/>
            </a:xfrm>
            <a:prstGeom prst="ellipse">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pPr>
              <a:endParaRPr lang="en-US">
                <a:solidFill>
                  <a:srgbClr val="FFFFFF"/>
                </a:solidFill>
              </a:endParaRPr>
            </a:p>
          </p:txBody>
        </p:sp>
        <p:sp>
          <p:nvSpPr>
            <p:cNvPr id="62469" name="Rectangle 5"/>
            <p:cNvSpPr>
              <a:spLocks noChangeArrowheads="1"/>
            </p:cNvSpPr>
            <p:nvPr/>
          </p:nvSpPr>
          <p:spPr bwMode="ltGray">
            <a:xfrm rot="995337">
              <a:off x="5205" y="1495"/>
              <a:ext cx="6" cy="2073"/>
            </a:xfrm>
            <a:prstGeom prst="rect">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pPr>
              <a:endParaRPr lang="en-US">
                <a:solidFill>
                  <a:srgbClr val="FFFFFF"/>
                </a:solidFill>
              </a:endParaRPr>
            </a:p>
          </p:txBody>
        </p:sp>
        <p:sp>
          <p:nvSpPr>
            <p:cNvPr id="62470" name="Freeform 6"/>
            <p:cNvSpPr>
              <a:spLocks noEditPoints="1"/>
            </p:cNvSpPr>
            <p:nvPr/>
          </p:nvSpPr>
          <p:spPr bwMode="ltGray">
            <a:xfrm>
              <a:off x="4871" y="3508"/>
              <a:ext cx="66" cy="96"/>
            </a:xfrm>
            <a:custGeom>
              <a:avLst/>
              <a:gdLst>
                <a:gd name="T0" fmla="*/ 18 w 66"/>
                <a:gd name="T1" fmla="*/ 96 h 96"/>
                <a:gd name="T2" fmla="*/ 42 w 66"/>
                <a:gd name="T3" fmla="*/ 78 h 96"/>
                <a:gd name="T4" fmla="*/ 60 w 66"/>
                <a:gd name="T5" fmla="*/ 60 h 96"/>
                <a:gd name="T6" fmla="*/ 66 w 66"/>
                <a:gd name="T7" fmla="*/ 36 h 96"/>
                <a:gd name="T8" fmla="*/ 60 w 66"/>
                <a:gd name="T9" fmla="*/ 12 h 96"/>
                <a:gd name="T10" fmla="*/ 36 w 66"/>
                <a:gd name="T11" fmla="*/ 0 h 96"/>
                <a:gd name="T12" fmla="*/ 24 w 66"/>
                <a:gd name="T13" fmla="*/ 6 h 96"/>
                <a:gd name="T14" fmla="*/ 12 w 66"/>
                <a:gd name="T15" fmla="*/ 12 h 96"/>
                <a:gd name="T16" fmla="*/ 0 w 66"/>
                <a:gd name="T17" fmla="*/ 36 h 96"/>
                <a:gd name="T18" fmla="*/ 0 w 66"/>
                <a:gd name="T19" fmla="*/ 60 h 96"/>
                <a:gd name="T20" fmla="*/ 12 w 66"/>
                <a:gd name="T21" fmla="*/ 84 h 96"/>
                <a:gd name="T22" fmla="*/ 18 w 66"/>
                <a:gd name="T23" fmla="*/ 96 h 96"/>
                <a:gd name="T24" fmla="*/ 18 w 66"/>
                <a:gd name="T25" fmla="*/ 96 h 96"/>
                <a:gd name="T26" fmla="*/ 42 w 66"/>
                <a:gd name="T27" fmla="*/ 18 h 96"/>
                <a:gd name="T28" fmla="*/ 54 w 66"/>
                <a:gd name="T29" fmla="*/ 24 h 96"/>
                <a:gd name="T30" fmla="*/ 60 w 66"/>
                <a:gd name="T31" fmla="*/ 36 h 96"/>
                <a:gd name="T32" fmla="*/ 60 w 66"/>
                <a:gd name="T33" fmla="*/ 48 h 96"/>
                <a:gd name="T34" fmla="*/ 54 w 66"/>
                <a:gd name="T35" fmla="*/ 54 h 96"/>
                <a:gd name="T36" fmla="*/ 36 w 66"/>
                <a:gd name="T37" fmla="*/ 72 h 96"/>
                <a:gd name="T38" fmla="*/ 24 w 66"/>
                <a:gd name="T39" fmla="*/ 78 h 96"/>
                <a:gd name="T40" fmla="*/ 24 w 66"/>
                <a:gd name="T41" fmla="*/ 78 h 96"/>
                <a:gd name="T42" fmla="*/ 12 w 66"/>
                <a:gd name="T43" fmla="*/ 48 h 96"/>
                <a:gd name="T44" fmla="*/ 18 w 66"/>
                <a:gd name="T45" fmla="*/ 24 h 96"/>
                <a:gd name="T46" fmla="*/ 30 w 66"/>
                <a:gd name="T47" fmla="*/ 18 h 96"/>
                <a:gd name="T48" fmla="*/ 42 w 66"/>
                <a:gd name="T49" fmla="*/ 18 h 96"/>
                <a:gd name="T50" fmla="*/ 42 w 66"/>
                <a:gd name="T51"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6" h="96">
                  <a:moveTo>
                    <a:pt x="18" y="96"/>
                  </a:moveTo>
                  <a:lnTo>
                    <a:pt x="42" y="78"/>
                  </a:lnTo>
                  <a:lnTo>
                    <a:pt x="60" y="60"/>
                  </a:lnTo>
                  <a:lnTo>
                    <a:pt x="66" y="36"/>
                  </a:lnTo>
                  <a:lnTo>
                    <a:pt x="60" y="12"/>
                  </a:lnTo>
                  <a:lnTo>
                    <a:pt x="36" y="0"/>
                  </a:lnTo>
                  <a:lnTo>
                    <a:pt x="24" y="6"/>
                  </a:lnTo>
                  <a:lnTo>
                    <a:pt x="12" y="12"/>
                  </a:lnTo>
                  <a:lnTo>
                    <a:pt x="0" y="36"/>
                  </a:lnTo>
                  <a:lnTo>
                    <a:pt x="0" y="60"/>
                  </a:lnTo>
                  <a:lnTo>
                    <a:pt x="12" y="84"/>
                  </a:lnTo>
                  <a:lnTo>
                    <a:pt x="18" y="96"/>
                  </a:lnTo>
                  <a:lnTo>
                    <a:pt x="18" y="96"/>
                  </a:lnTo>
                  <a:close/>
                  <a:moveTo>
                    <a:pt x="42" y="18"/>
                  </a:moveTo>
                  <a:lnTo>
                    <a:pt x="54" y="24"/>
                  </a:lnTo>
                  <a:lnTo>
                    <a:pt x="60" y="36"/>
                  </a:lnTo>
                  <a:lnTo>
                    <a:pt x="60" y="48"/>
                  </a:lnTo>
                  <a:lnTo>
                    <a:pt x="54" y="54"/>
                  </a:lnTo>
                  <a:lnTo>
                    <a:pt x="36" y="72"/>
                  </a:lnTo>
                  <a:lnTo>
                    <a:pt x="24" y="78"/>
                  </a:lnTo>
                  <a:lnTo>
                    <a:pt x="24" y="78"/>
                  </a:lnTo>
                  <a:lnTo>
                    <a:pt x="12" y="48"/>
                  </a:lnTo>
                  <a:lnTo>
                    <a:pt x="18" y="24"/>
                  </a:lnTo>
                  <a:lnTo>
                    <a:pt x="30" y="18"/>
                  </a:lnTo>
                  <a:lnTo>
                    <a:pt x="42" y="18"/>
                  </a:lnTo>
                  <a:lnTo>
                    <a:pt x="42" y="18"/>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a:solidFill>
                  <a:srgbClr val="FFFFFF"/>
                </a:solidFill>
              </a:endParaRPr>
            </a:p>
          </p:txBody>
        </p:sp>
        <p:sp>
          <p:nvSpPr>
            <p:cNvPr id="62471" name="Rectangle 7"/>
            <p:cNvSpPr>
              <a:spLocks noChangeArrowheads="1"/>
            </p:cNvSpPr>
            <p:nvPr/>
          </p:nvSpPr>
          <p:spPr bwMode="ltGray">
            <a:xfrm rot="91736">
              <a:off x="5487" y="1535"/>
              <a:ext cx="6" cy="1998"/>
            </a:xfrm>
            <a:prstGeom prst="rect">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pPr>
              <a:endParaRPr lang="en-US">
                <a:solidFill>
                  <a:srgbClr val="FFFFFF"/>
                </a:solidFill>
              </a:endParaRPr>
            </a:p>
          </p:txBody>
        </p:sp>
        <p:sp>
          <p:nvSpPr>
            <p:cNvPr id="62472" name="Rectangle 8"/>
            <p:cNvSpPr>
              <a:spLocks noChangeArrowheads="1"/>
            </p:cNvSpPr>
            <p:nvPr/>
          </p:nvSpPr>
          <p:spPr bwMode="ltGray">
            <a:xfrm rot="-926223">
              <a:off x="5640" y="1521"/>
              <a:ext cx="6" cy="881"/>
            </a:xfrm>
            <a:prstGeom prst="rect">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pPr>
              <a:endParaRPr lang="en-US">
                <a:solidFill>
                  <a:srgbClr val="FFFFFF"/>
                </a:solidFill>
              </a:endParaRPr>
            </a:p>
          </p:txBody>
        </p:sp>
        <p:sp>
          <p:nvSpPr>
            <p:cNvPr id="62473" name="Rectangle 9"/>
            <p:cNvSpPr>
              <a:spLocks noChangeArrowheads="1"/>
            </p:cNvSpPr>
            <p:nvPr/>
          </p:nvSpPr>
          <p:spPr bwMode="ltGray">
            <a:xfrm rot="-1140313">
              <a:off x="3444" y="1816"/>
              <a:ext cx="6" cy="2033"/>
            </a:xfrm>
            <a:prstGeom prst="rect">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pPr>
              <a:endParaRPr lang="en-US">
                <a:solidFill>
                  <a:srgbClr val="FFFFFF"/>
                </a:solidFill>
              </a:endParaRPr>
            </a:p>
          </p:txBody>
        </p:sp>
        <p:sp>
          <p:nvSpPr>
            <p:cNvPr id="62474" name="Rectangle 10"/>
            <p:cNvSpPr>
              <a:spLocks noChangeArrowheads="1"/>
            </p:cNvSpPr>
            <p:nvPr/>
          </p:nvSpPr>
          <p:spPr bwMode="ltGray">
            <a:xfrm rot="1114412">
              <a:off x="2757" y="1821"/>
              <a:ext cx="6" cy="2119"/>
            </a:xfrm>
            <a:prstGeom prst="rect">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pPr>
              <a:endParaRPr lang="en-US">
                <a:solidFill>
                  <a:srgbClr val="FFFFFF"/>
                </a:solidFill>
              </a:endParaRPr>
            </a:p>
          </p:txBody>
        </p:sp>
        <p:sp>
          <p:nvSpPr>
            <p:cNvPr id="62475" name="Rectangle 11"/>
            <p:cNvSpPr>
              <a:spLocks noChangeArrowheads="1"/>
            </p:cNvSpPr>
            <p:nvPr/>
          </p:nvSpPr>
          <p:spPr bwMode="ltGray">
            <a:xfrm rot="254676">
              <a:off x="3035" y="1870"/>
              <a:ext cx="6" cy="1906"/>
            </a:xfrm>
            <a:prstGeom prst="rect">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pPr>
              <a:endParaRPr lang="en-US">
                <a:solidFill>
                  <a:srgbClr val="FFFFFF"/>
                </a:solidFill>
              </a:endParaRPr>
            </a:p>
          </p:txBody>
        </p:sp>
        <p:sp>
          <p:nvSpPr>
            <p:cNvPr id="62476" name="Freeform 12"/>
            <p:cNvSpPr>
              <a:spLocks/>
            </p:cNvSpPr>
            <p:nvPr/>
          </p:nvSpPr>
          <p:spPr bwMode="ltGray">
            <a:xfrm>
              <a:off x="4007" y="3021"/>
              <a:ext cx="623" cy="156"/>
            </a:xfrm>
            <a:custGeom>
              <a:avLst/>
              <a:gdLst>
                <a:gd name="T0" fmla="*/ 6 w 623"/>
                <a:gd name="T1" fmla="*/ 18 h 156"/>
                <a:gd name="T2" fmla="*/ 162 w 623"/>
                <a:gd name="T3" fmla="*/ 36 h 156"/>
                <a:gd name="T4" fmla="*/ 251 w 623"/>
                <a:gd name="T5" fmla="*/ 36 h 156"/>
                <a:gd name="T6" fmla="*/ 354 w 623"/>
                <a:gd name="T7" fmla="*/ 30 h 156"/>
                <a:gd name="T8" fmla="*/ 473 w 623"/>
                <a:gd name="T9" fmla="*/ 18 h 156"/>
                <a:gd name="T10" fmla="*/ 611 w 623"/>
                <a:gd name="T11" fmla="*/ 0 h 156"/>
                <a:gd name="T12" fmla="*/ 623 w 623"/>
                <a:gd name="T13" fmla="*/ 114 h 156"/>
                <a:gd name="T14" fmla="*/ 497 w 623"/>
                <a:gd name="T15" fmla="*/ 138 h 156"/>
                <a:gd name="T16" fmla="*/ 414 w 623"/>
                <a:gd name="T17" fmla="*/ 150 h 156"/>
                <a:gd name="T18" fmla="*/ 318 w 623"/>
                <a:gd name="T19" fmla="*/ 156 h 156"/>
                <a:gd name="T20" fmla="*/ 215 w 623"/>
                <a:gd name="T21" fmla="*/ 156 h 156"/>
                <a:gd name="T22" fmla="*/ 108 w 623"/>
                <a:gd name="T23" fmla="*/ 150 h 156"/>
                <a:gd name="T24" fmla="*/ 0 w 623"/>
                <a:gd name="T25" fmla="*/ 132 h 156"/>
                <a:gd name="T26" fmla="*/ 6 w 623"/>
                <a:gd name="T27" fmla="*/ 18 h 156"/>
                <a:gd name="T28" fmla="*/ 6 w 623"/>
                <a:gd name="T29" fmla="*/ 1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3" h="156">
                  <a:moveTo>
                    <a:pt x="6" y="18"/>
                  </a:moveTo>
                  <a:lnTo>
                    <a:pt x="162" y="36"/>
                  </a:lnTo>
                  <a:lnTo>
                    <a:pt x="251" y="36"/>
                  </a:lnTo>
                  <a:lnTo>
                    <a:pt x="354" y="30"/>
                  </a:lnTo>
                  <a:lnTo>
                    <a:pt x="473" y="18"/>
                  </a:lnTo>
                  <a:lnTo>
                    <a:pt x="611" y="0"/>
                  </a:lnTo>
                  <a:lnTo>
                    <a:pt x="623" y="114"/>
                  </a:lnTo>
                  <a:lnTo>
                    <a:pt x="497" y="138"/>
                  </a:lnTo>
                  <a:lnTo>
                    <a:pt x="414" y="150"/>
                  </a:lnTo>
                  <a:lnTo>
                    <a:pt x="318" y="156"/>
                  </a:lnTo>
                  <a:lnTo>
                    <a:pt x="215" y="156"/>
                  </a:lnTo>
                  <a:lnTo>
                    <a:pt x="108" y="150"/>
                  </a:lnTo>
                  <a:lnTo>
                    <a:pt x="0" y="132"/>
                  </a:lnTo>
                  <a:lnTo>
                    <a:pt x="6" y="18"/>
                  </a:lnTo>
                  <a:lnTo>
                    <a:pt x="6" y="18"/>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a:solidFill>
                  <a:srgbClr val="FFFFFF"/>
                </a:solidFill>
              </a:endParaRPr>
            </a:p>
          </p:txBody>
        </p:sp>
        <p:sp>
          <p:nvSpPr>
            <p:cNvPr id="62477" name="Freeform 13"/>
            <p:cNvSpPr>
              <a:spLocks/>
            </p:cNvSpPr>
            <p:nvPr/>
          </p:nvSpPr>
          <p:spPr bwMode="ltGray">
            <a:xfrm>
              <a:off x="4762" y="3591"/>
              <a:ext cx="996" cy="126"/>
            </a:xfrm>
            <a:custGeom>
              <a:avLst/>
              <a:gdLst>
                <a:gd name="T0" fmla="*/ 754 w 993"/>
                <a:gd name="T1" fmla="*/ 6 h 126"/>
                <a:gd name="T2" fmla="*/ 652 w 993"/>
                <a:gd name="T3" fmla="*/ 6 h 126"/>
                <a:gd name="T4" fmla="*/ 563 w 993"/>
                <a:gd name="T5" fmla="*/ 6 h 126"/>
                <a:gd name="T6" fmla="*/ 479 w 993"/>
                <a:gd name="T7" fmla="*/ 6 h 126"/>
                <a:gd name="T8" fmla="*/ 401 w 993"/>
                <a:gd name="T9" fmla="*/ 6 h 126"/>
                <a:gd name="T10" fmla="*/ 335 w 993"/>
                <a:gd name="T11" fmla="*/ 0 h 126"/>
                <a:gd name="T12" fmla="*/ 276 w 993"/>
                <a:gd name="T13" fmla="*/ 0 h 126"/>
                <a:gd name="T14" fmla="*/ 222 w 993"/>
                <a:gd name="T15" fmla="*/ 0 h 126"/>
                <a:gd name="T16" fmla="*/ 180 w 993"/>
                <a:gd name="T17" fmla="*/ 6 h 126"/>
                <a:gd name="T18" fmla="*/ 138 w 993"/>
                <a:gd name="T19" fmla="*/ 6 h 126"/>
                <a:gd name="T20" fmla="*/ 108 w 993"/>
                <a:gd name="T21" fmla="*/ 6 h 126"/>
                <a:gd name="T22" fmla="*/ 54 w 993"/>
                <a:gd name="T23" fmla="*/ 6 h 126"/>
                <a:gd name="T24" fmla="*/ 24 w 993"/>
                <a:gd name="T25" fmla="*/ 12 h 126"/>
                <a:gd name="T26" fmla="*/ 6 w 993"/>
                <a:gd name="T27" fmla="*/ 18 h 126"/>
                <a:gd name="T28" fmla="*/ 0 w 993"/>
                <a:gd name="T29" fmla="*/ 24 h 126"/>
                <a:gd name="T30" fmla="*/ 12 w 993"/>
                <a:gd name="T31" fmla="*/ 42 h 126"/>
                <a:gd name="T32" fmla="*/ 18 w 993"/>
                <a:gd name="T33" fmla="*/ 48 h 126"/>
                <a:gd name="T34" fmla="*/ 30 w 993"/>
                <a:gd name="T35" fmla="*/ 54 h 126"/>
                <a:gd name="T36" fmla="*/ 60 w 993"/>
                <a:gd name="T37" fmla="*/ 60 h 126"/>
                <a:gd name="T38" fmla="*/ 90 w 993"/>
                <a:gd name="T39" fmla="*/ 72 h 126"/>
                <a:gd name="T40" fmla="*/ 144 w 993"/>
                <a:gd name="T41" fmla="*/ 84 h 126"/>
                <a:gd name="T42" fmla="*/ 210 w 993"/>
                <a:gd name="T43" fmla="*/ 90 h 126"/>
                <a:gd name="T44" fmla="*/ 293 w 993"/>
                <a:gd name="T45" fmla="*/ 102 h 126"/>
                <a:gd name="T46" fmla="*/ 389 w 993"/>
                <a:gd name="T47" fmla="*/ 108 h 126"/>
                <a:gd name="T48" fmla="*/ 503 w 993"/>
                <a:gd name="T49" fmla="*/ 120 h 126"/>
                <a:gd name="T50" fmla="*/ 622 w 993"/>
                <a:gd name="T51" fmla="*/ 120 h 126"/>
                <a:gd name="T52" fmla="*/ 754 w 993"/>
                <a:gd name="T53" fmla="*/ 126 h 126"/>
                <a:gd name="T54" fmla="*/ 873 w 993"/>
                <a:gd name="T55" fmla="*/ 126 h 126"/>
                <a:gd name="T56" fmla="*/ 993 w 993"/>
                <a:gd name="T57" fmla="*/ 126 h 126"/>
                <a:gd name="T58" fmla="*/ 993 w 993"/>
                <a:gd name="T59" fmla="*/ 12 h 126"/>
                <a:gd name="T60" fmla="*/ 879 w 993"/>
                <a:gd name="T61" fmla="*/ 12 h 126"/>
                <a:gd name="T62" fmla="*/ 754 w 993"/>
                <a:gd name="T63" fmla="*/ 6 h 126"/>
                <a:gd name="T64" fmla="*/ 754 w 993"/>
                <a:gd name="T65" fmla="*/ 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3" h="126">
                  <a:moveTo>
                    <a:pt x="754" y="6"/>
                  </a:moveTo>
                  <a:lnTo>
                    <a:pt x="652" y="6"/>
                  </a:lnTo>
                  <a:lnTo>
                    <a:pt x="563" y="6"/>
                  </a:lnTo>
                  <a:lnTo>
                    <a:pt x="479" y="6"/>
                  </a:lnTo>
                  <a:lnTo>
                    <a:pt x="401" y="6"/>
                  </a:lnTo>
                  <a:lnTo>
                    <a:pt x="335" y="0"/>
                  </a:lnTo>
                  <a:lnTo>
                    <a:pt x="276" y="0"/>
                  </a:lnTo>
                  <a:lnTo>
                    <a:pt x="222" y="0"/>
                  </a:lnTo>
                  <a:lnTo>
                    <a:pt x="180" y="6"/>
                  </a:lnTo>
                  <a:lnTo>
                    <a:pt x="138" y="6"/>
                  </a:lnTo>
                  <a:lnTo>
                    <a:pt x="108" y="6"/>
                  </a:lnTo>
                  <a:lnTo>
                    <a:pt x="54" y="6"/>
                  </a:lnTo>
                  <a:lnTo>
                    <a:pt x="24" y="12"/>
                  </a:lnTo>
                  <a:lnTo>
                    <a:pt x="6" y="18"/>
                  </a:lnTo>
                  <a:lnTo>
                    <a:pt x="0" y="24"/>
                  </a:lnTo>
                  <a:lnTo>
                    <a:pt x="12" y="42"/>
                  </a:lnTo>
                  <a:lnTo>
                    <a:pt x="18" y="48"/>
                  </a:lnTo>
                  <a:lnTo>
                    <a:pt x="30" y="54"/>
                  </a:lnTo>
                  <a:lnTo>
                    <a:pt x="60" y="60"/>
                  </a:lnTo>
                  <a:lnTo>
                    <a:pt x="90" y="72"/>
                  </a:lnTo>
                  <a:lnTo>
                    <a:pt x="144" y="84"/>
                  </a:lnTo>
                  <a:lnTo>
                    <a:pt x="210" y="90"/>
                  </a:lnTo>
                  <a:lnTo>
                    <a:pt x="293" y="102"/>
                  </a:lnTo>
                  <a:lnTo>
                    <a:pt x="389" y="108"/>
                  </a:lnTo>
                  <a:lnTo>
                    <a:pt x="503" y="120"/>
                  </a:lnTo>
                  <a:lnTo>
                    <a:pt x="622" y="120"/>
                  </a:lnTo>
                  <a:lnTo>
                    <a:pt x="754" y="126"/>
                  </a:lnTo>
                  <a:lnTo>
                    <a:pt x="873" y="126"/>
                  </a:lnTo>
                  <a:lnTo>
                    <a:pt x="993" y="126"/>
                  </a:lnTo>
                  <a:lnTo>
                    <a:pt x="993" y="12"/>
                  </a:lnTo>
                  <a:lnTo>
                    <a:pt x="879" y="12"/>
                  </a:lnTo>
                  <a:lnTo>
                    <a:pt x="754" y="6"/>
                  </a:lnTo>
                  <a:lnTo>
                    <a:pt x="754" y="6"/>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a:solidFill>
                  <a:srgbClr val="FFFFFF"/>
                </a:solidFill>
              </a:endParaRPr>
            </a:p>
          </p:txBody>
        </p:sp>
        <p:sp>
          <p:nvSpPr>
            <p:cNvPr id="62478" name="Freeform 14"/>
            <p:cNvSpPr>
              <a:spLocks/>
            </p:cNvSpPr>
            <p:nvPr/>
          </p:nvSpPr>
          <p:spPr bwMode="ltGray">
            <a:xfrm>
              <a:off x="4786" y="3645"/>
              <a:ext cx="972" cy="245"/>
            </a:xfrm>
            <a:custGeom>
              <a:avLst/>
              <a:gdLst>
                <a:gd name="T0" fmla="*/ 0 w 969"/>
                <a:gd name="T1" fmla="*/ 0 h 245"/>
                <a:gd name="T2" fmla="*/ 24 w 969"/>
                <a:gd name="T3" fmla="*/ 54 h 245"/>
                <a:gd name="T4" fmla="*/ 66 w 969"/>
                <a:gd name="T5" fmla="*/ 96 h 245"/>
                <a:gd name="T6" fmla="*/ 120 w 969"/>
                <a:gd name="T7" fmla="*/ 137 h 245"/>
                <a:gd name="T8" fmla="*/ 198 w 969"/>
                <a:gd name="T9" fmla="*/ 173 h 245"/>
                <a:gd name="T10" fmla="*/ 293 w 969"/>
                <a:gd name="T11" fmla="*/ 203 h 245"/>
                <a:gd name="T12" fmla="*/ 353 w 969"/>
                <a:gd name="T13" fmla="*/ 215 h 245"/>
                <a:gd name="T14" fmla="*/ 413 w 969"/>
                <a:gd name="T15" fmla="*/ 227 h 245"/>
                <a:gd name="T16" fmla="*/ 479 w 969"/>
                <a:gd name="T17" fmla="*/ 233 h 245"/>
                <a:gd name="T18" fmla="*/ 556 w 969"/>
                <a:gd name="T19" fmla="*/ 239 h 245"/>
                <a:gd name="T20" fmla="*/ 634 w 969"/>
                <a:gd name="T21" fmla="*/ 245 h 245"/>
                <a:gd name="T22" fmla="*/ 724 w 969"/>
                <a:gd name="T23" fmla="*/ 245 h 245"/>
                <a:gd name="T24" fmla="*/ 855 w 969"/>
                <a:gd name="T25" fmla="*/ 245 h 245"/>
                <a:gd name="T26" fmla="*/ 969 w 969"/>
                <a:gd name="T27" fmla="*/ 239 h 245"/>
                <a:gd name="T28" fmla="*/ 969 w 969"/>
                <a:gd name="T29" fmla="*/ 60 h 245"/>
                <a:gd name="T30" fmla="*/ 700 w 969"/>
                <a:gd name="T31" fmla="*/ 60 h 245"/>
                <a:gd name="T32" fmla="*/ 503 w 969"/>
                <a:gd name="T33" fmla="*/ 54 h 245"/>
                <a:gd name="T34" fmla="*/ 317 w 969"/>
                <a:gd name="T35" fmla="*/ 42 h 245"/>
                <a:gd name="T36" fmla="*/ 150 w 969"/>
                <a:gd name="T37" fmla="*/ 24 h 245"/>
                <a:gd name="T38" fmla="*/ 72 w 969"/>
                <a:gd name="T39" fmla="*/ 12 h 245"/>
                <a:gd name="T40" fmla="*/ 0 w 969"/>
                <a:gd name="T41" fmla="*/ 0 h 245"/>
                <a:gd name="T42" fmla="*/ 0 w 969"/>
                <a:gd name="T43" fmla="*/ 0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69" h="245">
                  <a:moveTo>
                    <a:pt x="0" y="0"/>
                  </a:moveTo>
                  <a:lnTo>
                    <a:pt x="24" y="54"/>
                  </a:lnTo>
                  <a:lnTo>
                    <a:pt x="66" y="96"/>
                  </a:lnTo>
                  <a:lnTo>
                    <a:pt x="120" y="137"/>
                  </a:lnTo>
                  <a:lnTo>
                    <a:pt x="198" y="173"/>
                  </a:lnTo>
                  <a:lnTo>
                    <a:pt x="293" y="203"/>
                  </a:lnTo>
                  <a:lnTo>
                    <a:pt x="353" y="215"/>
                  </a:lnTo>
                  <a:lnTo>
                    <a:pt x="413" y="227"/>
                  </a:lnTo>
                  <a:lnTo>
                    <a:pt x="479" y="233"/>
                  </a:lnTo>
                  <a:lnTo>
                    <a:pt x="556" y="239"/>
                  </a:lnTo>
                  <a:lnTo>
                    <a:pt x="634" y="245"/>
                  </a:lnTo>
                  <a:lnTo>
                    <a:pt x="724" y="245"/>
                  </a:lnTo>
                  <a:lnTo>
                    <a:pt x="855" y="245"/>
                  </a:lnTo>
                  <a:lnTo>
                    <a:pt x="969" y="239"/>
                  </a:lnTo>
                  <a:lnTo>
                    <a:pt x="969" y="60"/>
                  </a:lnTo>
                  <a:lnTo>
                    <a:pt x="700" y="60"/>
                  </a:lnTo>
                  <a:lnTo>
                    <a:pt x="503" y="54"/>
                  </a:lnTo>
                  <a:lnTo>
                    <a:pt x="317" y="42"/>
                  </a:lnTo>
                  <a:lnTo>
                    <a:pt x="150" y="24"/>
                  </a:lnTo>
                  <a:lnTo>
                    <a:pt x="72" y="12"/>
                  </a:lnTo>
                  <a:lnTo>
                    <a:pt x="0" y="0"/>
                  </a:lnTo>
                  <a:lnTo>
                    <a:pt x="0" y="0"/>
                  </a:lnTo>
                  <a:close/>
                </a:path>
              </a:pathLst>
            </a:custGeom>
            <a:gradFill rotWithShape="0">
              <a:gsLst>
                <a:gs pos="0">
                  <a:schemeClr val="bg2"/>
                </a:gs>
                <a:gs pos="100000">
                  <a:schemeClr val="bg2">
                    <a:gamma/>
                    <a:tint val="81961"/>
                    <a:invGamma/>
                  </a:schemeClr>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a:solidFill>
                  <a:srgbClr val="FFFFFF"/>
                </a:solidFill>
              </a:endParaRPr>
            </a:p>
          </p:txBody>
        </p:sp>
        <p:sp>
          <p:nvSpPr>
            <p:cNvPr id="62479" name="Freeform 15"/>
            <p:cNvSpPr>
              <a:spLocks/>
            </p:cNvSpPr>
            <p:nvPr/>
          </p:nvSpPr>
          <p:spPr bwMode="ltGray">
            <a:xfrm>
              <a:off x="4804" y="3591"/>
              <a:ext cx="954" cy="90"/>
            </a:xfrm>
            <a:custGeom>
              <a:avLst/>
              <a:gdLst>
                <a:gd name="T0" fmla="*/ 700 w 951"/>
                <a:gd name="T1" fmla="*/ 0 h 90"/>
                <a:gd name="T2" fmla="*/ 598 w 951"/>
                <a:gd name="T3" fmla="*/ 0 h 90"/>
                <a:gd name="T4" fmla="*/ 515 w 951"/>
                <a:gd name="T5" fmla="*/ 0 h 90"/>
                <a:gd name="T6" fmla="*/ 431 w 951"/>
                <a:gd name="T7" fmla="*/ 0 h 90"/>
                <a:gd name="T8" fmla="*/ 365 w 951"/>
                <a:gd name="T9" fmla="*/ 0 h 90"/>
                <a:gd name="T10" fmla="*/ 299 w 951"/>
                <a:gd name="T11" fmla="*/ 0 h 90"/>
                <a:gd name="T12" fmla="*/ 245 w 951"/>
                <a:gd name="T13" fmla="*/ 0 h 90"/>
                <a:gd name="T14" fmla="*/ 198 w 951"/>
                <a:gd name="T15" fmla="*/ 0 h 90"/>
                <a:gd name="T16" fmla="*/ 162 w 951"/>
                <a:gd name="T17" fmla="*/ 0 h 90"/>
                <a:gd name="T18" fmla="*/ 126 w 951"/>
                <a:gd name="T19" fmla="*/ 6 h 90"/>
                <a:gd name="T20" fmla="*/ 96 w 951"/>
                <a:gd name="T21" fmla="*/ 6 h 90"/>
                <a:gd name="T22" fmla="*/ 54 w 951"/>
                <a:gd name="T23" fmla="*/ 12 h 90"/>
                <a:gd name="T24" fmla="*/ 30 w 951"/>
                <a:gd name="T25" fmla="*/ 12 h 90"/>
                <a:gd name="T26" fmla="*/ 12 w 951"/>
                <a:gd name="T27" fmla="*/ 18 h 90"/>
                <a:gd name="T28" fmla="*/ 6 w 951"/>
                <a:gd name="T29" fmla="*/ 18 h 90"/>
                <a:gd name="T30" fmla="*/ 0 w 951"/>
                <a:gd name="T31" fmla="*/ 24 h 90"/>
                <a:gd name="T32" fmla="*/ 6 w 951"/>
                <a:gd name="T33" fmla="*/ 30 h 90"/>
                <a:gd name="T34" fmla="*/ 24 w 951"/>
                <a:gd name="T35" fmla="*/ 36 h 90"/>
                <a:gd name="T36" fmla="*/ 54 w 951"/>
                <a:gd name="T37" fmla="*/ 42 h 90"/>
                <a:gd name="T38" fmla="*/ 102 w 951"/>
                <a:gd name="T39" fmla="*/ 54 h 90"/>
                <a:gd name="T40" fmla="*/ 168 w 951"/>
                <a:gd name="T41" fmla="*/ 60 h 90"/>
                <a:gd name="T42" fmla="*/ 251 w 951"/>
                <a:gd name="T43" fmla="*/ 66 h 90"/>
                <a:gd name="T44" fmla="*/ 341 w 951"/>
                <a:gd name="T45" fmla="*/ 78 h 90"/>
                <a:gd name="T46" fmla="*/ 449 w 951"/>
                <a:gd name="T47" fmla="*/ 84 h 90"/>
                <a:gd name="T48" fmla="*/ 568 w 951"/>
                <a:gd name="T49" fmla="*/ 84 h 90"/>
                <a:gd name="T50" fmla="*/ 694 w 951"/>
                <a:gd name="T51" fmla="*/ 90 h 90"/>
                <a:gd name="T52" fmla="*/ 825 w 951"/>
                <a:gd name="T53" fmla="*/ 90 h 90"/>
                <a:gd name="T54" fmla="*/ 951 w 951"/>
                <a:gd name="T55" fmla="*/ 90 h 90"/>
                <a:gd name="T56" fmla="*/ 951 w 951"/>
                <a:gd name="T57" fmla="*/ 6 h 90"/>
                <a:gd name="T58" fmla="*/ 831 w 951"/>
                <a:gd name="T59" fmla="*/ 6 h 90"/>
                <a:gd name="T60" fmla="*/ 772 w 951"/>
                <a:gd name="T61" fmla="*/ 6 h 90"/>
                <a:gd name="T62" fmla="*/ 700 w 951"/>
                <a:gd name="T63" fmla="*/ 0 h 90"/>
                <a:gd name="T64" fmla="*/ 700 w 951"/>
                <a:gd name="T65"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51" h="90">
                  <a:moveTo>
                    <a:pt x="700" y="0"/>
                  </a:moveTo>
                  <a:lnTo>
                    <a:pt x="598" y="0"/>
                  </a:lnTo>
                  <a:lnTo>
                    <a:pt x="515" y="0"/>
                  </a:lnTo>
                  <a:lnTo>
                    <a:pt x="431" y="0"/>
                  </a:lnTo>
                  <a:lnTo>
                    <a:pt x="365" y="0"/>
                  </a:lnTo>
                  <a:lnTo>
                    <a:pt x="299" y="0"/>
                  </a:lnTo>
                  <a:lnTo>
                    <a:pt x="245" y="0"/>
                  </a:lnTo>
                  <a:lnTo>
                    <a:pt x="198" y="0"/>
                  </a:lnTo>
                  <a:lnTo>
                    <a:pt x="162" y="0"/>
                  </a:lnTo>
                  <a:lnTo>
                    <a:pt x="126" y="6"/>
                  </a:lnTo>
                  <a:lnTo>
                    <a:pt x="96" y="6"/>
                  </a:lnTo>
                  <a:lnTo>
                    <a:pt x="54" y="12"/>
                  </a:lnTo>
                  <a:lnTo>
                    <a:pt x="30" y="12"/>
                  </a:lnTo>
                  <a:lnTo>
                    <a:pt x="12" y="18"/>
                  </a:lnTo>
                  <a:lnTo>
                    <a:pt x="6" y="18"/>
                  </a:lnTo>
                  <a:lnTo>
                    <a:pt x="0" y="24"/>
                  </a:lnTo>
                  <a:lnTo>
                    <a:pt x="6" y="30"/>
                  </a:lnTo>
                  <a:lnTo>
                    <a:pt x="24" y="36"/>
                  </a:lnTo>
                  <a:lnTo>
                    <a:pt x="54" y="42"/>
                  </a:lnTo>
                  <a:lnTo>
                    <a:pt x="102" y="54"/>
                  </a:lnTo>
                  <a:lnTo>
                    <a:pt x="168" y="60"/>
                  </a:lnTo>
                  <a:lnTo>
                    <a:pt x="251" y="66"/>
                  </a:lnTo>
                  <a:lnTo>
                    <a:pt x="341" y="78"/>
                  </a:lnTo>
                  <a:lnTo>
                    <a:pt x="449" y="84"/>
                  </a:lnTo>
                  <a:lnTo>
                    <a:pt x="568" y="84"/>
                  </a:lnTo>
                  <a:lnTo>
                    <a:pt x="694" y="90"/>
                  </a:lnTo>
                  <a:lnTo>
                    <a:pt x="825" y="90"/>
                  </a:lnTo>
                  <a:lnTo>
                    <a:pt x="951" y="90"/>
                  </a:lnTo>
                  <a:lnTo>
                    <a:pt x="951" y="6"/>
                  </a:lnTo>
                  <a:lnTo>
                    <a:pt x="831" y="6"/>
                  </a:lnTo>
                  <a:lnTo>
                    <a:pt x="772" y="6"/>
                  </a:lnTo>
                  <a:lnTo>
                    <a:pt x="700" y="0"/>
                  </a:lnTo>
                  <a:lnTo>
                    <a:pt x="700" y="0"/>
                  </a:lnTo>
                  <a:close/>
                </a:path>
              </a:pathLst>
            </a:custGeom>
            <a:gradFill rotWithShape="0">
              <a:gsLst>
                <a:gs pos="0">
                  <a:schemeClr val="bg2">
                    <a:gamma/>
                    <a:tint val="81961"/>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a:solidFill>
                  <a:srgbClr val="FFFFFF"/>
                </a:solidFill>
              </a:endParaRPr>
            </a:p>
          </p:txBody>
        </p:sp>
        <p:sp>
          <p:nvSpPr>
            <p:cNvPr id="62480" name="Freeform 16"/>
            <p:cNvSpPr>
              <a:spLocks/>
            </p:cNvSpPr>
            <p:nvPr/>
          </p:nvSpPr>
          <p:spPr bwMode="ltGray">
            <a:xfrm>
              <a:off x="3059" y="1541"/>
              <a:ext cx="102" cy="155"/>
            </a:xfrm>
            <a:custGeom>
              <a:avLst/>
              <a:gdLst>
                <a:gd name="T0" fmla="*/ 102 w 102"/>
                <a:gd name="T1" fmla="*/ 0 h 155"/>
                <a:gd name="T2" fmla="*/ 0 w 102"/>
                <a:gd name="T3" fmla="*/ 12 h 155"/>
                <a:gd name="T4" fmla="*/ 30 w 102"/>
                <a:gd name="T5" fmla="*/ 72 h 155"/>
                <a:gd name="T6" fmla="*/ 30 w 102"/>
                <a:gd name="T7" fmla="*/ 155 h 155"/>
                <a:gd name="T8" fmla="*/ 72 w 102"/>
                <a:gd name="T9" fmla="*/ 155 h 155"/>
                <a:gd name="T10" fmla="*/ 72 w 102"/>
                <a:gd name="T11" fmla="*/ 66 h 155"/>
                <a:gd name="T12" fmla="*/ 102 w 102"/>
                <a:gd name="T13" fmla="*/ 0 h 155"/>
                <a:gd name="T14" fmla="*/ 102 w 102"/>
                <a:gd name="T15" fmla="*/ 0 h 1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155">
                  <a:moveTo>
                    <a:pt x="102" y="0"/>
                  </a:moveTo>
                  <a:lnTo>
                    <a:pt x="0" y="12"/>
                  </a:lnTo>
                  <a:lnTo>
                    <a:pt x="30" y="72"/>
                  </a:lnTo>
                  <a:lnTo>
                    <a:pt x="30" y="155"/>
                  </a:lnTo>
                  <a:lnTo>
                    <a:pt x="72" y="155"/>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a:solidFill>
                  <a:srgbClr val="FFFFFF"/>
                </a:solidFill>
              </a:endParaRPr>
            </a:p>
          </p:txBody>
        </p:sp>
        <p:sp>
          <p:nvSpPr>
            <p:cNvPr id="62481" name="Freeform 17"/>
            <p:cNvSpPr>
              <a:spLocks noEditPoints="1"/>
            </p:cNvSpPr>
            <p:nvPr/>
          </p:nvSpPr>
          <p:spPr bwMode="ltGray">
            <a:xfrm>
              <a:off x="3059" y="1690"/>
              <a:ext cx="90" cy="96"/>
            </a:xfrm>
            <a:custGeom>
              <a:avLst/>
              <a:gdLst>
                <a:gd name="T0" fmla="*/ 48 w 90"/>
                <a:gd name="T1" fmla="*/ 96 h 96"/>
                <a:gd name="T2" fmla="*/ 72 w 90"/>
                <a:gd name="T3" fmla="*/ 72 h 96"/>
                <a:gd name="T4" fmla="*/ 84 w 90"/>
                <a:gd name="T5" fmla="*/ 48 h 96"/>
                <a:gd name="T6" fmla="*/ 90 w 90"/>
                <a:gd name="T7" fmla="*/ 36 h 96"/>
                <a:gd name="T8" fmla="*/ 84 w 90"/>
                <a:gd name="T9" fmla="*/ 24 h 96"/>
                <a:gd name="T10" fmla="*/ 66 w 90"/>
                <a:gd name="T11" fmla="*/ 6 h 96"/>
                <a:gd name="T12" fmla="*/ 42 w 90"/>
                <a:gd name="T13" fmla="*/ 0 h 96"/>
                <a:gd name="T14" fmla="*/ 24 w 90"/>
                <a:gd name="T15" fmla="*/ 0 h 96"/>
                <a:gd name="T16" fmla="*/ 12 w 90"/>
                <a:gd name="T17" fmla="*/ 12 h 96"/>
                <a:gd name="T18" fmla="*/ 6 w 90"/>
                <a:gd name="T19" fmla="*/ 24 h 96"/>
                <a:gd name="T20" fmla="*/ 0 w 90"/>
                <a:gd name="T21" fmla="*/ 36 h 96"/>
                <a:gd name="T22" fmla="*/ 12 w 90"/>
                <a:gd name="T23" fmla="*/ 66 h 96"/>
                <a:gd name="T24" fmla="*/ 30 w 90"/>
                <a:gd name="T25" fmla="*/ 84 h 96"/>
                <a:gd name="T26" fmla="*/ 48 w 90"/>
                <a:gd name="T27" fmla="*/ 96 h 96"/>
                <a:gd name="T28" fmla="*/ 48 w 90"/>
                <a:gd name="T29" fmla="*/ 96 h 96"/>
                <a:gd name="T30" fmla="*/ 48 w 90"/>
                <a:gd name="T31" fmla="*/ 12 h 96"/>
                <a:gd name="T32" fmla="*/ 66 w 90"/>
                <a:gd name="T33" fmla="*/ 18 h 96"/>
                <a:gd name="T34" fmla="*/ 72 w 90"/>
                <a:gd name="T35" fmla="*/ 24 h 96"/>
                <a:gd name="T36" fmla="*/ 72 w 90"/>
                <a:gd name="T37" fmla="*/ 36 h 96"/>
                <a:gd name="T38" fmla="*/ 72 w 90"/>
                <a:gd name="T39" fmla="*/ 48 h 96"/>
                <a:gd name="T40" fmla="*/ 54 w 90"/>
                <a:gd name="T41" fmla="*/ 66 h 96"/>
                <a:gd name="T42" fmla="*/ 48 w 90"/>
                <a:gd name="T43" fmla="*/ 78 h 96"/>
                <a:gd name="T44" fmla="*/ 30 w 90"/>
                <a:gd name="T45" fmla="*/ 66 h 96"/>
                <a:gd name="T46" fmla="*/ 24 w 90"/>
                <a:gd name="T47" fmla="*/ 48 h 96"/>
                <a:gd name="T48" fmla="*/ 18 w 90"/>
                <a:gd name="T49" fmla="*/ 30 h 96"/>
                <a:gd name="T50" fmla="*/ 30 w 90"/>
                <a:gd name="T51" fmla="*/ 12 h 96"/>
                <a:gd name="T52" fmla="*/ 48 w 90"/>
                <a:gd name="T53" fmla="*/ 12 h 96"/>
                <a:gd name="T54" fmla="*/ 48 w 90"/>
                <a:gd name="T55" fmla="*/ 1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0" h="96">
                  <a:moveTo>
                    <a:pt x="48" y="96"/>
                  </a:moveTo>
                  <a:lnTo>
                    <a:pt x="72" y="72"/>
                  </a:lnTo>
                  <a:lnTo>
                    <a:pt x="84" y="48"/>
                  </a:lnTo>
                  <a:lnTo>
                    <a:pt x="90" y="36"/>
                  </a:lnTo>
                  <a:lnTo>
                    <a:pt x="84" y="24"/>
                  </a:lnTo>
                  <a:lnTo>
                    <a:pt x="66" y="6"/>
                  </a:lnTo>
                  <a:lnTo>
                    <a:pt x="42" y="0"/>
                  </a:lnTo>
                  <a:lnTo>
                    <a:pt x="24" y="0"/>
                  </a:lnTo>
                  <a:lnTo>
                    <a:pt x="12" y="12"/>
                  </a:lnTo>
                  <a:lnTo>
                    <a:pt x="6" y="24"/>
                  </a:lnTo>
                  <a:lnTo>
                    <a:pt x="0" y="36"/>
                  </a:lnTo>
                  <a:lnTo>
                    <a:pt x="12" y="66"/>
                  </a:lnTo>
                  <a:lnTo>
                    <a:pt x="30" y="84"/>
                  </a:lnTo>
                  <a:lnTo>
                    <a:pt x="48" y="96"/>
                  </a:lnTo>
                  <a:lnTo>
                    <a:pt x="48" y="96"/>
                  </a:lnTo>
                  <a:close/>
                  <a:moveTo>
                    <a:pt x="48" y="12"/>
                  </a:moveTo>
                  <a:lnTo>
                    <a:pt x="66" y="18"/>
                  </a:lnTo>
                  <a:lnTo>
                    <a:pt x="72" y="24"/>
                  </a:lnTo>
                  <a:lnTo>
                    <a:pt x="72" y="36"/>
                  </a:lnTo>
                  <a:lnTo>
                    <a:pt x="72" y="48"/>
                  </a:lnTo>
                  <a:lnTo>
                    <a:pt x="54" y="66"/>
                  </a:lnTo>
                  <a:lnTo>
                    <a:pt x="48" y="78"/>
                  </a:lnTo>
                  <a:lnTo>
                    <a:pt x="30" y="66"/>
                  </a:lnTo>
                  <a:lnTo>
                    <a:pt x="24"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a:solidFill>
                  <a:srgbClr val="FFFFFF"/>
                </a:solidFill>
              </a:endParaRPr>
            </a:p>
          </p:txBody>
        </p:sp>
        <p:sp>
          <p:nvSpPr>
            <p:cNvPr id="62482" name="Freeform 18"/>
            <p:cNvSpPr>
              <a:spLocks noEditPoints="1"/>
            </p:cNvSpPr>
            <p:nvPr/>
          </p:nvSpPr>
          <p:spPr bwMode="ltGray">
            <a:xfrm>
              <a:off x="3059" y="1768"/>
              <a:ext cx="90" cy="108"/>
            </a:xfrm>
            <a:custGeom>
              <a:avLst/>
              <a:gdLst>
                <a:gd name="T0" fmla="*/ 0 w 90"/>
                <a:gd name="T1" fmla="*/ 90 h 108"/>
                <a:gd name="T2" fmla="*/ 12 w 90"/>
                <a:gd name="T3" fmla="*/ 102 h 108"/>
                <a:gd name="T4" fmla="*/ 24 w 90"/>
                <a:gd name="T5" fmla="*/ 108 h 108"/>
                <a:gd name="T6" fmla="*/ 54 w 90"/>
                <a:gd name="T7" fmla="*/ 108 h 108"/>
                <a:gd name="T8" fmla="*/ 78 w 90"/>
                <a:gd name="T9" fmla="*/ 96 h 108"/>
                <a:gd name="T10" fmla="*/ 90 w 90"/>
                <a:gd name="T11" fmla="*/ 72 h 108"/>
                <a:gd name="T12" fmla="*/ 84 w 90"/>
                <a:gd name="T13" fmla="*/ 42 h 108"/>
                <a:gd name="T14" fmla="*/ 66 w 90"/>
                <a:gd name="T15" fmla="*/ 24 h 108"/>
                <a:gd name="T16" fmla="*/ 54 w 90"/>
                <a:gd name="T17" fmla="*/ 12 h 108"/>
                <a:gd name="T18" fmla="*/ 48 w 90"/>
                <a:gd name="T19" fmla="*/ 6 h 108"/>
                <a:gd name="T20" fmla="*/ 48 w 90"/>
                <a:gd name="T21" fmla="*/ 6 h 108"/>
                <a:gd name="T22" fmla="*/ 48 w 90"/>
                <a:gd name="T23" fmla="*/ 0 h 108"/>
                <a:gd name="T24" fmla="*/ 24 w 90"/>
                <a:gd name="T25" fmla="*/ 24 h 108"/>
                <a:gd name="T26" fmla="*/ 6 w 90"/>
                <a:gd name="T27" fmla="*/ 48 h 108"/>
                <a:gd name="T28" fmla="*/ 0 w 90"/>
                <a:gd name="T29" fmla="*/ 66 h 108"/>
                <a:gd name="T30" fmla="*/ 0 w 90"/>
                <a:gd name="T31" fmla="*/ 90 h 108"/>
                <a:gd name="T32" fmla="*/ 0 w 90"/>
                <a:gd name="T33" fmla="*/ 90 h 108"/>
                <a:gd name="T34" fmla="*/ 12 w 90"/>
                <a:gd name="T35" fmla="*/ 66 h 108"/>
                <a:gd name="T36" fmla="*/ 18 w 90"/>
                <a:gd name="T37" fmla="*/ 48 h 108"/>
                <a:gd name="T38" fmla="*/ 30 w 90"/>
                <a:gd name="T39" fmla="*/ 36 h 108"/>
                <a:gd name="T40" fmla="*/ 42 w 90"/>
                <a:gd name="T41" fmla="*/ 24 h 108"/>
                <a:gd name="T42" fmla="*/ 48 w 90"/>
                <a:gd name="T43" fmla="*/ 18 h 108"/>
                <a:gd name="T44" fmla="*/ 66 w 90"/>
                <a:gd name="T45" fmla="*/ 30 h 108"/>
                <a:gd name="T46" fmla="*/ 72 w 90"/>
                <a:gd name="T47" fmla="*/ 48 h 108"/>
                <a:gd name="T48" fmla="*/ 78 w 90"/>
                <a:gd name="T49" fmla="*/ 72 h 108"/>
                <a:gd name="T50" fmla="*/ 78 w 90"/>
                <a:gd name="T51" fmla="*/ 84 h 108"/>
                <a:gd name="T52" fmla="*/ 66 w 90"/>
                <a:gd name="T53" fmla="*/ 96 h 108"/>
                <a:gd name="T54" fmla="*/ 42 w 90"/>
                <a:gd name="T55" fmla="*/ 102 h 108"/>
                <a:gd name="T56" fmla="*/ 30 w 90"/>
                <a:gd name="T57" fmla="*/ 96 h 108"/>
                <a:gd name="T58" fmla="*/ 18 w 90"/>
                <a:gd name="T59" fmla="*/ 90 h 108"/>
                <a:gd name="T60" fmla="*/ 12 w 90"/>
                <a:gd name="T61" fmla="*/ 78 h 108"/>
                <a:gd name="T62" fmla="*/ 12 w 90"/>
                <a:gd name="T63" fmla="*/ 66 h 108"/>
                <a:gd name="T64" fmla="*/ 12 w 90"/>
                <a:gd name="T65" fmla="*/ 6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0" h="108">
                  <a:moveTo>
                    <a:pt x="0" y="90"/>
                  </a:moveTo>
                  <a:lnTo>
                    <a:pt x="12" y="102"/>
                  </a:lnTo>
                  <a:lnTo>
                    <a:pt x="24" y="108"/>
                  </a:lnTo>
                  <a:lnTo>
                    <a:pt x="54" y="108"/>
                  </a:lnTo>
                  <a:lnTo>
                    <a:pt x="78" y="96"/>
                  </a:lnTo>
                  <a:lnTo>
                    <a:pt x="90" y="72"/>
                  </a:lnTo>
                  <a:lnTo>
                    <a:pt x="84" y="42"/>
                  </a:lnTo>
                  <a:lnTo>
                    <a:pt x="66" y="24"/>
                  </a:lnTo>
                  <a:lnTo>
                    <a:pt x="54" y="12"/>
                  </a:lnTo>
                  <a:lnTo>
                    <a:pt x="48" y="6"/>
                  </a:lnTo>
                  <a:lnTo>
                    <a:pt x="48" y="6"/>
                  </a:lnTo>
                  <a:lnTo>
                    <a:pt x="48" y="0"/>
                  </a:lnTo>
                  <a:lnTo>
                    <a:pt x="24" y="24"/>
                  </a:lnTo>
                  <a:lnTo>
                    <a:pt x="6" y="48"/>
                  </a:lnTo>
                  <a:lnTo>
                    <a:pt x="0" y="66"/>
                  </a:lnTo>
                  <a:lnTo>
                    <a:pt x="0" y="90"/>
                  </a:lnTo>
                  <a:lnTo>
                    <a:pt x="0" y="90"/>
                  </a:lnTo>
                  <a:close/>
                  <a:moveTo>
                    <a:pt x="12" y="66"/>
                  </a:moveTo>
                  <a:lnTo>
                    <a:pt x="18" y="48"/>
                  </a:lnTo>
                  <a:lnTo>
                    <a:pt x="30" y="36"/>
                  </a:lnTo>
                  <a:lnTo>
                    <a:pt x="42" y="24"/>
                  </a:lnTo>
                  <a:lnTo>
                    <a:pt x="48" y="18"/>
                  </a:lnTo>
                  <a:lnTo>
                    <a:pt x="66" y="30"/>
                  </a:lnTo>
                  <a:lnTo>
                    <a:pt x="72" y="48"/>
                  </a:lnTo>
                  <a:lnTo>
                    <a:pt x="78" y="72"/>
                  </a:lnTo>
                  <a:lnTo>
                    <a:pt x="78" y="84"/>
                  </a:lnTo>
                  <a:lnTo>
                    <a:pt x="66" y="96"/>
                  </a:lnTo>
                  <a:lnTo>
                    <a:pt x="42" y="102"/>
                  </a:lnTo>
                  <a:lnTo>
                    <a:pt x="30" y="96"/>
                  </a:lnTo>
                  <a:lnTo>
                    <a:pt x="18"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a:solidFill>
                  <a:srgbClr val="FFFFFF"/>
                </a:solidFill>
              </a:endParaRPr>
            </a:p>
          </p:txBody>
        </p:sp>
        <p:sp>
          <p:nvSpPr>
            <p:cNvPr id="62483" name="Freeform 19"/>
            <p:cNvSpPr>
              <a:spLocks/>
            </p:cNvSpPr>
            <p:nvPr/>
          </p:nvSpPr>
          <p:spPr bwMode="ltGray">
            <a:xfrm>
              <a:off x="5470" y="1205"/>
              <a:ext cx="102" cy="156"/>
            </a:xfrm>
            <a:custGeom>
              <a:avLst/>
              <a:gdLst>
                <a:gd name="T0" fmla="*/ 102 w 102"/>
                <a:gd name="T1" fmla="*/ 0 h 156"/>
                <a:gd name="T2" fmla="*/ 0 w 102"/>
                <a:gd name="T3" fmla="*/ 6 h 156"/>
                <a:gd name="T4" fmla="*/ 30 w 102"/>
                <a:gd name="T5" fmla="*/ 72 h 156"/>
                <a:gd name="T6" fmla="*/ 30 w 102"/>
                <a:gd name="T7" fmla="*/ 156 h 156"/>
                <a:gd name="T8" fmla="*/ 72 w 102"/>
                <a:gd name="T9" fmla="*/ 156 h 156"/>
                <a:gd name="T10" fmla="*/ 72 w 102"/>
                <a:gd name="T11" fmla="*/ 66 h 156"/>
                <a:gd name="T12" fmla="*/ 102 w 102"/>
                <a:gd name="T13" fmla="*/ 0 h 156"/>
                <a:gd name="T14" fmla="*/ 102 w 102"/>
                <a:gd name="T15" fmla="*/ 0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156">
                  <a:moveTo>
                    <a:pt x="102" y="0"/>
                  </a:moveTo>
                  <a:lnTo>
                    <a:pt x="0" y="6"/>
                  </a:lnTo>
                  <a:lnTo>
                    <a:pt x="30" y="72"/>
                  </a:lnTo>
                  <a:lnTo>
                    <a:pt x="30" y="156"/>
                  </a:lnTo>
                  <a:lnTo>
                    <a:pt x="72" y="156"/>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a:solidFill>
                  <a:srgbClr val="FFFFFF"/>
                </a:solidFill>
              </a:endParaRPr>
            </a:p>
          </p:txBody>
        </p:sp>
        <p:sp>
          <p:nvSpPr>
            <p:cNvPr id="62484" name="Freeform 20"/>
            <p:cNvSpPr>
              <a:spLocks noEditPoints="1"/>
            </p:cNvSpPr>
            <p:nvPr/>
          </p:nvSpPr>
          <p:spPr bwMode="ltGray">
            <a:xfrm>
              <a:off x="5476" y="1349"/>
              <a:ext cx="84" cy="96"/>
            </a:xfrm>
            <a:custGeom>
              <a:avLst/>
              <a:gdLst>
                <a:gd name="T0" fmla="*/ 42 w 84"/>
                <a:gd name="T1" fmla="*/ 96 h 96"/>
                <a:gd name="T2" fmla="*/ 66 w 84"/>
                <a:gd name="T3" fmla="*/ 78 h 96"/>
                <a:gd name="T4" fmla="*/ 84 w 84"/>
                <a:gd name="T5" fmla="*/ 54 h 96"/>
                <a:gd name="T6" fmla="*/ 84 w 84"/>
                <a:gd name="T7" fmla="*/ 30 h 96"/>
                <a:gd name="T8" fmla="*/ 66 w 84"/>
                <a:gd name="T9" fmla="*/ 6 h 96"/>
                <a:gd name="T10" fmla="*/ 42 w 84"/>
                <a:gd name="T11" fmla="*/ 0 h 96"/>
                <a:gd name="T12" fmla="*/ 24 w 84"/>
                <a:gd name="T13" fmla="*/ 6 h 96"/>
                <a:gd name="T14" fmla="*/ 12 w 84"/>
                <a:gd name="T15" fmla="*/ 18 h 96"/>
                <a:gd name="T16" fmla="*/ 6 w 84"/>
                <a:gd name="T17" fmla="*/ 30 h 96"/>
                <a:gd name="T18" fmla="*/ 0 w 84"/>
                <a:gd name="T19" fmla="*/ 42 h 96"/>
                <a:gd name="T20" fmla="*/ 12 w 84"/>
                <a:gd name="T21" fmla="*/ 66 h 96"/>
                <a:gd name="T22" fmla="*/ 30 w 84"/>
                <a:gd name="T23" fmla="*/ 84 h 96"/>
                <a:gd name="T24" fmla="*/ 42 w 84"/>
                <a:gd name="T25" fmla="*/ 96 h 96"/>
                <a:gd name="T26" fmla="*/ 42 w 84"/>
                <a:gd name="T27" fmla="*/ 96 h 96"/>
                <a:gd name="T28" fmla="*/ 48 w 84"/>
                <a:gd name="T29" fmla="*/ 12 h 96"/>
                <a:gd name="T30" fmla="*/ 66 w 84"/>
                <a:gd name="T31" fmla="*/ 18 h 96"/>
                <a:gd name="T32" fmla="*/ 72 w 84"/>
                <a:gd name="T33" fmla="*/ 30 h 96"/>
                <a:gd name="T34" fmla="*/ 72 w 84"/>
                <a:gd name="T35" fmla="*/ 42 h 96"/>
                <a:gd name="T36" fmla="*/ 66 w 84"/>
                <a:gd name="T37" fmla="*/ 54 h 96"/>
                <a:gd name="T38" fmla="*/ 54 w 84"/>
                <a:gd name="T39" fmla="*/ 72 h 96"/>
                <a:gd name="T40" fmla="*/ 42 w 84"/>
                <a:gd name="T41" fmla="*/ 84 h 96"/>
                <a:gd name="T42" fmla="*/ 42 w 84"/>
                <a:gd name="T43" fmla="*/ 84 h 96"/>
                <a:gd name="T44" fmla="*/ 30 w 84"/>
                <a:gd name="T45" fmla="*/ 72 h 96"/>
                <a:gd name="T46" fmla="*/ 18 w 84"/>
                <a:gd name="T47" fmla="*/ 54 h 96"/>
                <a:gd name="T48" fmla="*/ 18 w 84"/>
                <a:gd name="T49" fmla="*/ 30 h 96"/>
                <a:gd name="T50" fmla="*/ 30 w 84"/>
                <a:gd name="T51" fmla="*/ 18 h 96"/>
                <a:gd name="T52" fmla="*/ 48 w 84"/>
                <a:gd name="T53" fmla="*/ 12 h 96"/>
                <a:gd name="T54" fmla="*/ 48 w 84"/>
                <a:gd name="T55" fmla="*/ 1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4" h="96">
                  <a:moveTo>
                    <a:pt x="42" y="96"/>
                  </a:moveTo>
                  <a:lnTo>
                    <a:pt x="66" y="78"/>
                  </a:lnTo>
                  <a:lnTo>
                    <a:pt x="84" y="54"/>
                  </a:lnTo>
                  <a:lnTo>
                    <a:pt x="84" y="30"/>
                  </a:lnTo>
                  <a:lnTo>
                    <a:pt x="66" y="6"/>
                  </a:lnTo>
                  <a:lnTo>
                    <a:pt x="42" y="0"/>
                  </a:lnTo>
                  <a:lnTo>
                    <a:pt x="24" y="6"/>
                  </a:lnTo>
                  <a:lnTo>
                    <a:pt x="12" y="18"/>
                  </a:lnTo>
                  <a:lnTo>
                    <a:pt x="6" y="30"/>
                  </a:lnTo>
                  <a:lnTo>
                    <a:pt x="0" y="42"/>
                  </a:lnTo>
                  <a:lnTo>
                    <a:pt x="12" y="66"/>
                  </a:lnTo>
                  <a:lnTo>
                    <a:pt x="30" y="84"/>
                  </a:lnTo>
                  <a:lnTo>
                    <a:pt x="42" y="96"/>
                  </a:lnTo>
                  <a:lnTo>
                    <a:pt x="42" y="96"/>
                  </a:lnTo>
                  <a:close/>
                  <a:moveTo>
                    <a:pt x="48" y="12"/>
                  </a:moveTo>
                  <a:lnTo>
                    <a:pt x="66" y="18"/>
                  </a:lnTo>
                  <a:lnTo>
                    <a:pt x="72" y="30"/>
                  </a:lnTo>
                  <a:lnTo>
                    <a:pt x="72" y="42"/>
                  </a:lnTo>
                  <a:lnTo>
                    <a:pt x="66" y="54"/>
                  </a:lnTo>
                  <a:lnTo>
                    <a:pt x="54" y="72"/>
                  </a:lnTo>
                  <a:lnTo>
                    <a:pt x="42" y="84"/>
                  </a:lnTo>
                  <a:lnTo>
                    <a:pt x="42" y="84"/>
                  </a:lnTo>
                  <a:lnTo>
                    <a:pt x="30" y="72"/>
                  </a:lnTo>
                  <a:lnTo>
                    <a:pt x="18" y="54"/>
                  </a:lnTo>
                  <a:lnTo>
                    <a:pt x="18" y="30"/>
                  </a:lnTo>
                  <a:lnTo>
                    <a:pt x="30" y="18"/>
                  </a:lnTo>
                  <a:lnTo>
                    <a:pt x="48" y="12"/>
                  </a:lnTo>
                  <a:lnTo>
                    <a:pt x="48" y="12"/>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a:solidFill>
                  <a:srgbClr val="FFFFFF"/>
                </a:solidFill>
              </a:endParaRPr>
            </a:p>
          </p:txBody>
        </p:sp>
        <p:sp>
          <p:nvSpPr>
            <p:cNvPr id="62485" name="Freeform 21"/>
            <p:cNvSpPr>
              <a:spLocks noEditPoints="1"/>
            </p:cNvSpPr>
            <p:nvPr/>
          </p:nvSpPr>
          <p:spPr bwMode="ltGray">
            <a:xfrm>
              <a:off x="5470" y="1433"/>
              <a:ext cx="90" cy="108"/>
            </a:xfrm>
            <a:custGeom>
              <a:avLst/>
              <a:gdLst>
                <a:gd name="T0" fmla="*/ 6 w 90"/>
                <a:gd name="T1" fmla="*/ 90 h 108"/>
                <a:gd name="T2" fmla="*/ 18 w 90"/>
                <a:gd name="T3" fmla="*/ 102 h 108"/>
                <a:gd name="T4" fmla="*/ 30 w 90"/>
                <a:gd name="T5" fmla="*/ 108 h 108"/>
                <a:gd name="T6" fmla="*/ 60 w 90"/>
                <a:gd name="T7" fmla="*/ 108 h 108"/>
                <a:gd name="T8" fmla="*/ 84 w 90"/>
                <a:gd name="T9" fmla="*/ 96 h 108"/>
                <a:gd name="T10" fmla="*/ 90 w 90"/>
                <a:gd name="T11" fmla="*/ 84 h 108"/>
                <a:gd name="T12" fmla="*/ 90 w 90"/>
                <a:gd name="T13" fmla="*/ 66 h 108"/>
                <a:gd name="T14" fmla="*/ 84 w 90"/>
                <a:gd name="T15" fmla="*/ 36 h 108"/>
                <a:gd name="T16" fmla="*/ 72 w 90"/>
                <a:gd name="T17" fmla="*/ 18 h 108"/>
                <a:gd name="T18" fmla="*/ 60 w 90"/>
                <a:gd name="T19" fmla="*/ 6 h 108"/>
                <a:gd name="T20" fmla="*/ 54 w 90"/>
                <a:gd name="T21" fmla="*/ 0 h 108"/>
                <a:gd name="T22" fmla="*/ 54 w 90"/>
                <a:gd name="T23" fmla="*/ 0 h 108"/>
                <a:gd name="T24" fmla="*/ 48 w 90"/>
                <a:gd name="T25" fmla="*/ 0 h 108"/>
                <a:gd name="T26" fmla="*/ 24 w 90"/>
                <a:gd name="T27" fmla="*/ 24 h 108"/>
                <a:gd name="T28" fmla="*/ 12 w 90"/>
                <a:gd name="T29" fmla="*/ 48 h 108"/>
                <a:gd name="T30" fmla="*/ 0 w 90"/>
                <a:gd name="T31" fmla="*/ 66 h 108"/>
                <a:gd name="T32" fmla="*/ 6 w 90"/>
                <a:gd name="T33" fmla="*/ 90 h 108"/>
                <a:gd name="T34" fmla="*/ 6 w 90"/>
                <a:gd name="T35" fmla="*/ 90 h 108"/>
                <a:gd name="T36" fmla="*/ 18 w 90"/>
                <a:gd name="T37" fmla="*/ 66 h 108"/>
                <a:gd name="T38" fmla="*/ 24 w 90"/>
                <a:gd name="T39" fmla="*/ 48 h 108"/>
                <a:gd name="T40" fmla="*/ 36 w 90"/>
                <a:gd name="T41" fmla="*/ 30 h 108"/>
                <a:gd name="T42" fmla="*/ 42 w 90"/>
                <a:gd name="T43" fmla="*/ 18 h 108"/>
                <a:gd name="T44" fmla="*/ 48 w 90"/>
                <a:gd name="T45" fmla="*/ 12 h 108"/>
                <a:gd name="T46" fmla="*/ 78 w 90"/>
                <a:gd name="T47" fmla="*/ 42 h 108"/>
                <a:gd name="T48" fmla="*/ 84 w 90"/>
                <a:gd name="T49" fmla="*/ 66 h 108"/>
                <a:gd name="T50" fmla="*/ 66 w 90"/>
                <a:gd name="T51" fmla="*/ 90 h 108"/>
                <a:gd name="T52" fmla="*/ 54 w 90"/>
                <a:gd name="T53" fmla="*/ 96 h 108"/>
                <a:gd name="T54" fmla="*/ 42 w 90"/>
                <a:gd name="T55" fmla="*/ 96 h 108"/>
                <a:gd name="T56" fmla="*/ 30 w 90"/>
                <a:gd name="T57" fmla="*/ 96 h 108"/>
                <a:gd name="T58" fmla="*/ 24 w 90"/>
                <a:gd name="T59" fmla="*/ 84 h 108"/>
                <a:gd name="T60" fmla="*/ 18 w 90"/>
                <a:gd name="T61" fmla="*/ 78 h 108"/>
                <a:gd name="T62" fmla="*/ 18 w 90"/>
                <a:gd name="T63" fmla="*/ 66 h 108"/>
                <a:gd name="T64" fmla="*/ 18 w 90"/>
                <a:gd name="T65" fmla="*/ 6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0" h="108">
                  <a:moveTo>
                    <a:pt x="6" y="90"/>
                  </a:moveTo>
                  <a:lnTo>
                    <a:pt x="18" y="102"/>
                  </a:lnTo>
                  <a:lnTo>
                    <a:pt x="30" y="108"/>
                  </a:lnTo>
                  <a:lnTo>
                    <a:pt x="60" y="108"/>
                  </a:lnTo>
                  <a:lnTo>
                    <a:pt x="84" y="96"/>
                  </a:lnTo>
                  <a:lnTo>
                    <a:pt x="90" y="84"/>
                  </a:lnTo>
                  <a:lnTo>
                    <a:pt x="90" y="66"/>
                  </a:lnTo>
                  <a:lnTo>
                    <a:pt x="84" y="36"/>
                  </a:lnTo>
                  <a:lnTo>
                    <a:pt x="72" y="18"/>
                  </a:lnTo>
                  <a:lnTo>
                    <a:pt x="60" y="6"/>
                  </a:lnTo>
                  <a:lnTo>
                    <a:pt x="54" y="0"/>
                  </a:lnTo>
                  <a:lnTo>
                    <a:pt x="54" y="0"/>
                  </a:lnTo>
                  <a:lnTo>
                    <a:pt x="48" y="0"/>
                  </a:lnTo>
                  <a:lnTo>
                    <a:pt x="24" y="24"/>
                  </a:lnTo>
                  <a:lnTo>
                    <a:pt x="12" y="48"/>
                  </a:lnTo>
                  <a:lnTo>
                    <a:pt x="0" y="66"/>
                  </a:lnTo>
                  <a:lnTo>
                    <a:pt x="6" y="90"/>
                  </a:lnTo>
                  <a:lnTo>
                    <a:pt x="6" y="90"/>
                  </a:lnTo>
                  <a:close/>
                  <a:moveTo>
                    <a:pt x="18" y="66"/>
                  </a:moveTo>
                  <a:lnTo>
                    <a:pt x="24" y="48"/>
                  </a:lnTo>
                  <a:lnTo>
                    <a:pt x="36" y="30"/>
                  </a:lnTo>
                  <a:lnTo>
                    <a:pt x="42" y="18"/>
                  </a:lnTo>
                  <a:lnTo>
                    <a:pt x="48" y="12"/>
                  </a:lnTo>
                  <a:lnTo>
                    <a:pt x="78" y="42"/>
                  </a:lnTo>
                  <a:lnTo>
                    <a:pt x="84" y="66"/>
                  </a:lnTo>
                  <a:lnTo>
                    <a:pt x="66" y="90"/>
                  </a:lnTo>
                  <a:lnTo>
                    <a:pt x="54" y="96"/>
                  </a:lnTo>
                  <a:lnTo>
                    <a:pt x="42" y="96"/>
                  </a:lnTo>
                  <a:lnTo>
                    <a:pt x="30" y="96"/>
                  </a:lnTo>
                  <a:lnTo>
                    <a:pt x="24" y="84"/>
                  </a:lnTo>
                  <a:lnTo>
                    <a:pt x="18" y="78"/>
                  </a:lnTo>
                  <a:lnTo>
                    <a:pt x="18" y="66"/>
                  </a:lnTo>
                  <a:lnTo>
                    <a:pt x="18" y="66"/>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a:solidFill>
                  <a:srgbClr val="FFFFFF"/>
                </a:solidFill>
              </a:endParaRPr>
            </a:p>
          </p:txBody>
        </p:sp>
        <p:sp>
          <p:nvSpPr>
            <p:cNvPr id="62486" name="Freeform 22"/>
            <p:cNvSpPr>
              <a:spLocks noEditPoints="1"/>
            </p:cNvSpPr>
            <p:nvPr/>
          </p:nvSpPr>
          <p:spPr bwMode="ltGray">
            <a:xfrm>
              <a:off x="5428" y="3525"/>
              <a:ext cx="66" cy="96"/>
            </a:xfrm>
            <a:custGeom>
              <a:avLst/>
              <a:gdLst>
                <a:gd name="T0" fmla="*/ 30 w 66"/>
                <a:gd name="T1" fmla="*/ 96 h 96"/>
                <a:gd name="T2" fmla="*/ 54 w 66"/>
                <a:gd name="T3" fmla="*/ 72 h 96"/>
                <a:gd name="T4" fmla="*/ 66 w 66"/>
                <a:gd name="T5" fmla="*/ 48 h 96"/>
                <a:gd name="T6" fmla="*/ 66 w 66"/>
                <a:gd name="T7" fmla="*/ 24 h 96"/>
                <a:gd name="T8" fmla="*/ 54 w 66"/>
                <a:gd name="T9" fmla="*/ 6 h 96"/>
                <a:gd name="T10" fmla="*/ 30 w 66"/>
                <a:gd name="T11" fmla="*/ 0 h 96"/>
                <a:gd name="T12" fmla="*/ 18 w 66"/>
                <a:gd name="T13" fmla="*/ 0 h 96"/>
                <a:gd name="T14" fmla="*/ 6 w 66"/>
                <a:gd name="T15" fmla="*/ 12 h 96"/>
                <a:gd name="T16" fmla="*/ 0 w 66"/>
                <a:gd name="T17" fmla="*/ 36 h 96"/>
                <a:gd name="T18" fmla="*/ 6 w 66"/>
                <a:gd name="T19" fmla="*/ 60 h 96"/>
                <a:gd name="T20" fmla="*/ 18 w 66"/>
                <a:gd name="T21" fmla="*/ 84 h 96"/>
                <a:gd name="T22" fmla="*/ 30 w 66"/>
                <a:gd name="T23" fmla="*/ 96 h 96"/>
                <a:gd name="T24" fmla="*/ 30 w 66"/>
                <a:gd name="T25" fmla="*/ 96 h 96"/>
                <a:gd name="T26" fmla="*/ 30 w 66"/>
                <a:gd name="T27" fmla="*/ 12 h 96"/>
                <a:gd name="T28" fmla="*/ 48 w 66"/>
                <a:gd name="T29" fmla="*/ 18 h 96"/>
                <a:gd name="T30" fmla="*/ 54 w 66"/>
                <a:gd name="T31" fmla="*/ 24 h 96"/>
                <a:gd name="T32" fmla="*/ 54 w 66"/>
                <a:gd name="T33" fmla="*/ 36 h 96"/>
                <a:gd name="T34" fmla="*/ 48 w 66"/>
                <a:gd name="T35" fmla="*/ 48 h 96"/>
                <a:gd name="T36" fmla="*/ 36 w 66"/>
                <a:gd name="T37" fmla="*/ 66 h 96"/>
                <a:gd name="T38" fmla="*/ 30 w 66"/>
                <a:gd name="T39" fmla="*/ 78 h 96"/>
                <a:gd name="T40" fmla="*/ 18 w 66"/>
                <a:gd name="T41" fmla="*/ 66 h 96"/>
                <a:gd name="T42" fmla="*/ 12 w 66"/>
                <a:gd name="T43" fmla="*/ 48 h 96"/>
                <a:gd name="T44" fmla="*/ 6 w 66"/>
                <a:gd name="T45" fmla="*/ 30 h 96"/>
                <a:gd name="T46" fmla="*/ 18 w 66"/>
                <a:gd name="T47" fmla="*/ 12 h 96"/>
                <a:gd name="T48" fmla="*/ 30 w 66"/>
                <a:gd name="T49" fmla="*/ 12 h 96"/>
                <a:gd name="T50" fmla="*/ 30 w 66"/>
                <a:gd name="T51" fmla="*/ 1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6" h="96">
                  <a:moveTo>
                    <a:pt x="30" y="96"/>
                  </a:moveTo>
                  <a:lnTo>
                    <a:pt x="54" y="72"/>
                  </a:lnTo>
                  <a:lnTo>
                    <a:pt x="66" y="48"/>
                  </a:lnTo>
                  <a:lnTo>
                    <a:pt x="66" y="24"/>
                  </a:lnTo>
                  <a:lnTo>
                    <a:pt x="54" y="6"/>
                  </a:lnTo>
                  <a:lnTo>
                    <a:pt x="30" y="0"/>
                  </a:lnTo>
                  <a:lnTo>
                    <a:pt x="18" y="0"/>
                  </a:lnTo>
                  <a:lnTo>
                    <a:pt x="6" y="12"/>
                  </a:lnTo>
                  <a:lnTo>
                    <a:pt x="0" y="36"/>
                  </a:lnTo>
                  <a:lnTo>
                    <a:pt x="6" y="60"/>
                  </a:lnTo>
                  <a:lnTo>
                    <a:pt x="18" y="84"/>
                  </a:lnTo>
                  <a:lnTo>
                    <a:pt x="30" y="96"/>
                  </a:lnTo>
                  <a:lnTo>
                    <a:pt x="30" y="96"/>
                  </a:lnTo>
                  <a:close/>
                  <a:moveTo>
                    <a:pt x="30" y="12"/>
                  </a:moveTo>
                  <a:lnTo>
                    <a:pt x="48" y="18"/>
                  </a:lnTo>
                  <a:lnTo>
                    <a:pt x="54" y="24"/>
                  </a:lnTo>
                  <a:lnTo>
                    <a:pt x="54" y="36"/>
                  </a:lnTo>
                  <a:lnTo>
                    <a:pt x="48" y="48"/>
                  </a:lnTo>
                  <a:lnTo>
                    <a:pt x="36" y="66"/>
                  </a:lnTo>
                  <a:lnTo>
                    <a:pt x="30" y="78"/>
                  </a:lnTo>
                  <a:lnTo>
                    <a:pt x="18" y="66"/>
                  </a:lnTo>
                  <a:lnTo>
                    <a:pt x="12" y="48"/>
                  </a:lnTo>
                  <a:lnTo>
                    <a:pt x="6" y="30"/>
                  </a:lnTo>
                  <a:lnTo>
                    <a:pt x="18" y="12"/>
                  </a:lnTo>
                  <a:lnTo>
                    <a:pt x="30" y="12"/>
                  </a:lnTo>
                  <a:lnTo>
                    <a:pt x="30" y="12"/>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a:solidFill>
                  <a:srgbClr val="FFFFFF"/>
                </a:solidFill>
              </a:endParaRPr>
            </a:p>
          </p:txBody>
        </p:sp>
        <p:sp>
          <p:nvSpPr>
            <p:cNvPr id="62487" name="Freeform 23"/>
            <p:cNvSpPr>
              <a:spLocks/>
            </p:cNvSpPr>
            <p:nvPr/>
          </p:nvSpPr>
          <p:spPr bwMode="ltGray">
            <a:xfrm>
              <a:off x="3017" y="1127"/>
              <a:ext cx="2603" cy="444"/>
            </a:xfrm>
            <a:custGeom>
              <a:avLst/>
              <a:gdLst>
                <a:gd name="T0" fmla="*/ 2577 w 2594"/>
                <a:gd name="T1" fmla="*/ 0 h 444"/>
                <a:gd name="T2" fmla="*/ 2594 w 2594"/>
                <a:gd name="T3" fmla="*/ 72 h 444"/>
                <a:gd name="T4" fmla="*/ 6 w 2594"/>
                <a:gd name="T5" fmla="*/ 444 h 444"/>
                <a:gd name="T6" fmla="*/ 0 w 2594"/>
                <a:gd name="T7" fmla="*/ 396 h 444"/>
                <a:gd name="T8" fmla="*/ 1225 w 2594"/>
                <a:gd name="T9" fmla="*/ 96 h 444"/>
                <a:gd name="T10" fmla="*/ 1351 w 2594"/>
                <a:gd name="T11" fmla="*/ 78 h 444"/>
                <a:gd name="T12" fmla="*/ 2577 w 2594"/>
                <a:gd name="T13" fmla="*/ 0 h 444"/>
                <a:gd name="T14" fmla="*/ 2577 w 2594"/>
                <a:gd name="T15" fmla="*/ 0 h 4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94" h="444">
                  <a:moveTo>
                    <a:pt x="2577" y="0"/>
                  </a:moveTo>
                  <a:lnTo>
                    <a:pt x="2594" y="72"/>
                  </a:lnTo>
                  <a:lnTo>
                    <a:pt x="6" y="444"/>
                  </a:lnTo>
                  <a:lnTo>
                    <a:pt x="0" y="396"/>
                  </a:lnTo>
                  <a:lnTo>
                    <a:pt x="1225" y="96"/>
                  </a:lnTo>
                  <a:lnTo>
                    <a:pt x="1351" y="78"/>
                  </a:lnTo>
                  <a:lnTo>
                    <a:pt x="2577" y="0"/>
                  </a:lnTo>
                  <a:lnTo>
                    <a:pt x="2577" y="0"/>
                  </a:lnTo>
                  <a:close/>
                </a:path>
              </a:pathLst>
            </a:custGeom>
            <a:gradFill rotWithShape="0">
              <a:gsLst>
                <a:gs pos="0">
                  <a:schemeClr val="bg2">
                    <a:gamma/>
                    <a:tint val="81961"/>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a:solidFill>
                  <a:srgbClr val="FFFFFF"/>
                </a:solidFill>
              </a:endParaRPr>
            </a:p>
          </p:txBody>
        </p:sp>
        <p:sp>
          <p:nvSpPr>
            <p:cNvPr id="62488" name="Freeform 24"/>
            <p:cNvSpPr>
              <a:spLocks noEditPoints="1"/>
            </p:cNvSpPr>
            <p:nvPr/>
          </p:nvSpPr>
          <p:spPr bwMode="ltGray">
            <a:xfrm>
              <a:off x="2934" y="3773"/>
              <a:ext cx="84" cy="95"/>
            </a:xfrm>
            <a:custGeom>
              <a:avLst/>
              <a:gdLst>
                <a:gd name="T0" fmla="*/ 36 w 84"/>
                <a:gd name="T1" fmla="*/ 95 h 95"/>
                <a:gd name="T2" fmla="*/ 60 w 84"/>
                <a:gd name="T3" fmla="*/ 77 h 95"/>
                <a:gd name="T4" fmla="*/ 78 w 84"/>
                <a:gd name="T5" fmla="*/ 53 h 95"/>
                <a:gd name="T6" fmla="*/ 84 w 84"/>
                <a:gd name="T7" fmla="*/ 42 h 95"/>
                <a:gd name="T8" fmla="*/ 84 w 84"/>
                <a:gd name="T9" fmla="*/ 30 h 95"/>
                <a:gd name="T10" fmla="*/ 72 w 84"/>
                <a:gd name="T11" fmla="*/ 6 h 95"/>
                <a:gd name="T12" fmla="*/ 42 w 84"/>
                <a:gd name="T13" fmla="*/ 0 h 95"/>
                <a:gd name="T14" fmla="*/ 30 w 84"/>
                <a:gd name="T15" fmla="*/ 0 h 95"/>
                <a:gd name="T16" fmla="*/ 12 w 84"/>
                <a:gd name="T17" fmla="*/ 12 h 95"/>
                <a:gd name="T18" fmla="*/ 0 w 84"/>
                <a:gd name="T19" fmla="*/ 24 h 95"/>
                <a:gd name="T20" fmla="*/ 0 w 84"/>
                <a:gd name="T21" fmla="*/ 36 h 95"/>
                <a:gd name="T22" fmla="*/ 6 w 84"/>
                <a:gd name="T23" fmla="*/ 59 h 95"/>
                <a:gd name="T24" fmla="*/ 24 w 84"/>
                <a:gd name="T25" fmla="*/ 83 h 95"/>
                <a:gd name="T26" fmla="*/ 36 w 84"/>
                <a:gd name="T27" fmla="*/ 95 h 95"/>
                <a:gd name="T28" fmla="*/ 36 w 84"/>
                <a:gd name="T29" fmla="*/ 95 h 95"/>
                <a:gd name="T30" fmla="*/ 48 w 84"/>
                <a:gd name="T31" fmla="*/ 12 h 95"/>
                <a:gd name="T32" fmla="*/ 66 w 84"/>
                <a:gd name="T33" fmla="*/ 18 h 95"/>
                <a:gd name="T34" fmla="*/ 72 w 84"/>
                <a:gd name="T35" fmla="*/ 30 h 95"/>
                <a:gd name="T36" fmla="*/ 72 w 84"/>
                <a:gd name="T37" fmla="*/ 42 h 95"/>
                <a:gd name="T38" fmla="*/ 66 w 84"/>
                <a:gd name="T39" fmla="*/ 53 h 95"/>
                <a:gd name="T40" fmla="*/ 48 w 84"/>
                <a:gd name="T41" fmla="*/ 71 h 95"/>
                <a:gd name="T42" fmla="*/ 42 w 84"/>
                <a:gd name="T43" fmla="*/ 77 h 95"/>
                <a:gd name="T44" fmla="*/ 36 w 84"/>
                <a:gd name="T45" fmla="*/ 77 h 95"/>
                <a:gd name="T46" fmla="*/ 24 w 84"/>
                <a:gd name="T47" fmla="*/ 65 h 95"/>
                <a:gd name="T48" fmla="*/ 18 w 84"/>
                <a:gd name="T49" fmla="*/ 48 h 95"/>
                <a:gd name="T50" fmla="*/ 18 w 84"/>
                <a:gd name="T51" fmla="*/ 30 h 95"/>
                <a:gd name="T52" fmla="*/ 30 w 84"/>
                <a:gd name="T53" fmla="*/ 12 h 95"/>
                <a:gd name="T54" fmla="*/ 48 w 84"/>
                <a:gd name="T55" fmla="*/ 12 h 95"/>
                <a:gd name="T56" fmla="*/ 48 w 84"/>
                <a:gd name="T57" fmla="*/ 12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4" h="95">
                  <a:moveTo>
                    <a:pt x="36" y="95"/>
                  </a:moveTo>
                  <a:lnTo>
                    <a:pt x="60" y="77"/>
                  </a:lnTo>
                  <a:lnTo>
                    <a:pt x="78" y="53"/>
                  </a:lnTo>
                  <a:lnTo>
                    <a:pt x="84" y="42"/>
                  </a:lnTo>
                  <a:lnTo>
                    <a:pt x="84" y="30"/>
                  </a:lnTo>
                  <a:lnTo>
                    <a:pt x="72" y="6"/>
                  </a:lnTo>
                  <a:lnTo>
                    <a:pt x="42" y="0"/>
                  </a:lnTo>
                  <a:lnTo>
                    <a:pt x="30" y="0"/>
                  </a:lnTo>
                  <a:lnTo>
                    <a:pt x="12" y="12"/>
                  </a:lnTo>
                  <a:lnTo>
                    <a:pt x="0" y="24"/>
                  </a:lnTo>
                  <a:lnTo>
                    <a:pt x="0" y="36"/>
                  </a:lnTo>
                  <a:lnTo>
                    <a:pt x="6" y="59"/>
                  </a:lnTo>
                  <a:lnTo>
                    <a:pt x="24" y="83"/>
                  </a:lnTo>
                  <a:lnTo>
                    <a:pt x="36" y="95"/>
                  </a:lnTo>
                  <a:lnTo>
                    <a:pt x="36" y="95"/>
                  </a:lnTo>
                  <a:close/>
                  <a:moveTo>
                    <a:pt x="48" y="12"/>
                  </a:moveTo>
                  <a:lnTo>
                    <a:pt x="66" y="18"/>
                  </a:lnTo>
                  <a:lnTo>
                    <a:pt x="72" y="30"/>
                  </a:lnTo>
                  <a:lnTo>
                    <a:pt x="72" y="42"/>
                  </a:lnTo>
                  <a:lnTo>
                    <a:pt x="66" y="53"/>
                  </a:lnTo>
                  <a:lnTo>
                    <a:pt x="48" y="71"/>
                  </a:lnTo>
                  <a:lnTo>
                    <a:pt x="42" y="77"/>
                  </a:lnTo>
                  <a:lnTo>
                    <a:pt x="36" y="77"/>
                  </a:lnTo>
                  <a:lnTo>
                    <a:pt x="24" y="65"/>
                  </a:lnTo>
                  <a:lnTo>
                    <a:pt x="18"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a:solidFill>
                  <a:srgbClr val="FFFFFF"/>
                </a:solidFill>
              </a:endParaRPr>
            </a:p>
          </p:txBody>
        </p:sp>
        <p:sp>
          <p:nvSpPr>
            <p:cNvPr id="62489" name="Freeform 25"/>
            <p:cNvSpPr>
              <a:spLocks noEditPoints="1"/>
            </p:cNvSpPr>
            <p:nvPr/>
          </p:nvSpPr>
          <p:spPr bwMode="ltGray">
            <a:xfrm>
              <a:off x="3779" y="3872"/>
              <a:ext cx="90" cy="108"/>
            </a:xfrm>
            <a:custGeom>
              <a:avLst/>
              <a:gdLst>
                <a:gd name="T0" fmla="*/ 12 w 90"/>
                <a:gd name="T1" fmla="*/ 96 h 108"/>
                <a:gd name="T2" fmla="*/ 24 w 90"/>
                <a:gd name="T3" fmla="*/ 108 h 108"/>
                <a:gd name="T4" fmla="*/ 42 w 90"/>
                <a:gd name="T5" fmla="*/ 108 h 108"/>
                <a:gd name="T6" fmla="*/ 66 w 90"/>
                <a:gd name="T7" fmla="*/ 102 h 108"/>
                <a:gd name="T8" fmla="*/ 84 w 90"/>
                <a:gd name="T9" fmla="*/ 78 h 108"/>
                <a:gd name="T10" fmla="*/ 90 w 90"/>
                <a:gd name="T11" fmla="*/ 66 h 108"/>
                <a:gd name="T12" fmla="*/ 84 w 90"/>
                <a:gd name="T13" fmla="*/ 48 h 108"/>
                <a:gd name="T14" fmla="*/ 66 w 90"/>
                <a:gd name="T15" fmla="*/ 24 h 108"/>
                <a:gd name="T16" fmla="*/ 48 w 90"/>
                <a:gd name="T17" fmla="*/ 12 h 108"/>
                <a:gd name="T18" fmla="*/ 36 w 90"/>
                <a:gd name="T19" fmla="*/ 0 h 108"/>
                <a:gd name="T20" fmla="*/ 30 w 90"/>
                <a:gd name="T21" fmla="*/ 0 h 108"/>
                <a:gd name="T22" fmla="*/ 30 w 90"/>
                <a:gd name="T23" fmla="*/ 0 h 108"/>
                <a:gd name="T24" fmla="*/ 24 w 90"/>
                <a:gd name="T25" fmla="*/ 0 h 108"/>
                <a:gd name="T26" fmla="*/ 12 w 90"/>
                <a:gd name="T27" fmla="*/ 30 h 108"/>
                <a:gd name="T28" fmla="*/ 0 w 90"/>
                <a:gd name="T29" fmla="*/ 54 h 108"/>
                <a:gd name="T30" fmla="*/ 0 w 90"/>
                <a:gd name="T31" fmla="*/ 78 h 108"/>
                <a:gd name="T32" fmla="*/ 12 w 90"/>
                <a:gd name="T33" fmla="*/ 96 h 108"/>
                <a:gd name="T34" fmla="*/ 12 w 90"/>
                <a:gd name="T35" fmla="*/ 96 h 108"/>
                <a:gd name="T36" fmla="*/ 12 w 90"/>
                <a:gd name="T37" fmla="*/ 72 h 108"/>
                <a:gd name="T38" fmla="*/ 18 w 90"/>
                <a:gd name="T39" fmla="*/ 54 h 108"/>
                <a:gd name="T40" fmla="*/ 24 w 90"/>
                <a:gd name="T41" fmla="*/ 36 h 108"/>
                <a:gd name="T42" fmla="*/ 30 w 90"/>
                <a:gd name="T43" fmla="*/ 18 h 108"/>
                <a:gd name="T44" fmla="*/ 30 w 90"/>
                <a:gd name="T45" fmla="*/ 12 h 108"/>
                <a:gd name="T46" fmla="*/ 48 w 90"/>
                <a:gd name="T47" fmla="*/ 24 h 108"/>
                <a:gd name="T48" fmla="*/ 66 w 90"/>
                <a:gd name="T49" fmla="*/ 36 h 108"/>
                <a:gd name="T50" fmla="*/ 78 w 90"/>
                <a:gd name="T51" fmla="*/ 54 h 108"/>
                <a:gd name="T52" fmla="*/ 78 w 90"/>
                <a:gd name="T53" fmla="*/ 72 h 108"/>
                <a:gd name="T54" fmla="*/ 72 w 90"/>
                <a:gd name="T55" fmla="*/ 84 h 108"/>
                <a:gd name="T56" fmla="*/ 48 w 90"/>
                <a:gd name="T57" fmla="*/ 96 h 108"/>
                <a:gd name="T58" fmla="*/ 36 w 90"/>
                <a:gd name="T59" fmla="*/ 96 h 108"/>
                <a:gd name="T60" fmla="*/ 24 w 90"/>
                <a:gd name="T61" fmla="*/ 90 h 108"/>
                <a:gd name="T62" fmla="*/ 18 w 90"/>
                <a:gd name="T63" fmla="*/ 84 h 108"/>
                <a:gd name="T64" fmla="*/ 12 w 90"/>
                <a:gd name="T65" fmla="*/ 72 h 108"/>
                <a:gd name="T66" fmla="*/ 12 w 90"/>
                <a:gd name="T67" fmla="*/ 72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0" h="108">
                  <a:moveTo>
                    <a:pt x="12" y="96"/>
                  </a:moveTo>
                  <a:lnTo>
                    <a:pt x="24" y="108"/>
                  </a:lnTo>
                  <a:lnTo>
                    <a:pt x="42" y="108"/>
                  </a:lnTo>
                  <a:lnTo>
                    <a:pt x="66" y="102"/>
                  </a:lnTo>
                  <a:lnTo>
                    <a:pt x="84" y="78"/>
                  </a:lnTo>
                  <a:lnTo>
                    <a:pt x="90" y="66"/>
                  </a:lnTo>
                  <a:lnTo>
                    <a:pt x="84" y="48"/>
                  </a:lnTo>
                  <a:lnTo>
                    <a:pt x="66" y="24"/>
                  </a:lnTo>
                  <a:lnTo>
                    <a:pt x="48" y="12"/>
                  </a:lnTo>
                  <a:lnTo>
                    <a:pt x="36" y="0"/>
                  </a:lnTo>
                  <a:lnTo>
                    <a:pt x="30" y="0"/>
                  </a:lnTo>
                  <a:lnTo>
                    <a:pt x="30" y="0"/>
                  </a:lnTo>
                  <a:lnTo>
                    <a:pt x="24" y="0"/>
                  </a:lnTo>
                  <a:lnTo>
                    <a:pt x="12" y="30"/>
                  </a:lnTo>
                  <a:lnTo>
                    <a:pt x="0" y="54"/>
                  </a:lnTo>
                  <a:lnTo>
                    <a:pt x="0" y="78"/>
                  </a:lnTo>
                  <a:lnTo>
                    <a:pt x="12" y="96"/>
                  </a:lnTo>
                  <a:lnTo>
                    <a:pt x="12" y="96"/>
                  </a:lnTo>
                  <a:close/>
                  <a:moveTo>
                    <a:pt x="12" y="72"/>
                  </a:moveTo>
                  <a:lnTo>
                    <a:pt x="18" y="54"/>
                  </a:lnTo>
                  <a:lnTo>
                    <a:pt x="24" y="36"/>
                  </a:lnTo>
                  <a:lnTo>
                    <a:pt x="30" y="18"/>
                  </a:lnTo>
                  <a:lnTo>
                    <a:pt x="30" y="12"/>
                  </a:lnTo>
                  <a:lnTo>
                    <a:pt x="48" y="24"/>
                  </a:lnTo>
                  <a:lnTo>
                    <a:pt x="66" y="36"/>
                  </a:lnTo>
                  <a:lnTo>
                    <a:pt x="78" y="54"/>
                  </a:lnTo>
                  <a:lnTo>
                    <a:pt x="78" y="72"/>
                  </a:lnTo>
                  <a:lnTo>
                    <a:pt x="72" y="84"/>
                  </a:lnTo>
                  <a:lnTo>
                    <a:pt x="48" y="96"/>
                  </a:lnTo>
                  <a:lnTo>
                    <a:pt x="36" y="96"/>
                  </a:lnTo>
                  <a:lnTo>
                    <a:pt x="24" y="90"/>
                  </a:lnTo>
                  <a:lnTo>
                    <a:pt x="18" y="84"/>
                  </a:lnTo>
                  <a:lnTo>
                    <a:pt x="12" y="72"/>
                  </a:lnTo>
                  <a:lnTo>
                    <a:pt x="12" y="72"/>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a:solidFill>
                  <a:srgbClr val="FFFFFF"/>
                </a:solidFill>
              </a:endParaRPr>
            </a:p>
          </p:txBody>
        </p:sp>
        <p:sp>
          <p:nvSpPr>
            <p:cNvPr id="62490" name="Freeform 26"/>
            <p:cNvSpPr>
              <a:spLocks noEditPoints="1"/>
            </p:cNvSpPr>
            <p:nvPr/>
          </p:nvSpPr>
          <p:spPr bwMode="ltGray">
            <a:xfrm>
              <a:off x="2400" y="3872"/>
              <a:ext cx="72" cy="90"/>
            </a:xfrm>
            <a:custGeom>
              <a:avLst/>
              <a:gdLst>
                <a:gd name="T0" fmla="*/ 71 w 71"/>
                <a:gd name="T1" fmla="*/ 90 h 90"/>
                <a:gd name="T2" fmla="*/ 71 w 71"/>
                <a:gd name="T3" fmla="*/ 60 h 90"/>
                <a:gd name="T4" fmla="*/ 71 w 71"/>
                <a:gd name="T5" fmla="*/ 36 h 90"/>
                <a:gd name="T6" fmla="*/ 60 w 71"/>
                <a:gd name="T7" fmla="*/ 12 h 90"/>
                <a:gd name="T8" fmla="*/ 36 w 71"/>
                <a:gd name="T9" fmla="*/ 0 h 90"/>
                <a:gd name="T10" fmla="*/ 12 w 71"/>
                <a:gd name="T11" fmla="*/ 12 h 90"/>
                <a:gd name="T12" fmla="*/ 0 w 71"/>
                <a:gd name="T13" fmla="*/ 36 h 90"/>
                <a:gd name="T14" fmla="*/ 6 w 71"/>
                <a:gd name="T15" fmla="*/ 60 h 90"/>
                <a:gd name="T16" fmla="*/ 30 w 71"/>
                <a:gd name="T17" fmla="*/ 78 h 90"/>
                <a:gd name="T18" fmla="*/ 54 w 71"/>
                <a:gd name="T19" fmla="*/ 90 h 90"/>
                <a:gd name="T20" fmla="*/ 71 w 71"/>
                <a:gd name="T21" fmla="*/ 90 h 90"/>
                <a:gd name="T22" fmla="*/ 71 w 71"/>
                <a:gd name="T23" fmla="*/ 90 h 90"/>
                <a:gd name="T24" fmla="*/ 24 w 71"/>
                <a:gd name="T25" fmla="*/ 18 h 90"/>
                <a:gd name="T26" fmla="*/ 42 w 71"/>
                <a:gd name="T27" fmla="*/ 18 h 90"/>
                <a:gd name="T28" fmla="*/ 54 w 71"/>
                <a:gd name="T29" fmla="*/ 18 h 90"/>
                <a:gd name="T30" fmla="*/ 60 w 71"/>
                <a:gd name="T31" fmla="*/ 42 h 90"/>
                <a:gd name="T32" fmla="*/ 60 w 71"/>
                <a:gd name="T33" fmla="*/ 66 h 90"/>
                <a:gd name="T34" fmla="*/ 60 w 71"/>
                <a:gd name="T35" fmla="*/ 72 h 90"/>
                <a:gd name="T36" fmla="*/ 60 w 71"/>
                <a:gd name="T37" fmla="*/ 78 h 90"/>
                <a:gd name="T38" fmla="*/ 42 w 71"/>
                <a:gd name="T39" fmla="*/ 72 h 90"/>
                <a:gd name="T40" fmla="*/ 24 w 71"/>
                <a:gd name="T41" fmla="*/ 66 h 90"/>
                <a:gd name="T42" fmla="*/ 12 w 71"/>
                <a:gd name="T43" fmla="*/ 48 h 90"/>
                <a:gd name="T44" fmla="*/ 12 w 71"/>
                <a:gd name="T45" fmla="*/ 30 h 90"/>
                <a:gd name="T46" fmla="*/ 24 w 71"/>
                <a:gd name="T47" fmla="*/ 18 h 90"/>
                <a:gd name="T48" fmla="*/ 24 w 71"/>
                <a:gd name="T49" fmla="*/ 1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1" h="90">
                  <a:moveTo>
                    <a:pt x="71" y="90"/>
                  </a:moveTo>
                  <a:lnTo>
                    <a:pt x="71" y="60"/>
                  </a:lnTo>
                  <a:lnTo>
                    <a:pt x="71" y="36"/>
                  </a:lnTo>
                  <a:lnTo>
                    <a:pt x="60" y="12"/>
                  </a:lnTo>
                  <a:lnTo>
                    <a:pt x="36" y="0"/>
                  </a:lnTo>
                  <a:lnTo>
                    <a:pt x="12" y="12"/>
                  </a:lnTo>
                  <a:lnTo>
                    <a:pt x="0" y="36"/>
                  </a:lnTo>
                  <a:lnTo>
                    <a:pt x="6" y="60"/>
                  </a:lnTo>
                  <a:lnTo>
                    <a:pt x="30" y="78"/>
                  </a:lnTo>
                  <a:lnTo>
                    <a:pt x="54" y="90"/>
                  </a:lnTo>
                  <a:lnTo>
                    <a:pt x="71" y="90"/>
                  </a:lnTo>
                  <a:lnTo>
                    <a:pt x="71" y="90"/>
                  </a:lnTo>
                  <a:close/>
                  <a:moveTo>
                    <a:pt x="24" y="18"/>
                  </a:moveTo>
                  <a:lnTo>
                    <a:pt x="42" y="18"/>
                  </a:lnTo>
                  <a:lnTo>
                    <a:pt x="54" y="18"/>
                  </a:lnTo>
                  <a:lnTo>
                    <a:pt x="60" y="42"/>
                  </a:lnTo>
                  <a:lnTo>
                    <a:pt x="60" y="66"/>
                  </a:lnTo>
                  <a:lnTo>
                    <a:pt x="60" y="72"/>
                  </a:lnTo>
                  <a:lnTo>
                    <a:pt x="60" y="78"/>
                  </a:lnTo>
                  <a:lnTo>
                    <a:pt x="42" y="72"/>
                  </a:lnTo>
                  <a:lnTo>
                    <a:pt x="24" y="66"/>
                  </a:lnTo>
                  <a:lnTo>
                    <a:pt x="12" y="48"/>
                  </a:lnTo>
                  <a:lnTo>
                    <a:pt x="12" y="30"/>
                  </a:lnTo>
                  <a:lnTo>
                    <a:pt x="24" y="18"/>
                  </a:lnTo>
                  <a:lnTo>
                    <a:pt x="24" y="18"/>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a:solidFill>
                  <a:srgbClr val="FFFFFF"/>
                </a:solidFill>
              </a:endParaRPr>
            </a:p>
          </p:txBody>
        </p:sp>
        <p:sp>
          <p:nvSpPr>
            <p:cNvPr id="62491" name="Oval 27"/>
            <p:cNvSpPr>
              <a:spLocks noChangeArrowheads="1"/>
            </p:cNvSpPr>
            <p:nvPr/>
          </p:nvSpPr>
          <p:spPr bwMode="ltGray">
            <a:xfrm>
              <a:off x="2444" y="3838"/>
              <a:ext cx="1380" cy="389"/>
            </a:xfrm>
            <a:prstGeom prst="ellipse">
              <a:avLst/>
            </a:prstGeom>
            <a:gradFill rotWithShape="0">
              <a:gsLst>
                <a:gs pos="0">
                  <a:schemeClr val="bg2">
                    <a:gamma/>
                    <a:tint val="81961"/>
                    <a:invGamma/>
                  </a:schemeClr>
                </a:gs>
                <a:gs pos="100000">
                  <a:schemeClr val="bg2"/>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pPr>
              <a:endParaRPr lang="en-US">
                <a:solidFill>
                  <a:srgbClr val="FFFFFF"/>
                </a:solidFill>
              </a:endParaRPr>
            </a:p>
          </p:txBody>
        </p:sp>
        <p:sp>
          <p:nvSpPr>
            <p:cNvPr id="62492" name="Oval 28"/>
            <p:cNvSpPr>
              <a:spLocks noChangeArrowheads="1"/>
            </p:cNvSpPr>
            <p:nvPr/>
          </p:nvSpPr>
          <p:spPr bwMode="ltGray">
            <a:xfrm>
              <a:off x="2394" y="3834"/>
              <a:ext cx="1502" cy="288"/>
            </a:xfrm>
            <a:prstGeom prst="ellipse">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pPr>
              <a:endParaRPr lang="en-US">
                <a:solidFill>
                  <a:srgbClr val="FFFFFF"/>
                </a:solidFill>
              </a:endParaRPr>
            </a:p>
          </p:txBody>
        </p:sp>
        <p:sp>
          <p:nvSpPr>
            <p:cNvPr id="62493" name="Oval 29"/>
            <p:cNvSpPr>
              <a:spLocks noChangeArrowheads="1"/>
            </p:cNvSpPr>
            <p:nvPr/>
          </p:nvSpPr>
          <p:spPr bwMode="ltGray">
            <a:xfrm>
              <a:off x="2441" y="3860"/>
              <a:ext cx="1425" cy="220"/>
            </a:xfrm>
            <a:prstGeom prst="ellipse">
              <a:avLst/>
            </a:prstGeom>
            <a:gradFill rotWithShape="0">
              <a:gsLst>
                <a:gs pos="0">
                  <a:schemeClr val="bg2"/>
                </a:gs>
                <a:gs pos="100000">
                  <a:schemeClr val="bg2">
                    <a:gamma/>
                    <a:tint val="81961"/>
                    <a:invGamma/>
                  </a:schemeClr>
                </a:gs>
              </a:gsLst>
              <a:lin ang="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pPr>
              <a:endParaRPr lang="en-US">
                <a:solidFill>
                  <a:srgbClr val="FFFFFF"/>
                </a:solidFill>
              </a:endParaRPr>
            </a:p>
          </p:txBody>
        </p:sp>
        <p:sp>
          <p:nvSpPr>
            <p:cNvPr id="62494" name="Freeform 30"/>
            <p:cNvSpPr>
              <a:spLocks noEditPoints="1"/>
            </p:cNvSpPr>
            <p:nvPr/>
          </p:nvSpPr>
          <p:spPr bwMode="ltGray">
            <a:xfrm>
              <a:off x="3743" y="3788"/>
              <a:ext cx="90" cy="96"/>
            </a:xfrm>
            <a:custGeom>
              <a:avLst/>
              <a:gdLst>
                <a:gd name="T0" fmla="*/ 66 w 90"/>
                <a:gd name="T1" fmla="*/ 96 h 96"/>
                <a:gd name="T2" fmla="*/ 78 w 90"/>
                <a:gd name="T3" fmla="*/ 66 h 96"/>
                <a:gd name="T4" fmla="*/ 90 w 90"/>
                <a:gd name="T5" fmla="*/ 42 h 96"/>
                <a:gd name="T6" fmla="*/ 78 w 90"/>
                <a:gd name="T7" fmla="*/ 18 h 96"/>
                <a:gd name="T8" fmla="*/ 60 w 90"/>
                <a:gd name="T9" fmla="*/ 0 h 96"/>
                <a:gd name="T10" fmla="*/ 30 w 90"/>
                <a:gd name="T11" fmla="*/ 6 h 96"/>
                <a:gd name="T12" fmla="*/ 18 w 90"/>
                <a:gd name="T13" fmla="*/ 18 h 96"/>
                <a:gd name="T14" fmla="*/ 6 w 90"/>
                <a:gd name="T15" fmla="*/ 30 h 96"/>
                <a:gd name="T16" fmla="*/ 0 w 90"/>
                <a:gd name="T17" fmla="*/ 42 h 96"/>
                <a:gd name="T18" fmla="*/ 6 w 90"/>
                <a:gd name="T19" fmla="*/ 60 h 96"/>
                <a:gd name="T20" fmla="*/ 24 w 90"/>
                <a:gd name="T21" fmla="*/ 78 h 96"/>
                <a:gd name="T22" fmla="*/ 48 w 90"/>
                <a:gd name="T23" fmla="*/ 90 h 96"/>
                <a:gd name="T24" fmla="*/ 66 w 90"/>
                <a:gd name="T25" fmla="*/ 96 h 96"/>
                <a:gd name="T26" fmla="*/ 66 w 90"/>
                <a:gd name="T27" fmla="*/ 96 h 96"/>
                <a:gd name="T28" fmla="*/ 42 w 90"/>
                <a:gd name="T29" fmla="*/ 18 h 96"/>
                <a:gd name="T30" fmla="*/ 60 w 90"/>
                <a:gd name="T31" fmla="*/ 18 h 96"/>
                <a:gd name="T32" fmla="*/ 72 w 90"/>
                <a:gd name="T33" fmla="*/ 24 h 96"/>
                <a:gd name="T34" fmla="*/ 72 w 90"/>
                <a:gd name="T35" fmla="*/ 36 h 96"/>
                <a:gd name="T36" fmla="*/ 72 w 90"/>
                <a:gd name="T37" fmla="*/ 48 h 96"/>
                <a:gd name="T38" fmla="*/ 66 w 90"/>
                <a:gd name="T39" fmla="*/ 72 h 96"/>
                <a:gd name="T40" fmla="*/ 60 w 90"/>
                <a:gd name="T41" fmla="*/ 78 h 96"/>
                <a:gd name="T42" fmla="*/ 60 w 90"/>
                <a:gd name="T43" fmla="*/ 84 h 96"/>
                <a:gd name="T44" fmla="*/ 42 w 90"/>
                <a:gd name="T45" fmla="*/ 72 h 96"/>
                <a:gd name="T46" fmla="*/ 30 w 90"/>
                <a:gd name="T47" fmla="*/ 66 h 96"/>
                <a:gd name="T48" fmla="*/ 18 w 90"/>
                <a:gd name="T49" fmla="*/ 42 h 96"/>
                <a:gd name="T50" fmla="*/ 24 w 90"/>
                <a:gd name="T51" fmla="*/ 30 h 96"/>
                <a:gd name="T52" fmla="*/ 42 w 90"/>
                <a:gd name="T53" fmla="*/ 18 h 96"/>
                <a:gd name="T54" fmla="*/ 42 w 90"/>
                <a:gd name="T55"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0" h="96">
                  <a:moveTo>
                    <a:pt x="66" y="96"/>
                  </a:moveTo>
                  <a:lnTo>
                    <a:pt x="78" y="66"/>
                  </a:lnTo>
                  <a:lnTo>
                    <a:pt x="90" y="42"/>
                  </a:lnTo>
                  <a:lnTo>
                    <a:pt x="78" y="18"/>
                  </a:lnTo>
                  <a:lnTo>
                    <a:pt x="60" y="0"/>
                  </a:lnTo>
                  <a:lnTo>
                    <a:pt x="30" y="6"/>
                  </a:lnTo>
                  <a:lnTo>
                    <a:pt x="18" y="18"/>
                  </a:lnTo>
                  <a:lnTo>
                    <a:pt x="6" y="30"/>
                  </a:lnTo>
                  <a:lnTo>
                    <a:pt x="0" y="42"/>
                  </a:lnTo>
                  <a:lnTo>
                    <a:pt x="6" y="60"/>
                  </a:lnTo>
                  <a:lnTo>
                    <a:pt x="24" y="78"/>
                  </a:lnTo>
                  <a:lnTo>
                    <a:pt x="48" y="90"/>
                  </a:lnTo>
                  <a:lnTo>
                    <a:pt x="66" y="96"/>
                  </a:lnTo>
                  <a:lnTo>
                    <a:pt x="66" y="96"/>
                  </a:lnTo>
                  <a:close/>
                  <a:moveTo>
                    <a:pt x="42" y="18"/>
                  </a:moveTo>
                  <a:lnTo>
                    <a:pt x="60" y="18"/>
                  </a:lnTo>
                  <a:lnTo>
                    <a:pt x="72" y="24"/>
                  </a:lnTo>
                  <a:lnTo>
                    <a:pt x="72" y="36"/>
                  </a:lnTo>
                  <a:lnTo>
                    <a:pt x="72" y="48"/>
                  </a:lnTo>
                  <a:lnTo>
                    <a:pt x="66" y="72"/>
                  </a:lnTo>
                  <a:lnTo>
                    <a:pt x="60" y="78"/>
                  </a:lnTo>
                  <a:lnTo>
                    <a:pt x="60" y="84"/>
                  </a:lnTo>
                  <a:lnTo>
                    <a:pt x="42" y="72"/>
                  </a:lnTo>
                  <a:lnTo>
                    <a:pt x="30" y="66"/>
                  </a:lnTo>
                  <a:lnTo>
                    <a:pt x="18" y="42"/>
                  </a:lnTo>
                  <a:lnTo>
                    <a:pt x="24" y="30"/>
                  </a:lnTo>
                  <a:lnTo>
                    <a:pt x="42" y="18"/>
                  </a:lnTo>
                  <a:lnTo>
                    <a:pt x="42" y="18"/>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a:solidFill>
                  <a:srgbClr val="FFFFFF"/>
                </a:solidFill>
              </a:endParaRPr>
            </a:p>
          </p:txBody>
        </p:sp>
        <p:sp>
          <p:nvSpPr>
            <p:cNvPr id="62495" name="Freeform 31"/>
            <p:cNvSpPr>
              <a:spLocks noEditPoints="1"/>
            </p:cNvSpPr>
            <p:nvPr/>
          </p:nvSpPr>
          <p:spPr bwMode="ltGray">
            <a:xfrm>
              <a:off x="5422" y="3603"/>
              <a:ext cx="72" cy="108"/>
            </a:xfrm>
            <a:custGeom>
              <a:avLst/>
              <a:gdLst>
                <a:gd name="T0" fmla="*/ 0 w 72"/>
                <a:gd name="T1" fmla="*/ 90 h 108"/>
                <a:gd name="T2" fmla="*/ 12 w 72"/>
                <a:gd name="T3" fmla="*/ 102 h 108"/>
                <a:gd name="T4" fmla="*/ 24 w 72"/>
                <a:gd name="T5" fmla="*/ 108 h 108"/>
                <a:gd name="T6" fmla="*/ 48 w 72"/>
                <a:gd name="T7" fmla="*/ 108 h 108"/>
                <a:gd name="T8" fmla="*/ 66 w 72"/>
                <a:gd name="T9" fmla="*/ 96 h 108"/>
                <a:gd name="T10" fmla="*/ 72 w 72"/>
                <a:gd name="T11" fmla="*/ 66 h 108"/>
                <a:gd name="T12" fmla="*/ 66 w 72"/>
                <a:gd name="T13" fmla="*/ 42 h 108"/>
                <a:gd name="T14" fmla="*/ 60 w 72"/>
                <a:gd name="T15" fmla="*/ 18 h 108"/>
                <a:gd name="T16" fmla="*/ 48 w 72"/>
                <a:gd name="T17" fmla="*/ 6 h 108"/>
                <a:gd name="T18" fmla="*/ 42 w 72"/>
                <a:gd name="T19" fmla="*/ 0 h 108"/>
                <a:gd name="T20" fmla="*/ 42 w 72"/>
                <a:gd name="T21" fmla="*/ 0 h 108"/>
                <a:gd name="T22" fmla="*/ 36 w 72"/>
                <a:gd name="T23" fmla="*/ 0 h 108"/>
                <a:gd name="T24" fmla="*/ 18 w 72"/>
                <a:gd name="T25" fmla="*/ 24 h 108"/>
                <a:gd name="T26" fmla="*/ 6 w 72"/>
                <a:gd name="T27" fmla="*/ 48 h 108"/>
                <a:gd name="T28" fmla="*/ 0 w 72"/>
                <a:gd name="T29" fmla="*/ 66 h 108"/>
                <a:gd name="T30" fmla="*/ 0 w 72"/>
                <a:gd name="T31" fmla="*/ 90 h 108"/>
                <a:gd name="T32" fmla="*/ 0 w 72"/>
                <a:gd name="T33" fmla="*/ 90 h 108"/>
                <a:gd name="T34" fmla="*/ 12 w 72"/>
                <a:gd name="T35" fmla="*/ 66 h 108"/>
                <a:gd name="T36" fmla="*/ 18 w 72"/>
                <a:gd name="T37" fmla="*/ 48 h 108"/>
                <a:gd name="T38" fmla="*/ 24 w 72"/>
                <a:gd name="T39" fmla="*/ 36 h 108"/>
                <a:gd name="T40" fmla="*/ 30 w 72"/>
                <a:gd name="T41" fmla="*/ 24 h 108"/>
                <a:gd name="T42" fmla="*/ 36 w 72"/>
                <a:gd name="T43" fmla="*/ 18 h 108"/>
                <a:gd name="T44" fmla="*/ 54 w 72"/>
                <a:gd name="T45" fmla="*/ 30 h 108"/>
                <a:gd name="T46" fmla="*/ 60 w 72"/>
                <a:gd name="T47" fmla="*/ 48 h 108"/>
                <a:gd name="T48" fmla="*/ 66 w 72"/>
                <a:gd name="T49" fmla="*/ 72 h 108"/>
                <a:gd name="T50" fmla="*/ 66 w 72"/>
                <a:gd name="T51" fmla="*/ 84 h 108"/>
                <a:gd name="T52" fmla="*/ 54 w 72"/>
                <a:gd name="T53" fmla="*/ 96 h 108"/>
                <a:gd name="T54" fmla="*/ 30 w 72"/>
                <a:gd name="T55" fmla="*/ 102 h 108"/>
                <a:gd name="T56" fmla="*/ 24 w 72"/>
                <a:gd name="T57" fmla="*/ 96 h 108"/>
                <a:gd name="T58" fmla="*/ 12 w 72"/>
                <a:gd name="T59" fmla="*/ 90 h 108"/>
                <a:gd name="T60" fmla="*/ 12 w 72"/>
                <a:gd name="T61" fmla="*/ 78 h 108"/>
                <a:gd name="T62" fmla="*/ 12 w 72"/>
                <a:gd name="T63" fmla="*/ 66 h 108"/>
                <a:gd name="T64" fmla="*/ 12 w 72"/>
                <a:gd name="T65" fmla="*/ 6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2" h="108">
                  <a:moveTo>
                    <a:pt x="0" y="90"/>
                  </a:moveTo>
                  <a:lnTo>
                    <a:pt x="12" y="102"/>
                  </a:lnTo>
                  <a:lnTo>
                    <a:pt x="24" y="108"/>
                  </a:lnTo>
                  <a:lnTo>
                    <a:pt x="48" y="108"/>
                  </a:lnTo>
                  <a:lnTo>
                    <a:pt x="66" y="96"/>
                  </a:lnTo>
                  <a:lnTo>
                    <a:pt x="72" y="66"/>
                  </a:lnTo>
                  <a:lnTo>
                    <a:pt x="66" y="42"/>
                  </a:lnTo>
                  <a:lnTo>
                    <a:pt x="60" y="18"/>
                  </a:lnTo>
                  <a:lnTo>
                    <a:pt x="48" y="6"/>
                  </a:lnTo>
                  <a:lnTo>
                    <a:pt x="42" y="0"/>
                  </a:lnTo>
                  <a:lnTo>
                    <a:pt x="42" y="0"/>
                  </a:lnTo>
                  <a:lnTo>
                    <a:pt x="36" y="0"/>
                  </a:lnTo>
                  <a:lnTo>
                    <a:pt x="18" y="24"/>
                  </a:lnTo>
                  <a:lnTo>
                    <a:pt x="6" y="48"/>
                  </a:lnTo>
                  <a:lnTo>
                    <a:pt x="0" y="66"/>
                  </a:lnTo>
                  <a:lnTo>
                    <a:pt x="0" y="90"/>
                  </a:lnTo>
                  <a:lnTo>
                    <a:pt x="0" y="90"/>
                  </a:lnTo>
                  <a:close/>
                  <a:moveTo>
                    <a:pt x="12" y="66"/>
                  </a:moveTo>
                  <a:lnTo>
                    <a:pt x="18" y="48"/>
                  </a:lnTo>
                  <a:lnTo>
                    <a:pt x="24" y="36"/>
                  </a:lnTo>
                  <a:lnTo>
                    <a:pt x="30" y="24"/>
                  </a:lnTo>
                  <a:lnTo>
                    <a:pt x="36" y="18"/>
                  </a:lnTo>
                  <a:lnTo>
                    <a:pt x="54" y="30"/>
                  </a:lnTo>
                  <a:lnTo>
                    <a:pt x="60" y="48"/>
                  </a:lnTo>
                  <a:lnTo>
                    <a:pt x="66" y="72"/>
                  </a:lnTo>
                  <a:lnTo>
                    <a:pt x="66" y="84"/>
                  </a:lnTo>
                  <a:lnTo>
                    <a:pt x="54" y="96"/>
                  </a:lnTo>
                  <a:lnTo>
                    <a:pt x="30" y="102"/>
                  </a:lnTo>
                  <a:lnTo>
                    <a:pt x="24" y="96"/>
                  </a:lnTo>
                  <a:lnTo>
                    <a:pt x="12"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a:solidFill>
                  <a:srgbClr val="FFFFFF"/>
                </a:solidFill>
              </a:endParaRPr>
            </a:p>
          </p:txBody>
        </p:sp>
        <p:sp>
          <p:nvSpPr>
            <p:cNvPr id="62496" name="Rectangle 32"/>
            <p:cNvSpPr>
              <a:spLocks noChangeArrowheads="1"/>
            </p:cNvSpPr>
            <p:nvPr/>
          </p:nvSpPr>
          <p:spPr bwMode="ltGray">
            <a:xfrm>
              <a:off x="4238" y="1773"/>
              <a:ext cx="173" cy="2539"/>
            </a:xfrm>
            <a:prstGeom prst="rect">
              <a:avLst/>
            </a:prstGeom>
            <a:gradFill rotWithShape="0">
              <a:gsLst>
                <a:gs pos="0">
                  <a:schemeClr val="bg2">
                    <a:gamma/>
                    <a:tint val="81961"/>
                    <a:invGamma/>
                  </a:schemeClr>
                </a:gs>
                <a:gs pos="100000">
                  <a:schemeClr val="bg2"/>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pPr>
              <a:endParaRPr lang="en-US">
                <a:solidFill>
                  <a:srgbClr val="FFFFFF"/>
                </a:solidFill>
              </a:endParaRPr>
            </a:p>
          </p:txBody>
        </p:sp>
        <p:sp>
          <p:nvSpPr>
            <p:cNvPr id="62497" name="Rectangle 33"/>
            <p:cNvSpPr>
              <a:spLocks noChangeArrowheads="1"/>
            </p:cNvSpPr>
            <p:nvPr/>
          </p:nvSpPr>
          <p:spPr bwMode="ltGray">
            <a:xfrm>
              <a:off x="4288" y="1545"/>
              <a:ext cx="76" cy="240"/>
            </a:xfrm>
            <a:prstGeom prst="rect">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pPr>
              <a:endParaRPr lang="en-US">
                <a:solidFill>
                  <a:srgbClr val="FFFFFF"/>
                </a:solidFill>
              </a:endParaRPr>
            </a:p>
          </p:txBody>
        </p:sp>
        <p:sp>
          <p:nvSpPr>
            <p:cNvPr id="62498" name="AutoShape 34"/>
            <p:cNvSpPr>
              <a:spLocks noChangeArrowheads="1"/>
            </p:cNvSpPr>
            <p:nvPr/>
          </p:nvSpPr>
          <p:spPr bwMode="ltGray">
            <a:xfrm>
              <a:off x="4220" y="1743"/>
              <a:ext cx="205" cy="52"/>
            </a:xfrm>
            <a:prstGeom prst="roundRect">
              <a:avLst>
                <a:gd name="adj" fmla="val 16667"/>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pPr>
              <a:endParaRPr lang="en-US">
                <a:solidFill>
                  <a:srgbClr val="FFFFFF"/>
                </a:solidFill>
              </a:endParaRPr>
            </a:p>
          </p:txBody>
        </p:sp>
        <p:sp>
          <p:nvSpPr>
            <p:cNvPr id="62499" name="Freeform 35"/>
            <p:cNvSpPr>
              <a:spLocks/>
            </p:cNvSpPr>
            <p:nvPr/>
          </p:nvSpPr>
          <p:spPr bwMode="ltGray">
            <a:xfrm>
              <a:off x="4306" y="1529"/>
              <a:ext cx="252" cy="1576"/>
            </a:xfrm>
            <a:custGeom>
              <a:avLst/>
              <a:gdLst>
                <a:gd name="T0" fmla="*/ 252 w 252"/>
                <a:gd name="T1" fmla="*/ 1576 h 1576"/>
                <a:gd name="T2" fmla="*/ 12 w 252"/>
                <a:gd name="T3" fmla="*/ 84 h 1576"/>
                <a:gd name="T4" fmla="*/ 12 w 252"/>
                <a:gd name="T5" fmla="*/ 60 h 1576"/>
                <a:gd name="T6" fmla="*/ 0 w 252"/>
                <a:gd name="T7" fmla="*/ 12 h 1576"/>
                <a:gd name="T8" fmla="*/ 72 w 252"/>
                <a:gd name="T9" fmla="*/ 0 h 1576"/>
                <a:gd name="T10" fmla="*/ 72 w 252"/>
                <a:gd name="T11" fmla="*/ 0 h 1576"/>
                <a:gd name="T12" fmla="*/ 78 w 252"/>
                <a:gd name="T13" fmla="*/ 48 h 1576"/>
                <a:gd name="T14" fmla="*/ 88 w 252"/>
                <a:gd name="T15" fmla="*/ 66 h 15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2" h="1576">
                  <a:moveTo>
                    <a:pt x="252" y="1576"/>
                  </a:moveTo>
                  <a:lnTo>
                    <a:pt x="12" y="84"/>
                  </a:lnTo>
                  <a:lnTo>
                    <a:pt x="12" y="60"/>
                  </a:lnTo>
                  <a:lnTo>
                    <a:pt x="0" y="12"/>
                  </a:lnTo>
                  <a:lnTo>
                    <a:pt x="72" y="0"/>
                  </a:lnTo>
                  <a:lnTo>
                    <a:pt x="72" y="0"/>
                  </a:lnTo>
                  <a:lnTo>
                    <a:pt x="78" y="48"/>
                  </a:lnTo>
                  <a:lnTo>
                    <a:pt x="88" y="66"/>
                  </a:lnTo>
                </a:path>
              </a:pathLst>
            </a:custGeom>
            <a:gradFill rotWithShape="0">
              <a:gsLst>
                <a:gs pos="0">
                  <a:schemeClr val="bg2">
                    <a:gamma/>
                    <a:tint val="81961"/>
                    <a:invGamma/>
                  </a:schemeClr>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a:solidFill>
                  <a:srgbClr val="FFFFFF"/>
                </a:solidFill>
              </a:endParaRPr>
            </a:p>
          </p:txBody>
        </p:sp>
        <p:sp>
          <p:nvSpPr>
            <p:cNvPr id="62500" name="Freeform 36"/>
            <p:cNvSpPr>
              <a:spLocks/>
            </p:cNvSpPr>
            <p:nvPr/>
          </p:nvSpPr>
          <p:spPr bwMode="ltGray">
            <a:xfrm>
              <a:off x="4169" y="1421"/>
              <a:ext cx="317" cy="138"/>
            </a:xfrm>
            <a:custGeom>
              <a:avLst/>
              <a:gdLst>
                <a:gd name="T0" fmla="*/ 161 w 316"/>
                <a:gd name="T1" fmla="*/ 0 h 138"/>
                <a:gd name="T2" fmla="*/ 227 w 316"/>
                <a:gd name="T3" fmla="*/ 6 h 138"/>
                <a:gd name="T4" fmla="*/ 275 w 316"/>
                <a:gd name="T5" fmla="*/ 36 h 138"/>
                <a:gd name="T6" fmla="*/ 304 w 316"/>
                <a:gd name="T7" fmla="*/ 78 h 138"/>
                <a:gd name="T8" fmla="*/ 316 w 316"/>
                <a:gd name="T9" fmla="*/ 138 h 138"/>
                <a:gd name="T10" fmla="*/ 0 w 316"/>
                <a:gd name="T11" fmla="*/ 138 h 138"/>
                <a:gd name="T12" fmla="*/ 11 w 316"/>
                <a:gd name="T13" fmla="*/ 78 h 138"/>
                <a:gd name="T14" fmla="*/ 47 w 316"/>
                <a:gd name="T15" fmla="*/ 36 h 138"/>
                <a:gd name="T16" fmla="*/ 95 w 316"/>
                <a:gd name="T17" fmla="*/ 6 h 138"/>
                <a:gd name="T18" fmla="*/ 161 w 316"/>
                <a:gd name="T19" fmla="*/ 0 h 138"/>
                <a:gd name="T20" fmla="*/ 161 w 316"/>
                <a:gd name="T21"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6" h="138">
                  <a:moveTo>
                    <a:pt x="161" y="0"/>
                  </a:moveTo>
                  <a:lnTo>
                    <a:pt x="227" y="6"/>
                  </a:lnTo>
                  <a:lnTo>
                    <a:pt x="275" y="36"/>
                  </a:lnTo>
                  <a:lnTo>
                    <a:pt x="304" y="78"/>
                  </a:lnTo>
                  <a:lnTo>
                    <a:pt x="316" y="138"/>
                  </a:lnTo>
                  <a:lnTo>
                    <a:pt x="0" y="138"/>
                  </a:lnTo>
                  <a:lnTo>
                    <a:pt x="11" y="78"/>
                  </a:lnTo>
                  <a:lnTo>
                    <a:pt x="47" y="36"/>
                  </a:lnTo>
                  <a:lnTo>
                    <a:pt x="95" y="6"/>
                  </a:lnTo>
                  <a:lnTo>
                    <a:pt x="161" y="0"/>
                  </a:lnTo>
                  <a:lnTo>
                    <a:pt x="161" y="0"/>
                  </a:lnTo>
                  <a:close/>
                </a:path>
              </a:pathLst>
            </a:custGeom>
            <a:gradFill rotWithShape="0">
              <a:gsLst>
                <a:gs pos="0">
                  <a:schemeClr val="bg2">
                    <a:gamma/>
                    <a:tint val="81961"/>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a:solidFill>
                  <a:srgbClr val="FFFFFF"/>
                </a:solidFill>
              </a:endParaRPr>
            </a:p>
          </p:txBody>
        </p:sp>
      </p:grpSp>
      <p:sp>
        <p:nvSpPr>
          <p:cNvPr id="62501" name="Rectangle 37"/>
          <p:cNvSpPr>
            <a:spLocks noGrp="1" noChangeArrowheads="1"/>
          </p:cNvSpPr>
          <p:nvPr>
            <p:ph type="dt" sz="half" idx="2"/>
          </p:nvPr>
        </p:nvSpPr>
        <p:spPr/>
        <p:txBody>
          <a:bodyPr/>
          <a:lstStyle>
            <a:lvl1pPr>
              <a:defRPr/>
            </a:lvl1pPr>
          </a:lstStyle>
          <a:p>
            <a:endParaRPr lang="en-US" altLang="en-US">
              <a:solidFill>
                <a:srgbClr val="FFFFFF"/>
              </a:solidFill>
            </a:endParaRPr>
          </a:p>
        </p:txBody>
      </p:sp>
      <p:sp>
        <p:nvSpPr>
          <p:cNvPr id="62502" name="Rectangle 38"/>
          <p:cNvSpPr>
            <a:spLocks noGrp="1" noChangeArrowheads="1"/>
          </p:cNvSpPr>
          <p:nvPr>
            <p:ph type="ftr" sz="quarter" idx="3"/>
          </p:nvPr>
        </p:nvSpPr>
        <p:spPr/>
        <p:txBody>
          <a:bodyPr/>
          <a:lstStyle>
            <a:lvl1pPr>
              <a:defRPr/>
            </a:lvl1pPr>
          </a:lstStyle>
          <a:p>
            <a:endParaRPr lang="en-US" altLang="en-US">
              <a:solidFill>
                <a:srgbClr val="FFFFFF"/>
              </a:solidFill>
            </a:endParaRPr>
          </a:p>
        </p:txBody>
      </p:sp>
      <p:sp>
        <p:nvSpPr>
          <p:cNvPr id="62503" name="Rectangle 39"/>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pPr lvl="0"/>
            <a:r>
              <a:rPr lang="en-US" altLang="en-US" noProof="0" smtClean="0"/>
              <a:t>Click to edit Master subtitle style</a:t>
            </a:r>
          </a:p>
        </p:txBody>
      </p:sp>
      <p:sp>
        <p:nvSpPr>
          <p:cNvPr id="62504" name="Rectangle 40"/>
          <p:cNvSpPr>
            <a:spLocks noGrp="1" noChangeArrowheads="1"/>
          </p:cNvSpPr>
          <p:nvPr>
            <p:ph type="ctrTitle"/>
          </p:nvPr>
        </p:nvSpPr>
        <p:spPr>
          <a:xfrm>
            <a:off x="685800" y="1768475"/>
            <a:ext cx="7772400" cy="1736725"/>
          </a:xfrm>
        </p:spPr>
        <p:txBody>
          <a:bodyPr anchor="b" anchorCtr="1"/>
          <a:lstStyle>
            <a:lvl1pPr>
              <a:defRPr sz="5400"/>
            </a:lvl1pPr>
          </a:lstStyle>
          <a:p>
            <a:pPr lvl="0"/>
            <a:r>
              <a:rPr lang="en-US" altLang="en-US" noProof="0" smtClean="0"/>
              <a:t>Click to edit Master title style</a:t>
            </a:r>
          </a:p>
        </p:txBody>
      </p:sp>
      <p:sp>
        <p:nvSpPr>
          <p:cNvPr id="62505" name="Rectangle 41"/>
          <p:cNvSpPr>
            <a:spLocks noGrp="1" noChangeArrowheads="1"/>
          </p:cNvSpPr>
          <p:nvPr>
            <p:ph type="sldNum" sz="quarter" idx="4"/>
          </p:nvPr>
        </p:nvSpPr>
        <p:spPr/>
        <p:txBody>
          <a:bodyPr/>
          <a:lstStyle>
            <a:lvl1pPr>
              <a:defRPr/>
            </a:lvl1pPr>
          </a:lstStyle>
          <a:p>
            <a:fld id="{CAD0AE19-A9B8-42D3-A501-29A95775D514}"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1728663184"/>
      </p:ext>
    </p:extLst>
  </p:cSld>
  <p:clrMapOvr>
    <a:masterClrMapping/>
  </p:clrMapOvr>
  <p:transition spd="med">
    <p:fade thruBlk="1"/>
  </p:transition>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22D2F76B-7F61-4AE0-89BD-9C9EEE35F11E}"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3825646756"/>
      </p:ext>
    </p:extLst>
  </p:cSld>
  <p:clrMapOvr>
    <a:masterClrMapping/>
  </p:clrMapOvr>
  <p:transition spd="med">
    <p:fade thruBlk="1"/>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F04E091E-6A06-460A-AB69-19619EA3EF5D}"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1170790436"/>
      </p:ext>
    </p:extLst>
  </p:cSld>
  <p:clrMapOvr>
    <a:masterClrMapping/>
  </p:clrMapOvr>
  <p:transition spd="med">
    <p:fade thruBlk="1"/>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8C809BFE-E661-44D5-A63C-CB3465F116B9}"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89975138"/>
      </p:ext>
    </p:extLst>
  </p:cSld>
  <p:clrMapOvr>
    <a:masterClrMapping/>
  </p:clrMapOvr>
  <p:transition spd="med">
    <p:fade thruBlk="1"/>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solidFill>
                <a:srgbClr val="FFFFFF"/>
              </a:solidFill>
            </a:endParaRPr>
          </a:p>
        </p:txBody>
      </p:sp>
      <p:sp>
        <p:nvSpPr>
          <p:cNvPr id="8" name="Footer Placeholder 7"/>
          <p:cNvSpPr>
            <a:spLocks noGrp="1"/>
          </p:cNvSpPr>
          <p:nvPr>
            <p:ph type="ftr" sz="quarter" idx="11"/>
          </p:nvPr>
        </p:nvSpPr>
        <p:spPr/>
        <p:txBody>
          <a:bodyPr/>
          <a:lstStyle>
            <a:lvl1pPr>
              <a:defRPr/>
            </a:lvl1pPr>
          </a:lstStyle>
          <a:p>
            <a:endParaRPr lang="en-US" altLang="en-US">
              <a:solidFill>
                <a:srgbClr val="FFFFFF"/>
              </a:solidFill>
            </a:endParaRPr>
          </a:p>
        </p:txBody>
      </p:sp>
      <p:sp>
        <p:nvSpPr>
          <p:cNvPr id="9" name="Slide Number Placeholder 8"/>
          <p:cNvSpPr>
            <a:spLocks noGrp="1"/>
          </p:cNvSpPr>
          <p:nvPr>
            <p:ph type="sldNum" sz="quarter" idx="12"/>
          </p:nvPr>
        </p:nvSpPr>
        <p:spPr/>
        <p:txBody>
          <a:bodyPr/>
          <a:lstStyle>
            <a:lvl1pPr>
              <a:defRPr/>
            </a:lvl1pPr>
          </a:lstStyle>
          <a:p>
            <a:fld id="{13C0F4F1-30B0-41C9-AC1D-C66D481D5CB8}"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1838551913"/>
      </p:ext>
    </p:extLst>
  </p:cSld>
  <p:clrMapOvr>
    <a:masterClrMapping/>
  </p:clrMapOvr>
  <p:transition spd="med">
    <p:fade thruBlk="1"/>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solidFill>
                <a:srgbClr val="FFFFFF"/>
              </a:solidFill>
            </a:endParaRPr>
          </a:p>
        </p:txBody>
      </p:sp>
      <p:sp>
        <p:nvSpPr>
          <p:cNvPr id="4" name="Footer Placeholder 3"/>
          <p:cNvSpPr>
            <a:spLocks noGrp="1"/>
          </p:cNvSpPr>
          <p:nvPr>
            <p:ph type="ftr" sz="quarter" idx="11"/>
          </p:nvPr>
        </p:nvSpPr>
        <p:spPr/>
        <p:txBody>
          <a:bodyPr/>
          <a:lstStyle>
            <a:lvl1pPr>
              <a:defRPr/>
            </a:lvl1pPr>
          </a:lstStyle>
          <a:p>
            <a:endParaRPr lang="en-US" altLang="en-US">
              <a:solidFill>
                <a:srgbClr val="FFFFFF"/>
              </a:solidFill>
            </a:endParaRPr>
          </a:p>
        </p:txBody>
      </p:sp>
      <p:sp>
        <p:nvSpPr>
          <p:cNvPr id="5" name="Slide Number Placeholder 4"/>
          <p:cNvSpPr>
            <a:spLocks noGrp="1"/>
          </p:cNvSpPr>
          <p:nvPr>
            <p:ph type="sldNum" sz="quarter" idx="12"/>
          </p:nvPr>
        </p:nvSpPr>
        <p:spPr/>
        <p:txBody>
          <a:bodyPr/>
          <a:lstStyle>
            <a:lvl1pPr>
              <a:defRPr/>
            </a:lvl1pPr>
          </a:lstStyle>
          <a:p>
            <a:fld id="{5B8121C3-25EA-4CAC-BB98-41A1FAAC390A}"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1834258141"/>
      </p:ext>
    </p:extLst>
  </p:cSld>
  <p:clrMapOvr>
    <a:masterClrMapping/>
  </p:clrMapOvr>
  <p:transition spd="med">
    <p:fade thruBlk="1"/>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solidFill>
                <a:srgbClr val="FFFFFF"/>
              </a:solidFill>
            </a:endParaRPr>
          </a:p>
        </p:txBody>
      </p:sp>
      <p:sp>
        <p:nvSpPr>
          <p:cNvPr id="3" name="Footer Placeholder 2"/>
          <p:cNvSpPr>
            <a:spLocks noGrp="1"/>
          </p:cNvSpPr>
          <p:nvPr>
            <p:ph type="ftr" sz="quarter" idx="11"/>
          </p:nvPr>
        </p:nvSpPr>
        <p:spPr/>
        <p:txBody>
          <a:bodyPr/>
          <a:lstStyle>
            <a:lvl1pPr>
              <a:defRPr/>
            </a:lvl1pPr>
          </a:lstStyle>
          <a:p>
            <a:endParaRPr lang="en-US" altLang="en-US">
              <a:solidFill>
                <a:srgbClr val="FFFFFF"/>
              </a:solidFill>
            </a:endParaRPr>
          </a:p>
        </p:txBody>
      </p:sp>
      <p:sp>
        <p:nvSpPr>
          <p:cNvPr id="4" name="Slide Number Placeholder 3"/>
          <p:cNvSpPr>
            <a:spLocks noGrp="1"/>
          </p:cNvSpPr>
          <p:nvPr>
            <p:ph type="sldNum" sz="quarter" idx="12"/>
          </p:nvPr>
        </p:nvSpPr>
        <p:spPr/>
        <p:txBody>
          <a:bodyPr/>
          <a:lstStyle>
            <a:lvl1pPr>
              <a:defRPr/>
            </a:lvl1pPr>
          </a:lstStyle>
          <a:p>
            <a:fld id="{01E9C241-7E82-474A-A2B1-49C6D4E69110}"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2219579910"/>
      </p:ext>
    </p:extLst>
  </p:cSld>
  <p:clrMapOvr>
    <a:masterClrMapping/>
  </p:clrMapOvr>
  <p:transition spd="med">
    <p:fade thruBlk="1"/>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1D4BEEFC-A5A1-427F-BB03-998AAC295D5C}"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1857889507"/>
      </p:ext>
    </p:extLst>
  </p:cSld>
  <p:clrMapOvr>
    <a:masterClrMapping/>
  </p:clrMapOvr>
  <p:transition spd="med">
    <p:fade thruBlk="1"/>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D28465CE-5E12-4B8A-981A-2272145E4960}"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693595314"/>
      </p:ext>
    </p:extLst>
  </p:cSld>
  <p:clrMapOvr>
    <a:masterClrMapping/>
  </p:clrMapOvr>
  <p:transition spd="med">
    <p:fade thruBlk="1"/>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3FA1862D-7388-410F-8A6C-F3A9523A6684}"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3746544804"/>
      </p:ext>
    </p:extLst>
  </p:cSld>
  <p:clrMapOvr>
    <a:masterClrMapping/>
  </p:clrMapOvr>
  <p:transition spd="med">
    <p:fade thruBlk="1"/>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54730530-C8E1-47CA-B9B7-AE0C419D20A8}"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2528219525"/>
      </p:ext>
    </p:extLst>
  </p:cSld>
  <p:clrMapOvr>
    <a:masterClrMapping/>
  </p:clrMapOvr>
  <p:transition spd="med">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7000" r="-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01CF8CCF-2C03-EE40-A581-F2F6974E5DFB}" type="datetimeFigureOut">
              <a:rPr lang="en-US" smtClean="0">
                <a:solidFill>
                  <a:prstClr val="black">
                    <a:tint val="75000"/>
                  </a:prstClr>
                </a:solidFill>
              </a:rPr>
              <a:pPr defTabSz="457200"/>
              <a:t>8/2/2013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ABE43780-39AE-FD47-8E4A-A7BCC7E08357}" type="slidenum">
              <a:rPr lang="en-US" smtClean="0">
                <a:solidFill>
                  <a:prstClr val="black">
                    <a:tint val="75000"/>
                  </a:prstClr>
                </a:solidFill>
              </a:rPr>
              <a:pPr defTabSz="457200"/>
              <a:t>‹#›</a:t>
            </a:fld>
            <a:endParaRPr lang="en-US">
              <a:solidFill>
                <a:prstClr val="black">
                  <a:tint val="75000"/>
                </a:prstClr>
              </a:solidFill>
            </a:endParaRPr>
          </a:p>
        </p:txBody>
      </p:sp>
    </p:spTree>
    <p:extLst>
      <p:ext uri="{BB962C8B-B14F-4D97-AF65-F5344CB8AC3E}">
        <p14:creationId xmlns:p14="http://schemas.microsoft.com/office/powerpoint/2010/main" val="42196837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7000" r="-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01CF8CCF-2C03-EE40-A581-F2F6974E5DFB}" type="datetimeFigureOut">
              <a:rPr lang="en-US" smtClean="0">
                <a:solidFill>
                  <a:prstClr val="black">
                    <a:tint val="75000"/>
                  </a:prstClr>
                </a:solidFill>
              </a:rPr>
              <a:pPr defTabSz="457200"/>
              <a:t>8/2/2013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ABE43780-39AE-FD47-8E4A-A7BCC7E08357}" type="slidenum">
              <a:rPr lang="en-US" smtClean="0">
                <a:solidFill>
                  <a:prstClr val="black">
                    <a:tint val="75000"/>
                  </a:prstClr>
                </a:solidFill>
              </a:rPr>
              <a:pPr defTabSz="457200"/>
              <a:t>‹#›</a:t>
            </a:fld>
            <a:endParaRPr lang="en-US">
              <a:solidFill>
                <a:prstClr val="black">
                  <a:tint val="75000"/>
                </a:prstClr>
              </a:solidFill>
            </a:endParaRPr>
          </a:p>
        </p:txBody>
      </p:sp>
    </p:spTree>
    <p:extLst>
      <p:ext uri="{BB962C8B-B14F-4D97-AF65-F5344CB8AC3E}">
        <p14:creationId xmlns:p14="http://schemas.microsoft.com/office/powerpoint/2010/main" val="119012177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7000" r="-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01CF8CCF-2C03-EE40-A581-F2F6974E5DFB}" type="datetimeFigureOut">
              <a:rPr lang="en-US" smtClean="0">
                <a:solidFill>
                  <a:prstClr val="black">
                    <a:tint val="75000"/>
                  </a:prstClr>
                </a:solidFill>
              </a:rPr>
              <a:pPr defTabSz="457200"/>
              <a:t>8/2/2013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ABE43780-39AE-FD47-8E4A-A7BCC7E08357}" type="slidenum">
              <a:rPr lang="en-US" smtClean="0">
                <a:solidFill>
                  <a:prstClr val="black">
                    <a:tint val="75000"/>
                  </a:prstClr>
                </a:solidFill>
              </a:rPr>
              <a:pPr defTabSz="457200"/>
              <a:t>‹#›</a:t>
            </a:fld>
            <a:endParaRPr lang="en-US">
              <a:solidFill>
                <a:prstClr val="black">
                  <a:tint val="75000"/>
                </a:prstClr>
              </a:solidFill>
            </a:endParaRPr>
          </a:p>
        </p:txBody>
      </p:sp>
    </p:spTree>
    <p:extLst>
      <p:ext uri="{BB962C8B-B14F-4D97-AF65-F5344CB8AC3E}">
        <p14:creationId xmlns:p14="http://schemas.microsoft.com/office/powerpoint/2010/main" val="76336761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7000" r="-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01CF8CCF-2C03-EE40-A581-F2F6974E5DFB}" type="datetimeFigureOut">
              <a:rPr lang="en-US" smtClean="0">
                <a:solidFill>
                  <a:prstClr val="black">
                    <a:tint val="75000"/>
                  </a:prstClr>
                </a:solidFill>
              </a:rPr>
              <a:pPr defTabSz="457200"/>
              <a:t>8/2/2013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ABE43780-39AE-FD47-8E4A-A7BCC7E08357}" type="slidenum">
              <a:rPr lang="en-US" smtClean="0">
                <a:solidFill>
                  <a:prstClr val="black">
                    <a:tint val="75000"/>
                  </a:prstClr>
                </a:solidFill>
              </a:rPr>
              <a:pPr defTabSz="457200"/>
              <a:t>‹#›</a:t>
            </a:fld>
            <a:endParaRPr lang="en-US">
              <a:solidFill>
                <a:prstClr val="black">
                  <a:tint val="75000"/>
                </a:prstClr>
              </a:solidFill>
            </a:endParaRPr>
          </a:p>
        </p:txBody>
      </p:sp>
    </p:spTree>
    <p:extLst>
      <p:ext uri="{BB962C8B-B14F-4D97-AF65-F5344CB8AC3E}">
        <p14:creationId xmlns:p14="http://schemas.microsoft.com/office/powerpoint/2010/main" val="107568237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7000" r="-17000"/>
          </a:stretch>
        </a:blipFill>
        <a:effectLst/>
      </p:bgPr>
    </p:bg>
    <p:spTree>
      <p:nvGrpSpPr>
        <p:cNvPr id="1" name=""/>
        <p:cNvGrpSpPr/>
        <p:nvPr/>
      </p:nvGrpSpPr>
      <p:grpSpPr>
        <a:xfrm>
          <a:off x="0" y="0"/>
          <a:ext cx="0" cy="0"/>
          <a:chOff x="0" y="0"/>
          <a:chExt cx="0" cy="0"/>
        </a:xfrm>
      </p:grpSpPr>
      <p:grpSp>
        <p:nvGrpSpPr>
          <p:cNvPr id="61442" name="Group 2"/>
          <p:cNvGrpSpPr>
            <a:grpSpLocks/>
          </p:cNvGrpSpPr>
          <p:nvPr/>
        </p:nvGrpSpPr>
        <p:grpSpPr bwMode="auto">
          <a:xfrm>
            <a:off x="3800475" y="1789113"/>
            <a:ext cx="5340350" cy="5056187"/>
            <a:chOff x="2394" y="1127"/>
            <a:chExt cx="3364" cy="3185"/>
          </a:xfrm>
        </p:grpSpPr>
        <p:sp>
          <p:nvSpPr>
            <p:cNvPr id="61443" name="Rectangle 3"/>
            <p:cNvSpPr>
              <a:spLocks noChangeArrowheads="1"/>
            </p:cNvSpPr>
            <p:nvPr userDrawn="1"/>
          </p:nvSpPr>
          <p:spPr bwMode="ltGray">
            <a:xfrm>
              <a:off x="4230" y="1365"/>
              <a:ext cx="197" cy="102"/>
            </a:xfrm>
            <a:prstGeom prst="rect">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pPr>
              <a:endParaRPr lang="en-US">
                <a:solidFill>
                  <a:srgbClr val="FFFFFF"/>
                </a:solidFill>
              </a:endParaRPr>
            </a:p>
          </p:txBody>
        </p:sp>
        <p:sp>
          <p:nvSpPr>
            <p:cNvPr id="61444" name="Oval 4"/>
            <p:cNvSpPr>
              <a:spLocks noChangeArrowheads="1"/>
            </p:cNvSpPr>
            <p:nvPr userDrawn="1"/>
          </p:nvSpPr>
          <p:spPr bwMode="ltGray">
            <a:xfrm>
              <a:off x="4299" y="1185"/>
              <a:ext cx="47" cy="47"/>
            </a:xfrm>
            <a:prstGeom prst="ellipse">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pPr>
              <a:endParaRPr lang="en-US">
                <a:solidFill>
                  <a:srgbClr val="FFFFFF"/>
                </a:solidFill>
              </a:endParaRPr>
            </a:p>
          </p:txBody>
        </p:sp>
        <p:sp>
          <p:nvSpPr>
            <p:cNvPr id="61445" name="Rectangle 5"/>
            <p:cNvSpPr>
              <a:spLocks noChangeArrowheads="1"/>
            </p:cNvSpPr>
            <p:nvPr userDrawn="1"/>
          </p:nvSpPr>
          <p:spPr bwMode="ltGray">
            <a:xfrm rot="995337">
              <a:off x="5205" y="1495"/>
              <a:ext cx="6" cy="2073"/>
            </a:xfrm>
            <a:prstGeom prst="rect">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pPr>
              <a:endParaRPr lang="en-US">
                <a:solidFill>
                  <a:srgbClr val="FFFFFF"/>
                </a:solidFill>
              </a:endParaRPr>
            </a:p>
          </p:txBody>
        </p:sp>
        <p:sp>
          <p:nvSpPr>
            <p:cNvPr id="61446" name="Freeform 6"/>
            <p:cNvSpPr>
              <a:spLocks noEditPoints="1"/>
            </p:cNvSpPr>
            <p:nvPr userDrawn="1"/>
          </p:nvSpPr>
          <p:spPr bwMode="ltGray">
            <a:xfrm>
              <a:off x="4871" y="3508"/>
              <a:ext cx="66" cy="96"/>
            </a:xfrm>
            <a:custGeom>
              <a:avLst/>
              <a:gdLst>
                <a:gd name="T0" fmla="*/ 18 w 66"/>
                <a:gd name="T1" fmla="*/ 96 h 96"/>
                <a:gd name="T2" fmla="*/ 42 w 66"/>
                <a:gd name="T3" fmla="*/ 78 h 96"/>
                <a:gd name="T4" fmla="*/ 60 w 66"/>
                <a:gd name="T5" fmla="*/ 60 h 96"/>
                <a:gd name="T6" fmla="*/ 66 w 66"/>
                <a:gd name="T7" fmla="*/ 36 h 96"/>
                <a:gd name="T8" fmla="*/ 60 w 66"/>
                <a:gd name="T9" fmla="*/ 12 h 96"/>
                <a:gd name="T10" fmla="*/ 36 w 66"/>
                <a:gd name="T11" fmla="*/ 0 h 96"/>
                <a:gd name="T12" fmla="*/ 24 w 66"/>
                <a:gd name="T13" fmla="*/ 6 h 96"/>
                <a:gd name="T14" fmla="*/ 12 w 66"/>
                <a:gd name="T15" fmla="*/ 12 h 96"/>
                <a:gd name="T16" fmla="*/ 0 w 66"/>
                <a:gd name="T17" fmla="*/ 36 h 96"/>
                <a:gd name="T18" fmla="*/ 0 w 66"/>
                <a:gd name="T19" fmla="*/ 60 h 96"/>
                <a:gd name="T20" fmla="*/ 12 w 66"/>
                <a:gd name="T21" fmla="*/ 84 h 96"/>
                <a:gd name="T22" fmla="*/ 18 w 66"/>
                <a:gd name="T23" fmla="*/ 96 h 96"/>
                <a:gd name="T24" fmla="*/ 18 w 66"/>
                <a:gd name="T25" fmla="*/ 96 h 96"/>
                <a:gd name="T26" fmla="*/ 42 w 66"/>
                <a:gd name="T27" fmla="*/ 18 h 96"/>
                <a:gd name="T28" fmla="*/ 54 w 66"/>
                <a:gd name="T29" fmla="*/ 24 h 96"/>
                <a:gd name="T30" fmla="*/ 60 w 66"/>
                <a:gd name="T31" fmla="*/ 36 h 96"/>
                <a:gd name="T32" fmla="*/ 60 w 66"/>
                <a:gd name="T33" fmla="*/ 48 h 96"/>
                <a:gd name="T34" fmla="*/ 54 w 66"/>
                <a:gd name="T35" fmla="*/ 54 h 96"/>
                <a:gd name="T36" fmla="*/ 36 w 66"/>
                <a:gd name="T37" fmla="*/ 72 h 96"/>
                <a:gd name="T38" fmla="*/ 24 w 66"/>
                <a:gd name="T39" fmla="*/ 78 h 96"/>
                <a:gd name="T40" fmla="*/ 24 w 66"/>
                <a:gd name="T41" fmla="*/ 78 h 96"/>
                <a:gd name="T42" fmla="*/ 12 w 66"/>
                <a:gd name="T43" fmla="*/ 48 h 96"/>
                <a:gd name="T44" fmla="*/ 18 w 66"/>
                <a:gd name="T45" fmla="*/ 24 h 96"/>
                <a:gd name="T46" fmla="*/ 30 w 66"/>
                <a:gd name="T47" fmla="*/ 18 h 96"/>
                <a:gd name="T48" fmla="*/ 42 w 66"/>
                <a:gd name="T49" fmla="*/ 18 h 96"/>
                <a:gd name="T50" fmla="*/ 42 w 66"/>
                <a:gd name="T51"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6" h="96">
                  <a:moveTo>
                    <a:pt x="18" y="96"/>
                  </a:moveTo>
                  <a:lnTo>
                    <a:pt x="42" y="78"/>
                  </a:lnTo>
                  <a:lnTo>
                    <a:pt x="60" y="60"/>
                  </a:lnTo>
                  <a:lnTo>
                    <a:pt x="66" y="36"/>
                  </a:lnTo>
                  <a:lnTo>
                    <a:pt x="60" y="12"/>
                  </a:lnTo>
                  <a:lnTo>
                    <a:pt x="36" y="0"/>
                  </a:lnTo>
                  <a:lnTo>
                    <a:pt x="24" y="6"/>
                  </a:lnTo>
                  <a:lnTo>
                    <a:pt x="12" y="12"/>
                  </a:lnTo>
                  <a:lnTo>
                    <a:pt x="0" y="36"/>
                  </a:lnTo>
                  <a:lnTo>
                    <a:pt x="0" y="60"/>
                  </a:lnTo>
                  <a:lnTo>
                    <a:pt x="12" y="84"/>
                  </a:lnTo>
                  <a:lnTo>
                    <a:pt x="18" y="96"/>
                  </a:lnTo>
                  <a:lnTo>
                    <a:pt x="18" y="96"/>
                  </a:lnTo>
                  <a:close/>
                  <a:moveTo>
                    <a:pt x="42" y="18"/>
                  </a:moveTo>
                  <a:lnTo>
                    <a:pt x="54" y="24"/>
                  </a:lnTo>
                  <a:lnTo>
                    <a:pt x="60" y="36"/>
                  </a:lnTo>
                  <a:lnTo>
                    <a:pt x="60" y="48"/>
                  </a:lnTo>
                  <a:lnTo>
                    <a:pt x="54" y="54"/>
                  </a:lnTo>
                  <a:lnTo>
                    <a:pt x="36" y="72"/>
                  </a:lnTo>
                  <a:lnTo>
                    <a:pt x="24" y="78"/>
                  </a:lnTo>
                  <a:lnTo>
                    <a:pt x="24" y="78"/>
                  </a:lnTo>
                  <a:lnTo>
                    <a:pt x="12" y="48"/>
                  </a:lnTo>
                  <a:lnTo>
                    <a:pt x="18" y="24"/>
                  </a:lnTo>
                  <a:lnTo>
                    <a:pt x="30" y="18"/>
                  </a:lnTo>
                  <a:lnTo>
                    <a:pt x="42" y="18"/>
                  </a:lnTo>
                  <a:lnTo>
                    <a:pt x="42" y="18"/>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a:solidFill>
                  <a:srgbClr val="FFFFFF"/>
                </a:solidFill>
              </a:endParaRPr>
            </a:p>
          </p:txBody>
        </p:sp>
        <p:sp>
          <p:nvSpPr>
            <p:cNvPr id="61447" name="Rectangle 7"/>
            <p:cNvSpPr>
              <a:spLocks noChangeArrowheads="1"/>
            </p:cNvSpPr>
            <p:nvPr userDrawn="1"/>
          </p:nvSpPr>
          <p:spPr bwMode="ltGray">
            <a:xfrm rot="91736">
              <a:off x="5487" y="1535"/>
              <a:ext cx="6" cy="1998"/>
            </a:xfrm>
            <a:prstGeom prst="rect">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pPr>
              <a:endParaRPr lang="en-US">
                <a:solidFill>
                  <a:srgbClr val="FFFFFF"/>
                </a:solidFill>
              </a:endParaRPr>
            </a:p>
          </p:txBody>
        </p:sp>
        <p:sp>
          <p:nvSpPr>
            <p:cNvPr id="61448" name="Rectangle 8"/>
            <p:cNvSpPr>
              <a:spLocks noChangeArrowheads="1"/>
            </p:cNvSpPr>
            <p:nvPr userDrawn="1"/>
          </p:nvSpPr>
          <p:spPr bwMode="ltGray">
            <a:xfrm rot="-926223">
              <a:off x="5640" y="1521"/>
              <a:ext cx="6" cy="881"/>
            </a:xfrm>
            <a:prstGeom prst="rect">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pPr>
              <a:endParaRPr lang="en-US">
                <a:solidFill>
                  <a:srgbClr val="FFFFFF"/>
                </a:solidFill>
              </a:endParaRPr>
            </a:p>
          </p:txBody>
        </p:sp>
        <p:sp>
          <p:nvSpPr>
            <p:cNvPr id="61449" name="Rectangle 9"/>
            <p:cNvSpPr>
              <a:spLocks noChangeArrowheads="1"/>
            </p:cNvSpPr>
            <p:nvPr userDrawn="1"/>
          </p:nvSpPr>
          <p:spPr bwMode="ltGray">
            <a:xfrm rot="-1140313">
              <a:off x="3444" y="1816"/>
              <a:ext cx="6" cy="2033"/>
            </a:xfrm>
            <a:prstGeom prst="rect">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pPr>
              <a:endParaRPr lang="en-US">
                <a:solidFill>
                  <a:srgbClr val="FFFFFF"/>
                </a:solidFill>
              </a:endParaRPr>
            </a:p>
          </p:txBody>
        </p:sp>
        <p:sp>
          <p:nvSpPr>
            <p:cNvPr id="61450" name="Rectangle 10"/>
            <p:cNvSpPr>
              <a:spLocks noChangeArrowheads="1"/>
            </p:cNvSpPr>
            <p:nvPr userDrawn="1"/>
          </p:nvSpPr>
          <p:spPr bwMode="ltGray">
            <a:xfrm rot="1114412">
              <a:off x="2757" y="1821"/>
              <a:ext cx="6" cy="2119"/>
            </a:xfrm>
            <a:prstGeom prst="rect">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pPr>
              <a:endParaRPr lang="en-US">
                <a:solidFill>
                  <a:srgbClr val="FFFFFF"/>
                </a:solidFill>
              </a:endParaRPr>
            </a:p>
          </p:txBody>
        </p:sp>
        <p:sp>
          <p:nvSpPr>
            <p:cNvPr id="61451" name="Rectangle 11"/>
            <p:cNvSpPr>
              <a:spLocks noChangeArrowheads="1"/>
            </p:cNvSpPr>
            <p:nvPr userDrawn="1"/>
          </p:nvSpPr>
          <p:spPr bwMode="ltGray">
            <a:xfrm rot="254676">
              <a:off x="3035" y="1870"/>
              <a:ext cx="6" cy="1906"/>
            </a:xfrm>
            <a:prstGeom prst="rect">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pPr>
              <a:endParaRPr lang="en-US">
                <a:solidFill>
                  <a:srgbClr val="FFFFFF"/>
                </a:solidFill>
              </a:endParaRPr>
            </a:p>
          </p:txBody>
        </p:sp>
        <p:sp>
          <p:nvSpPr>
            <p:cNvPr id="61452" name="Freeform 12"/>
            <p:cNvSpPr>
              <a:spLocks/>
            </p:cNvSpPr>
            <p:nvPr userDrawn="1"/>
          </p:nvSpPr>
          <p:spPr bwMode="ltGray">
            <a:xfrm>
              <a:off x="4007" y="3021"/>
              <a:ext cx="623" cy="156"/>
            </a:xfrm>
            <a:custGeom>
              <a:avLst/>
              <a:gdLst>
                <a:gd name="T0" fmla="*/ 6 w 623"/>
                <a:gd name="T1" fmla="*/ 18 h 156"/>
                <a:gd name="T2" fmla="*/ 162 w 623"/>
                <a:gd name="T3" fmla="*/ 36 h 156"/>
                <a:gd name="T4" fmla="*/ 251 w 623"/>
                <a:gd name="T5" fmla="*/ 36 h 156"/>
                <a:gd name="T6" fmla="*/ 354 w 623"/>
                <a:gd name="T7" fmla="*/ 30 h 156"/>
                <a:gd name="T8" fmla="*/ 473 w 623"/>
                <a:gd name="T9" fmla="*/ 18 h 156"/>
                <a:gd name="T10" fmla="*/ 611 w 623"/>
                <a:gd name="T11" fmla="*/ 0 h 156"/>
                <a:gd name="T12" fmla="*/ 623 w 623"/>
                <a:gd name="T13" fmla="*/ 114 h 156"/>
                <a:gd name="T14" fmla="*/ 497 w 623"/>
                <a:gd name="T15" fmla="*/ 138 h 156"/>
                <a:gd name="T16" fmla="*/ 414 w 623"/>
                <a:gd name="T17" fmla="*/ 150 h 156"/>
                <a:gd name="T18" fmla="*/ 318 w 623"/>
                <a:gd name="T19" fmla="*/ 156 h 156"/>
                <a:gd name="T20" fmla="*/ 215 w 623"/>
                <a:gd name="T21" fmla="*/ 156 h 156"/>
                <a:gd name="T22" fmla="*/ 108 w 623"/>
                <a:gd name="T23" fmla="*/ 150 h 156"/>
                <a:gd name="T24" fmla="*/ 0 w 623"/>
                <a:gd name="T25" fmla="*/ 132 h 156"/>
                <a:gd name="T26" fmla="*/ 6 w 623"/>
                <a:gd name="T27" fmla="*/ 18 h 156"/>
                <a:gd name="T28" fmla="*/ 6 w 623"/>
                <a:gd name="T29" fmla="*/ 1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3" h="156">
                  <a:moveTo>
                    <a:pt x="6" y="18"/>
                  </a:moveTo>
                  <a:lnTo>
                    <a:pt x="162" y="36"/>
                  </a:lnTo>
                  <a:lnTo>
                    <a:pt x="251" y="36"/>
                  </a:lnTo>
                  <a:lnTo>
                    <a:pt x="354" y="30"/>
                  </a:lnTo>
                  <a:lnTo>
                    <a:pt x="473" y="18"/>
                  </a:lnTo>
                  <a:lnTo>
                    <a:pt x="611" y="0"/>
                  </a:lnTo>
                  <a:lnTo>
                    <a:pt x="623" y="114"/>
                  </a:lnTo>
                  <a:lnTo>
                    <a:pt x="497" y="138"/>
                  </a:lnTo>
                  <a:lnTo>
                    <a:pt x="414" y="150"/>
                  </a:lnTo>
                  <a:lnTo>
                    <a:pt x="318" y="156"/>
                  </a:lnTo>
                  <a:lnTo>
                    <a:pt x="215" y="156"/>
                  </a:lnTo>
                  <a:lnTo>
                    <a:pt x="108" y="150"/>
                  </a:lnTo>
                  <a:lnTo>
                    <a:pt x="0" y="132"/>
                  </a:lnTo>
                  <a:lnTo>
                    <a:pt x="6" y="18"/>
                  </a:lnTo>
                  <a:lnTo>
                    <a:pt x="6" y="18"/>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a:solidFill>
                  <a:srgbClr val="FFFFFF"/>
                </a:solidFill>
              </a:endParaRPr>
            </a:p>
          </p:txBody>
        </p:sp>
        <p:sp>
          <p:nvSpPr>
            <p:cNvPr id="61453" name="Freeform 13"/>
            <p:cNvSpPr>
              <a:spLocks/>
            </p:cNvSpPr>
            <p:nvPr userDrawn="1"/>
          </p:nvSpPr>
          <p:spPr bwMode="ltGray">
            <a:xfrm>
              <a:off x="4762" y="3591"/>
              <a:ext cx="996" cy="126"/>
            </a:xfrm>
            <a:custGeom>
              <a:avLst/>
              <a:gdLst>
                <a:gd name="T0" fmla="*/ 754 w 993"/>
                <a:gd name="T1" fmla="*/ 6 h 126"/>
                <a:gd name="T2" fmla="*/ 652 w 993"/>
                <a:gd name="T3" fmla="*/ 6 h 126"/>
                <a:gd name="T4" fmla="*/ 563 w 993"/>
                <a:gd name="T5" fmla="*/ 6 h 126"/>
                <a:gd name="T6" fmla="*/ 479 w 993"/>
                <a:gd name="T7" fmla="*/ 6 h 126"/>
                <a:gd name="T8" fmla="*/ 401 w 993"/>
                <a:gd name="T9" fmla="*/ 6 h 126"/>
                <a:gd name="T10" fmla="*/ 335 w 993"/>
                <a:gd name="T11" fmla="*/ 0 h 126"/>
                <a:gd name="T12" fmla="*/ 276 w 993"/>
                <a:gd name="T13" fmla="*/ 0 h 126"/>
                <a:gd name="T14" fmla="*/ 222 w 993"/>
                <a:gd name="T15" fmla="*/ 0 h 126"/>
                <a:gd name="T16" fmla="*/ 180 w 993"/>
                <a:gd name="T17" fmla="*/ 6 h 126"/>
                <a:gd name="T18" fmla="*/ 138 w 993"/>
                <a:gd name="T19" fmla="*/ 6 h 126"/>
                <a:gd name="T20" fmla="*/ 108 w 993"/>
                <a:gd name="T21" fmla="*/ 6 h 126"/>
                <a:gd name="T22" fmla="*/ 54 w 993"/>
                <a:gd name="T23" fmla="*/ 6 h 126"/>
                <a:gd name="T24" fmla="*/ 24 w 993"/>
                <a:gd name="T25" fmla="*/ 12 h 126"/>
                <a:gd name="T26" fmla="*/ 6 w 993"/>
                <a:gd name="T27" fmla="*/ 18 h 126"/>
                <a:gd name="T28" fmla="*/ 0 w 993"/>
                <a:gd name="T29" fmla="*/ 24 h 126"/>
                <a:gd name="T30" fmla="*/ 12 w 993"/>
                <a:gd name="T31" fmla="*/ 42 h 126"/>
                <a:gd name="T32" fmla="*/ 18 w 993"/>
                <a:gd name="T33" fmla="*/ 48 h 126"/>
                <a:gd name="T34" fmla="*/ 30 w 993"/>
                <a:gd name="T35" fmla="*/ 54 h 126"/>
                <a:gd name="T36" fmla="*/ 60 w 993"/>
                <a:gd name="T37" fmla="*/ 60 h 126"/>
                <a:gd name="T38" fmla="*/ 90 w 993"/>
                <a:gd name="T39" fmla="*/ 72 h 126"/>
                <a:gd name="T40" fmla="*/ 144 w 993"/>
                <a:gd name="T41" fmla="*/ 84 h 126"/>
                <a:gd name="T42" fmla="*/ 210 w 993"/>
                <a:gd name="T43" fmla="*/ 90 h 126"/>
                <a:gd name="T44" fmla="*/ 293 w 993"/>
                <a:gd name="T45" fmla="*/ 102 h 126"/>
                <a:gd name="T46" fmla="*/ 389 w 993"/>
                <a:gd name="T47" fmla="*/ 108 h 126"/>
                <a:gd name="T48" fmla="*/ 503 w 993"/>
                <a:gd name="T49" fmla="*/ 120 h 126"/>
                <a:gd name="T50" fmla="*/ 622 w 993"/>
                <a:gd name="T51" fmla="*/ 120 h 126"/>
                <a:gd name="T52" fmla="*/ 754 w 993"/>
                <a:gd name="T53" fmla="*/ 126 h 126"/>
                <a:gd name="T54" fmla="*/ 873 w 993"/>
                <a:gd name="T55" fmla="*/ 126 h 126"/>
                <a:gd name="T56" fmla="*/ 993 w 993"/>
                <a:gd name="T57" fmla="*/ 126 h 126"/>
                <a:gd name="T58" fmla="*/ 993 w 993"/>
                <a:gd name="T59" fmla="*/ 12 h 126"/>
                <a:gd name="T60" fmla="*/ 879 w 993"/>
                <a:gd name="T61" fmla="*/ 12 h 126"/>
                <a:gd name="T62" fmla="*/ 754 w 993"/>
                <a:gd name="T63" fmla="*/ 6 h 126"/>
                <a:gd name="T64" fmla="*/ 754 w 993"/>
                <a:gd name="T65" fmla="*/ 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3" h="126">
                  <a:moveTo>
                    <a:pt x="754" y="6"/>
                  </a:moveTo>
                  <a:lnTo>
                    <a:pt x="652" y="6"/>
                  </a:lnTo>
                  <a:lnTo>
                    <a:pt x="563" y="6"/>
                  </a:lnTo>
                  <a:lnTo>
                    <a:pt x="479" y="6"/>
                  </a:lnTo>
                  <a:lnTo>
                    <a:pt x="401" y="6"/>
                  </a:lnTo>
                  <a:lnTo>
                    <a:pt x="335" y="0"/>
                  </a:lnTo>
                  <a:lnTo>
                    <a:pt x="276" y="0"/>
                  </a:lnTo>
                  <a:lnTo>
                    <a:pt x="222" y="0"/>
                  </a:lnTo>
                  <a:lnTo>
                    <a:pt x="180" y="6"/>
                  </a:lnTo>
                  <a:lnTo>
                    <a:pt x="138" y="6"/>
                  </a:lnTo>
                  <a:lnTo>
                    <a:pt x="108" y="6"/>
                  </a:lnTo>
                  <a:lnTo>
                    <a:pt x="54" y="6"/>
                  </a:lnTo>
                  <a:lnTo>
                    <a:pt x="24" y="12"/>
                  </a:lnTo>
                  <a:lnTo>
                    <a:pt x="6" y="18"/>
                  </a:lnTo>
                  <a:lnTo>
                    <a:pt x="0" y="24"/>
                  </a:lnTo>
                  <a:lnTo>
                    <a:pt x="12" y="42"/>
                  </a:lnTo>
                  <a:lnTo>
                    <a:pt x="18" y="48"/>
                  </a:lnTo>
                  <a:lnTo>
                    <a:pt x="30" y="54"/>
                  </a:lnTo>
                  <a:lnTo>
                    <a:pt x="60" y="60"/>
                  </a:lnTo>
                  <a:lnTo>
                    <a:pt x="90" y="72"/>
                  </a:lnTo>
                  <a:lnTo>
                    <a:pt x="144" y="84"/>
                  </a:lnTo>
                  <a:lnTo>
                    <a:pt x="210" y="90"/>
                  </a:lnTo>
                  <a:lnTo>
                    <a:pt x="293" y="102"/>
                  </a:lnTo>
                  <a:lnTo>
                    <a:pt x="389" y="108"/>
                  </a:lnTo>
                  <a:lnTo>
                    <a:pt x="503" y="120"/>
                  </a:lnTo>
                  <a:lnTo>
                    <a:pt x="622" y="120"/>
                  </a:lnTo>
                  <a:lnTo>
                    <a:pt x="754" y="126"/>
                  </a:lnTo>
                  <a:lnTo>
                    <a:pt x="873" y="126"/>
                  </a:lnTo>
                  <a:lnTo>
                    <a:pt x="993" y="126"/>
                  </a:lnTo>
                  <a:lnTo>
                    <a:pt x="993" y="12"/>
                  </a:lnTo>
                  <a:lnTo>
                    <a:pt x="879" y="12"/>
                  </a:lnTo>
                  <a:lnTo>
                    <a:pt x="754" y="6"/>
                  </a:lnTo>
                  <a:lnTo>
                    <a:pt x="754" y="6"/>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a:solidFill>
                  <a:srgbClr val="FFFFFF"/>
                </a:solidFill>
              </a:endParaRPr>
            </a:p>
          </p:txBody>
        </p:sp>
        <p:sp>
          <p:nvSpPr>
            <p:cNvPr id="61454" name="Freeform 14"/>
            <p:cNvSpPr>
              <a:spLocks/>
            </p:cNvSpPr>
            <p:nvPr userDrawn="1"/>
          </p:nvSpPr>
          <p:spPr bwMode="ltGray">
            <a:xfrm>
              <a:off x="4786" y="3645"/>
              <a:ext cx="972" cy="245"/>
            </a:xfrm>
            <a:custGeom>
              <a:avLst/>
              <a:gdLst>
                <a:gd name="T0" fmla="*/ 0 w 969"/>
                <a:gd name="T1" fmla="*/ 0 h 245"/>
                <a:gd name="T2" fmla="*/ 24 w 969"/>
                <a:gd name="T3" fmla="*/ 54 h 245"/>
                <a:gd name="T4" fmla="*/ 66 w 969"/>
                <a:gd name="T5" fmla="*/ 96 h 245"/>
                <a:gd name="T6" fmla="*/ 120 w 969"/>
                <a:gd name="T7" fmla="*/ 137 h 245"/>
                <a:gd name="T8" fmla="*/ 198 w 969"/>
                <a:gd name="T9" fmla="*/ 173 h 245"/>
                <a:gd name="T10" fmla="*/ 293 w 969"/>
                <a:gd name="T11" fmla="*/ 203 h 245"/>
                <a:gd name="T12" fmla="*/ 353 w 969"/>
                <a:gd name="T13" fmla="*/ 215 h 245"/>
                <a:gd name="T14" fmla="*/ 413 w 969"/>
                <a:gd name="T15" fmla="*/ 227 h 245"/>
                <a:gd name="T16" fmla="*/ 479 w 969"/>
                <a:gd name="T17" fmla="*/ 233 h 245"/>
                <a:gd name="T18" fmla="*/ 556 w 969"/>
                <a:gd name="T19" fmla="*/ 239 h 245"/>
                <a:gd name="T20" fmla="*/ 634 w 969"/>
                <a:gd name="T21" fmla="*/ 245 h 245"/>
                <a:gd name="T22" fmla="*/ 724 w 969"/>
                <a:gd name="T23" fmla="*/ 245 h 245"/>
                <a:gd name="T24" fmla="*/ 855 w 969"/>
                <a:gd name="T25" fmla="*/ 245 h 245"/>
                <a:gd name="T26" fmla="*/ 969 w 969"/>
                <a:gd name="T27" fmla="*/ 239 h 245"/>
                <a:gd name="T28" fmla="*/ 969 w 969"/>
                <a:gd name="T29" fmla="*/ 60 h 245"/>
                <a:gd name="T30" fmla="*/ 700 w 969"/>
                <a:gd name="T31" fmla="*/ 60 h 245"/>
                <a:gd name="T32" fmla="*/ 503 w 969"/>
                <a:gd name="T33" fmla="*/ 54 h 245"/>
                <a:gd name="T34" fmla="*/ 317 w 969"/>
                <a:gd name="T35" fmla="*/ 42 h 245"/>
                <a:gd name="T36" fmla="*/ 150 w 969"/>
                <a:gd name="T37" fmla="*/ 24 h 245"/>
                <a:gd name="T38" fmla="*/ 72 w 969"/>
                <a:gd name="T39" fmla="*/ 12 h 245"/>
                <a:gd name="T40" fmla="*/ 0 w 969"/>
                <a:gd name="T41" fmla="*/ 0 h 245"/>
                <a:gd name="T42" fmla="*/ 0 w 969"/>
                <a:gd name="T43" fmla="*/ 0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69" h="245">
                  <a:moveTo>
                    <a:pt x="0" y="0"/>
                  </a:moveTo>
                  <a:lnTo>
                    <a:pt x="24" y="54"/>
                  </a:lnTo>
                  <a:lnTo>
                    <a:pt x="66" y="96"/>
                  </a:lnTo>
                  <a:lnTo>
                    <a:pt x="120" y="137"/>
                  </a:lnTo>
                  <a:lnTo>
                    <a:pt x="198" y="173"/>
                  </a:lnTo>
                  <a:lnTo>
                    <a:pt x="293" y="203"/>
                  </a:lnTo>
                  <a:lnTo>
                    <a:pt x="353" y="215"/>
                  </a:lnTo>
                  <a:lnTo>
                    <a:pt x="413" y="227"/>
                  </a:lnTo>
                  <a:lnTo>
                    <a:pt x="479" y="233"/>
                  </a:lnTo>
                  <a:lnTo>
                    <a:pt x="556" y="239"/>
                  </a:lnTo>
                  <a:lnTo>
                    <a:pt x="634" y="245"/>
                  </a:lnTo>
                  <a:lnTo>
                    <a:pt x="724" y="245"/>
                  </a:lnTo>
                  <a:lnTo>
                    <a:pt x="855" y="245"/>
                  </a:lnTo>
                  <a:lnTo>
                    <a:pt x="969" y="239"/>
                  </a:lnTo>
                  <a:lnTo>
                    <a:pt x="969" y="60"/>
                  </a:lnTo>
                  <a:lnTo>
                    <a:pt x="700" y="60"/>
                  </a:lnTo>
                  <a:lnTo>
                    <a:pt x="503" y="54"/>
                  </a:lnTo>
                  <a:lnTo>
                    <a:pt x="317" y="42"/>
                  </a:lnTo>
                  <a:lnTo>
                    <a:pt x="150" y="24"/>
                  </a:lnTo>
                  <a:lnTo>
                    <a:pt x="72" y="12"/>
                  </a:lnTo>
                  <a:lnTo>
                    <a:pt x="0" y="0"/>
                  </a:lnTo>
                  <a:lnTo>
                    <a:pt x="0" y="0"/>
                  </a:lnTo>
                  <a:close/>
                </a:path>
              </a:pathLst>
            </a:custGeom>
            <a:gradFill rotWithShape="0">
              <a:gsLst>
                <a:gs pos="0">
                  <a:schemeClr val="bg2"/>
                </a:gs>
                <a:gs pos="100000">
                  <a:schemeClr val="bg2">
                    <a:gamma/>
                    <a:tint val="81961"/>
                    <a:invGamma/>
                  </a:schemeClr>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a:solidFill>
                  <a:srgbClr val="FFFFFF"/>
                </a:solidFill>
              </a:endParaRPr>
            </a:p>
          </p:txBody>
        </p:sp>
        <p:sp>
          <p:nvSpPr>
            <p:cNvPr id="61455" name="Freeform 15"/>
            <p:cNvSpPr>
              <a:spLocks/>
            </p:cNvSpPr>
            <p:nvPr userDrawn="1"/>
          </p:nvSpPr>
          <p:spPr bwMode="ltGray">
            <a:xfrm>
              <a:off x="4804" y="3591"/>
              <a:ext cx="954" cy="90"/>
            </a:xfrm>
            <a:custGeom>
              <a:avLst/>
              <a:gdLst>
                <a:gd name="T0" fmla="*/ 700 w 951"/>
                <a:gd name="T1" fmla="*/ 0 h 90"/>
                <a:gd name="T2" fmla="*/ 598 w 951"/>
                <a:gd name="T3" fmla="*/ 0 h 90"/>
                <a:gd name="T4" fmla="*/ 515 w 951"/>
                <a:gd name="T5" fmla="*/ 0 h 90"/>
                <a:gd name="T6" fmla="*/ 431 w 951"/>
                <a:gd name="T7" fmla="*/ 0 h 90"/>
                <a:gd name="T8" fmla="*/ 365 w 951"/>
                <a:gd name="T9" fmla="*/ 0 h 90"/>
                <a:gd name="T10" fmla="*/ 299 w 951"/>
                <a:gd name="T11" fmla="*/ 0 h 90"/>
                <a:gd name="T12" fmla="*/ 245 w 951"/>
                <a:gd name="T13" fmla="*/ 0 h 90"/>
                <a:gd name="T14" fmla="*/ 198 w 951"/>
                <a:gd name="T15" fmla="*/ 0 h 90"/>
                <a:gd name="T16" fmla="*/ 162 w 951"/>
                <a:gd name="T17" fmla="*/ 0 h 90"/>
                <a:gd name="T18" fmla="*/ 126 w 951"/>
                <a:gd name="T19" fmla="*/ 6 h 90"/>
                <a:gd name="T20" fmla="*/ 96 w 951"/>
                <a:gd name="T21" fmla="*/ 6 h 90"/>
                <a:gd name="T22" fmla="*/ 54 w 951"/>
                <a:gd name="T23" fmla="*/ 12 h 90"/>
                <a:gd name="T24" fmla="*/ 30 w 951"/>
                <a:gd name="T25" fmla="*/ 12 h 90"/>
                <a:gd name="T26" fmla="*/ 12 w 951"/>
                <a:gd name="T27" fmla="*/ 18 h 90"/>
                <a:gd name="T28" fmla="*/ 6 w 951"/>
                <a:gd name="T29" fmla="*/ 18 h 90"/>
                <a:gd name="T30" fmla="*/ 0 w 951"/>
                <a:gd name="T31" fmla="*/ 24 h 90"/>
                <a:gd name="T32" fmla="*/ 6 w 951"/>
                <a:gd name="T33" fmla="*/ 30 h 90"/>
                <a:gd name="T34" fmla="*/ 24 w 951"/>
                <a:gd name="T35" fmla="*/ 36 h 90"/>
                <a:gd name="T36" fmla="*/ 54 w 951"/>
                <a:gd name="T37" fmla="*/ 42 h 90"/>
                <a:gd name="T38" fmla="*/ 102 w 951"/>
                <a:gd name="T39" fmla="*/ 54 h 90"/>
                <a:gd name="T40" fmla="*/ 168 w 951"/>
                <a:gd name="T41" fmla="*/ 60 h 90"/>
                <a:gd name="T42" fmla="*/ 251 w 951"/>
                <a:gd name="T43" fmla="*/ 66 h 90"/>
                <a:gd name="T44" fmla="*/ 341 w 951"/>
                <a:gd name="T45" fmla="*/ 78 h 90"/>
                <a:gd name="T46" fmla="*/ 449 w 951"/>
                <a:gd name="T47" fmla="*/ 84 h 90"/>
                <a:gd name="T48" fmla="*/ 568 w 951"/>
                <a:gd name="T49" fmla="*/ 84 h 90"/>
                <a:gd name="T50" fmla="*/ 694 w 951"/>
                <a:gd name="T51" fmla="*/ 90 h 90"/>
                <a:gd name="T52" fmla="*/ 825 w 951"/>
                <a:gd name="T53" fmla="*/ 90 h 90"/>
                <a:gd name="T54" fmla="*/ 951 w 951"/>
                <a:gd name="T55" fmla="*/ 90 h 90"/>
                <a:gd name="T56" fmla="*/ 951 w 951"/>
                <a:gd name="T57" fmla="*/ 6 h 90"/>
                <a:gd name="T58" fmla="*/ 831 w 951"/>
                <a:gd name="T59" fmla="*/ 6 h 90"/>
                <a:gd name="T60" fmla="*/ 772 w 951"/>
                <a:gd name="T61" fmla="*/ 6 h 90"/>
                <a:gd name="T62" fmla="*/ 700 w 951"/>
                <a:gd name="T63" fmla="*/ 0 h 90"/>
                <a:gd name="T64" fmla="*/ 700 w 951"/>
                <a:gd name="T65"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51" h="90">
                  <a:moveTo>
                    <a:pt x="700" y="0"/>
                  </a:moveTo>
                  <a:lnTo>
                    <a:pt x="598" y="0"/>
                  </a:lnTo>
                  <a:lnTo>
                    <a:pt x="515" y="0"/>
                  </a:lnTo>
                  <a:lnTo>
                    <a:pt x="431" y="0"/>
                  </a:lnTo>
                  <a:lnTo>
                    <a:pt x="365" y="0"/>
                  </a:lnTo>
                  <a:lnTo>
                    <a:pt x="299" y="0"/>
                  </a:lnTo>
                  <a:lnTo>
                    <a:pt x="245" y="0"/>
                  </a:lnTo>
                  <a:lnTo>
                    <a:pt x="198" y="0"/>
                  </a:lnTo>
                  <a:lnTo>
                    <a:pt x="162" y="0"/>
                  </a:lnTo>
                  <a:lnTo>
                    <a:pt x="126" y="6"/>
                  </a:lnTo>
                  <a:lnTo>
                    <a:pt x="96" y="6"/>
                  </a:lnTo>
                  <a:lnTo>
                    <a:pt x="54" y="12"/>
                  </a:lnTo>
                  <a:lnTo>
                    <a:pt x="30" y="12"/>
                  </a:lnTo>
                  <a:lnTo>
                    <a:pt x="12" y="18"/>
                  </a:lnTo>
                  <a:lnTo>
                    <a:pt x="6" y="18"/>
                  </a:lnTo>
                  <a:lnTo>
                    <a:pt x="0" y="24"/>
                  </a:lnTo>
                  <a:lnTo>
                    <a:pt x="6" y="30"/>
                  </a:lnTo>
                  <a:lnTo>
                    <a:pt x="24" y="36"/>
                  </a:lnTo>
                  <a:lnTo>
                    <a:pt x="54" y="42"/>
                  </a:lnTo>
                  <a:lnTo>
                    <a:pt x="102" y="54"/>
                  </a:lnTo>
                  <a:lnTo>
                    <a:pt x="168" y="60"/>
                  </a:lnTo>
                  <a:lnTo>
                    <a:pt x="251" y="66"/>
                  </a:lnTo>
                  <a:lnTo>
                    <a:pt x="341" y="78"/>
                  </a:lnTo>
                  <a:lnTo>
                    <a:pt x="449" y="84"/>
                  </a:lnTo>
                  <a:lnTo>
                    <a:pt x="568" y="84"/>
                  </a:lnTo>
                  <a:lnTo>
                    <a:pt x="694" y="90"/>
                  </a:lnTo>
                  <a:lnTo>
                    <a:pt x="825" y="90"/>
                  </a:lnTo>
                  <a:lnTo>
                    <a:pt x="951" y="90"/>
                  </a:lnTo>
                  <a:lnTo>
                    <a:pt x="951" y="6"/>
                  </a:lnTo>
                  <a:lnTo>
                    <a:pt x="831" y="6"/>
                  </a:lnTo>
                  <a:lnTo>
                    <a:pt x="772" y="6"/>
                  </a:lnTo>
                  <a:lnTo>
                    <a:pt x="700" y="0"/>
                  </a:lnTo>
                  <a:lnTo>
                    <a:pt x="700" y="0"/>
                  </a:lnTo>
                  <a:close/>
                </a:path>
              </a:pathLst>
            </a:custGeom>
            <a:gradFill rotWithShape="0">
              <a:gsLst>
                <a:gs pos="0">
                  <a:schemeClr val="bg2">
                    <a:gamma/>
                    <a:tint val="81961"/>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a:solidFill>
                  <a:srgbClr val="FFFFFF"/>
                </a:solidFill>
              </a:endParaRPr>
            </a:p>
          </p:txBody>
        </p:sp>
        <p:sp>
          <p:nvSpPr>
            <p:cNvPr id="61456" name="Freeform 16"/>
            <p:cNvSpPr>
              <a:spLocks/>
            </p:cNvSpPr>
            <p:nvPr userDrawn="1"/>
          </p:nvSpPr>
          <p:spPr bwMode="ltGray">
            <a:xfrm>
              <a:off x="3059" y="1541"/>
              <a:ext cx="102" cy="155"/>
            </a:xfrm>
            <a:custGeom>
              <a:avLst/>
              <a:gdLst>
                <a:gd name="T0" fmla="*/ 102 w 102"/>
                <a:gd name="T1" fmla="*/ 0 h 155"/>
                <a:gd name="T2" fmla="*/ 0 w 102"/>
                <a:gd name="T3" fmla="*/ 12 h 155"/>
                <a:gd name="T4" fmla="*/ 30 w 102"/>
                <a:gd name="T5" fmla="*/ 72 h 155"/>
                <a:gd name="T6" fmla="*/ 30 w 102"/>
                <a:gd name="T7" fmla="*/ 155 h 155"/>
                <a:gd name="T8" fmla="*/ 72 w 102"/>
                <a:gd name="T9" fmla="*/ 155 h 155"/>
                <a:gd name="T10" fmla="*/ 72 w 102"/>
                <a:gd name="T11" fmla="*/ 66 h 155"/>
                <a:gd name="T12" fmla="*/ 102 w 102"/>
                <a:gd name="T13" fmla="*/ 0 h 155"/>
                <a:gd name="T14" fmla="*/ 102 w 102"/>
                <a:gd name="T15" fmla="*/ 0 h 1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155">
                  <a:moveTo>
                    <a:pt x="102" y="0"/>
                  </a:moveTo>
                  <a:lnTo>
                    <a:pt x="0" y="12"/>
                  </a:lnTo>
                  <a:lnTo>
                    <a:pt x="30" y="72"/>
                  </a:lnTo>
                  <a:lnTo>
                    <a:pt x="30" y="155"/>
                  </a:lnTo>
                  <a:lnTo>
                    <a:pt x="72" y="155"/>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a:solidFill>
                  <a:srgbClr val="FFFFFF"/>
                </a:solidFill>
              </a:endParaRPr>
            </a:p>
          </p:txBody>
        </p:sp>
        <p:sp>
          <p:nvSpPr>
            <p:cNvPr id="61457" name="Freeform 17"/>
            <p:cNvSpPr>
              <a:spLocks noEditPoints="1"/>
            </p:cNvSpPr>
            <p:nvPr userDrawn="1"/>
          </p:nvSpPr>
          <p:spPr bwMode="ltGray">
            <a:xfrm>
              <a:off x="3059" y="1690"/>
              <a:ext cx="90" cy="96"/>
            </a:xfrm>
            <a:custGeom>
              <a:avLst/>
              <a:gdLst>
                <a:gd name="T0" fmla="*/ 48 w 90"/>
                <a:gd name="T1" fmla="*/ 96 h 96"/>
                <a:gd name="T2" fmla="*/ 72 w 90"/>
                <a:gd name="T3" fmla="*/ 72 h 96"/>
                <a:gd name="T4" fmla="*/ 84 w 90"/>
                <a:gd name="T5" fmla="*/ 48 h 96"/>
                <a:gd name="T6" fmla="*/ 90 w 90"/>
                <a:gd name="T7" fmla="*/ 36 h 96"/>
                <a:gd name="T8" fmla="*/ 84 w 90"/>
                <a:gd name="T9" fmla="*/ 24 h 96"/>
                <a:gd name="T10" fmla="*/ 66 w 90"/>
                <a:gd name="T11" fmla="*/ 6 h 96"/>
                <a:gd name="T12" fmla="*/ 42 w 90"/>
                <a:gd name="T13" fmla="*/ 0 h 96"/>
                <a:gd name="T14" fmla="*/ 24 w 90"/>
                <a:gd name="T15" fmla="*/ 0 h 96"/>
                <a:gd name="T16" fmla="*/ 12 w 90"/>
                <a:gd name="T17" fmla="*/ 12 h 96"/>
                <a:gd name="T18" fmla="*/ 6 w 90"/>
                <a:gd name="T19" fmla="*/ 24 h 96"/>
                <a:gd name="T20" fmla="*/ 0 w 90"/>
                <a:gd name="T21" fmla="*/ 36 h 96"/>
                <a:gd name="T22" fmla="*/ 12 w 90"/>
                <a:gd name="T23" fmla="*/ 66 h 96"/>
                <a:gd name="T24" fmla="*/ 30 w 90"/>
                <a:gd name="T25" fmla="*/ 84 h 96"/>
                <a:gd name="T26" fmla="*/ 48 w 90"/>
                <a:gd name="T27" fmla="*/ 96 h 96"/>
                <a:gd name="T28" fmla="*/ 48 w 90"/>
                <a:gd name="T29" fmla="*/ 96 h 96"/>
                <a:gd name="T30" fmla="*/ 48 w 90"/>
                <a:gd name="T31" fmla="*/ 12 h 96"/>
                <a:gd name="T32" fmla="*/ 66 w 90"/>
                <a:gd name="T33" fmla="*/ 18 h 96"/>
                <a:gd name="T34" fmla="*/ 72 w 90"/>
                <a:gd name="T35" fmla="*/ 24 h 96"/>
                <a:gd name="T36" fmla="*/ 72 w 90"/>
                <a:gd name="T37" fmla="*/ 36 h 96"/>
                <a:gd name="T38" fmla="*/ 72 w 90"/>
                <a:gd name="T39" fmla="*/ 48 h 96"/>
                <a:gd name="T40" fmla="*/ 54 w 90"/>
                <a:gd name="T41" fmla="*/ 66 h 96"/>
                <a:gd name="T42" fmla="*/ 48 w 90"/>
                <a:gd name="T43" fmla="*/ 78 h 96"/>
                <a:gd name="T44" fmla="*/ 30 w 90"/>
                <a:gd name="T45" fmla="*/ 66 h 96"/>
                <a:gd name="T46" fmla="*/ 24 w 90"/>
                <a:gd name="T47" fmla="*/ 48 h 96"/>
                <a:gd name="T48" fmla="*/ 18 w 90"/>
                <a:gd name="T49" fmla="*/ 30 h 96"/>
                <a:gd name="T50" fmla="*/ 30 w 90"/>
                <a:gd name="T51" fmla="*/ 12 h 96"/>
                <a:gd name="T52" fmla="*/ 48 w 90"/>
                <a:gd name="T53" fmla="*/ 12 h 96"/>
                <a:gd name="T54" fmla="*/ 48 w 90"/>
                <a:gd name="T55" fmla="*/ 1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0" h="96">
                  <a:moveTo>
                    <a:pt x="48" y="96"/>
                  </a:moveTo>
                  <a:lnTo>
                    <a:pt x="72" y="72"/>
                  </a:lnTo>
                  <a:lnTo>
                    <a:pt x="84" y="48"/>
                  </a:lnTo>
                  <a:lnTo>
                    <a:pt x="90" y="36"/>
                  </a:lnTo>
                  <a:lnTo>
                    <a:pt x="84" y="24"/>
                  </a:lnTo>
                  <a:lnTo>
                    <a:pt x="66" y="6"/>
                  </a:lnTo>
                  <a:lnTo>
                    <a:pt x="42" y="0"/>
                  </a:lnTo>
                  <a:lnTo>
                    <a:pt x="24" y="0"/>
                  </a:lnTo>
                  <a:lnTo>
                    <a:pt x="12" y="12"/>
                  </a:lnTo>
                  <a:lnTo>
                    <a:pt x="6" y="24"/>
                  </a:lnTo>
                  <a:lnTo>
                    <a:pt x="0" y="36"/>
                  </a:lnTo>
                  <a:lnTo>
                    <a:pt x="12" y="66"/>
                  </a:lnTo>
                  <a:lnTo>
                    <a:pt x="30" y="84"/>
                  </a:lnTo>
                  <a:lnTo>
                    <a:pt x="48" y="96"/>
                  </a:lnTo>
                  <a:lnTo>
                    <a:pt x="48" y="96"/>
                  </a:lnTo>
                  <a:close/>
                  <a:moveTo>
                    <a:pt x="48" y="12"/>
                  </a:moveTo>
                  <a:lnTo>
                    <a:pt x="66" y="18"/>
                  </a:lnTo>
                  <a:lnTo>
                    <a:pt x="72" y="24"/>
                  </a:lnTo>
                  <a:lnTo>
                    <a:pt x="72" y="36"/>
                  </a:lnTo>
                  <a:lnTo>
                    <a:pt x="72" y="48"/>
                  </a:lnTo>
                  <a:lnTo>
                    <a:pt x="54" y="66"/>
                  </a:lnTo>
                  <a:lnTo>
                    <a:pt x="48" y="78"/>
                  </a:lnTo>
                  <a:lnTo>
                    <a:pt x="30" y="66"/>
                  </a:lnTo>
                  <a:lnTo>
                    <a:pt x="24"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a:solidFill>
                  <a:srgbClr val="FFFFFF"/>
                </a:solidFill>
              </a:endParaRPr>
            </a:p>
          </p:txBody>
        </p:sp>
        <p:sp>
          <p:nvSpPr>
            <p:cNvPr id="61458" name="Freeform 18"/>
            <p:cNvSpPr>
              <a:spLocks noEditPoints="1"/>
            </p:cNvSpPr>
            <p:nvPr userDrawn="1"/>
          </p:nvSpPr>
          <p:spPr bwMode="ltGray">
            <a:xfrm>
              <a:off x="3059" y="1768"/>
              <a:ext cx="90" cy="108"/>
            </a:xfrm>
            <a:custGeom>
              <a:avLst/>
              <a:gdLst>
                <a:gd name="T0" fmla="*/ 0 w 90"/>
                <a:gd name="T1" fmla="*/ 90 h 108"/>
                <a:gd name="T2" fmla="*/ 12 w 90"/>
                <a:gd name="T3" fmla="*/ 102 h 108"/>
                <a:gd name="T4" fmla="*/ 24 w 90"/>
                <a:gd name="T5" fmla="*/ 108 h 108"/>
                <a:gd name="T6" fmla="*/ 54 w 90"/>
                <a:gd name="T7" fmla="*/ 108 h 108"/>
                <a:gd name="T8" fmla="*/ 78 w 90"/>
                <a:gd name="T9" fmla="*/ 96 h 108"/>
                <a:gd name="T10" fmla="*/ 90 w 90"/>
                <a:gd name="T11" fmla="*/ 72 h 108"/>
                <a:gd name="T12" fmla="*/ 84 w 90"/>
                <a:gd name="T13" fmla="*/ 42 h 108"/>
                <a:gd name="T14" fmla="*/ 66 w 90"/>
                <a:gd name="T15" fmla="*/ 24 h 108"/>
                <a:gd name="T16" fmla="*/ 54 w 90"/>
                <a:gd name="T17" fmla="*/ 12 h 108"/>
                <a:gd name="T18" fmla="*/ 48 w 90"/>
                <a:gd name="T19" fmla="*/ 6 h 108"/>
                <a:gd name="T20" fmla="*/ 48 w 90"/>
                <a:gd name="T21" fmla="*/ 6 h 108"/>
                <a:gd name="T22" fmla="*/ 48 w 90"/>
                <a:gd name="T23" fmla="*/ 0 h 108"/>
                <a:gd name="T24" fmla="*/ 24 w 90"/>
                <a:gd name="T25" fmla="*/ 24 h 108"/>
                <a:gd name="T26" fmla="*/ 6 w 90"/>
                <a:gd name="T27" fmla="*/ 48 h 108"/>
                <a:gd name="T28" fmla="*/ 0 w 90"/>
                <a:gd name="T29" fmla="*/ 66 h 108"/>
                <a:gd name="T30" fmla="*/ 0 w 90"/>
                <a:gd name="T31" fmla="*/ 90 h 108"/>
                <a:gd name="T32" fmla="*/ 0 w 90"/>
                <a:gd name="T33" fmla="*/ 90 h 108"/>
                <a:gd name="T34" fmla="*/ 12 w 90"/>
                <a:gd name="T35" fmla="*/ 66 h 108"/>
                <a:gd name="T36" fmla="*/ 18 w 90"/>
                <a:gd name="T37" fmla="*/ 48 h 108"/>
                <a:gd name="T38" fmla="*/ 30 w 90"/>
                <a:gd name="T39" fmla="*/ 36 h 108"/>
                <a:gd name="T40" fmla="*/ 42 w 90"/>
                <a:gd name="T41" fmla="*/ 24 h 108"/>
                <a:gd name="T42" fmla="*/ 48 w 90"/>
                <a:gd name="T43" fmla="*/ 18 h 108"/>
                <a:gd name="T44" fmla="*/ 66 w 90"/>
                <a:gd name="T45" fmla="*/ 30 h 108"/>
                <a:gd name="T46" fmla="*/ 72 w 90"/>
                <a:gd name="T47" fmla="*/ 48 h 108"/>
                <a:gd name="T48" fmla="*/ 78 w 90"/>
                <a:gd name="T49" fmla="*/ 72 h 108"/>
                <a:gd name="T50" fmla="*/ 78 w 90"/>
                <a:gd name="T51" fmla="*/ 84 h 108"/>
                <a:gd name="T52" fmla="*/ 66 w 90"/>
                <a:gd name="T53" fmla="*/ 96 h 108"/>
                <a:gd name="T54" fmla="*/ 42 w 90"/>
                <a:gd name="T55" fmla="*/ 102 h 108"/>
                <a:gd name="T56" fmla="*/ 30 w 90"/>
                <a:gd name="T57" fmla="*/ 96 h 108"/>
                <a:gd name="T58" fmla="*/ 18 w 90"/>
                <a:gd name="T59" fmla="*/ 90 h 108"/>
                <a:gd name="T60" fmla="*/ 12 w 90"/>
                <a:gd name="T61" fmla="*/ 78 h 108"/>
                <a:gd name="T62" fmla="*/ 12 w 90"/>
                <a:gd name="T63" fmla="*/ 66 h 108"/>
                <a:gd name="T64" fmla="*/ 12 w 90"/>
                <a:gd name="T65" fmla="*/ 6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0" h="108">
                  <a:moveTo>
                    <a:pt x="0" y="90"/>
                  </a:moveTo>
                  <a:lnTo>
                    <a:pt x="12" y="102"/>
                  </a:lnTo>
                  <a:lnTo>
                    <a:pt x="24" y="108"/>
                  </a:lnTo>
                  <a:lnTo>
                    <a:pt x="54" y="108"/>
                  </a:lnTo>
                  <a:lnTo>
                    <a:pt x="78" y="96"/>
                  </a:lnTo>
                  <a:lnTo>
                    <a:pt x="90" y="72"/>
                  </a:lnTo>
                  <a:lnTo>
                    <a:pt x="84" y="42"/>
                  </a:lnTo>
                  <a:lnTo>
                    <a:pt x="66" y="24"/>
                  </a:lnTo>
                  <a:lnTo>
                    <a:pt x="54" y="12"/>
                  </a:lnTo>
                  <a:lnTo>
                    <a:pt x="48" y="6"/>
                  </a:lnTo>
                  <a:lnTo>
                    <a:pt x="48" y="6"/>
                  </a:lnTo>
                  <a:lnTo>
                    <a:pt x="48" y="0"/>
                  </a:lnTo>
                  <a:lnTo>
                    <a:pt x="24" y="24"/>
                  </a:lnTo>
                  <a:lnTo>
                    <a:pt x="6" y="48"/>
                  </a:lnTo>
                  <a:lnTo>
                    <a:pt x="0" y="66"/>
                  </a:lnTo>
                  <a:lnTo>
                    <a:pt x="0" y="90"/>
                  </a:lnTo>
                  <a:lnTo>
                    <a:pt x="0" y="90"/>
                  </a:lnTo>
                  <a:close/>
                  <a:moveTo>
                    <a:pt x="12" y="66"/>
                  </a:moveTo>
                  <a:lnTo>
                    <a:pt x="18" y="48"/>
                  </a:lnTo>
                  <a:lnTo>
                    <a:pt x="30" y="36"/>
                  </a:lnTo>
                  <a:lnTo>
                    <a:pt x="42" y="24"/>
                  </a:lnTo>
                  <a:lnTo>
                    <a:pt x="48" y="18"/>
                  </a:lnTo>
                  <a:lnTo>
                    <a:pt x="66" y="30"/>
                  </a:lnTo>
                  <a:lnTo>
                    <a:pt x="72" y="48"/>
                  </a:lnTo>
                  <a:lnTo>
                    <a:pt x="78" y="72"/>
                  </a:lnTo>
                  <a:lnTo>
                    <a:pt x="78" y="84"/>
                  </a:lnTo>
                  <a:lnTo>
                    <a:pt x="66" y="96"/>
                  </a:lnTo>
                  <a:lnTo>
                    <a:pt x="42" y="102"/>
                  </a:lnTo>
                  <a:lnTo>
                    <a:pt x="30" y="96"/>
                  </a:lnTo>
                  <a:lnTo>
                    <a:pt x="18"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a:solidFill>
                  <a:srgbClr val="FFFFFF"/>
                </a:solidFill>
              </a:endParaRPr>
            </a:p>
          </p:txBody>
        </p:sp>
        <p:sp>
          <p:nvSpPr>
            <p:cNvPr id="61459" name="Freeform 19"/>
            <p:cNvSpPr>
              <a:spLocks/>
            </p:cNvSpPr>
            <p:nvPr userDrawn="1"/>
          </p:nvSpPr>
          <p:spPr bwMode="ltGray">
            <a:xfrm>
              <a:off x="5470" y="1205"/>
              <a:ext cx="102" cy="156"/>
            </a:xfrm>
            <a:custGeom>
              <a:avLst/>
              <a:gdLst>
                <a:gd name="T0" fmla="*/ 102 w 102"/>
                <a:gd name="T1" fmla="*/ 0 h 156"/>
                <a:gd name="T2" fmla="*/ 0 w 102"/>
                <a:gd name="T3" fmla="*/ 6 h 156"/>
                <a:gd name="T4" fmla="*/ 30 w 102"/>
                <a:gd name="T5" fmla="*/ 72 h 156"/>
                <a:gd name="T6" fmla="*/ 30 w 102"/>
                <a:gd name="T7" fmla="*/ 156 h 156"/>
                <a:gd name="T8" fmla="*/ 72 w 102"/>
                <a:gd name="T9" fmla="*/ 156 h 156"/>
                <a:gd name="T10" fmla="*/ 72 w 102"/>
                <a:gd name="T11" fmla="*/ 66 h 156"/>
                <a:gd name="T12" fmla="*/ 102 w 102"/>
                <a:gd name="T13" fmla="*/ 0 h 156"/>
                <a:gd name="T14" fmla="*/ 102 w 102"/>
                <a:gd name="T15" fmla="*/ 0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156">
                  <a:moveTo>
                    <a:pt x="102" y="0"/>
                  </a:moveTo>
                  <a:lnTo>
                    <a:pt x="0" y="6"/>
                  </a:lnTo>
                  <a:lnTo>
                    <a:pt x="30" y="72"/>
                  </a:lnTo>
                  <a:lnTo>
                    <a:pt x="30" y="156"/>
                  </a:lnTo>
                  <a:lnTo>
                    <a:pt x="72" y="156"/>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a:solidFill>
                  <a:srgbClr val="FFFFFF"/>
                </a:solidFill>
              </a:endParaRPr>
            </a:p>
          </p:txBody>
        </p:sp>
        <p:sp>
          <p:nvSpPr>
            <p:cNvPr id="61460" name="Freeform 20"/>
            <p:cNvSpPr>
              <a:spLocks noEditPoints="1"/>
            </p:cNvSpPr>
            <p:nvPr userDrawn="1"/>
          </p:nvSpPr>
          <p:spPr bwMode="ltGray">
            <a:xfrm>
              <a:off x="5476" y="1349"/>
              <a:ext cx="84" cy="96"/>
            </a:xfrm>
            <a:custGeom>
              <a:avLst/>
              <a:gdLst>
                <a:gd name="T0" fmla="*/ 42 w 84"/>
                <a:gd name="T1" fmla="*/ 96 h 96"/>
                <a:gd name="T2" fmla="*/ 66 w 84"/>
                <a:gd name="T3" fmla="*/ 78 h 96"/>
                <a:gd name="T4" fmla="*/ 84 w 84"/>
                <a:gd name="T5" fmla="*/ 54 h 96"/>
                <a:gd name="T6" fmla="*/ 84 w 84"/>
                <a:gd name="T7" fmla="*/ 30 h 96"/>
                <a:gd name="T8" fmla="*/ 66 w 84"/>
                <a:gd name="T9" fmla="*/ 6 h 96"/>
                <a:gd name="T10" fmla="*/ 42 w 84"/>
                <a:gd name="T11" fmla="*/ 0 h 96"/>
                <a:gd name="T12" fmla="*/ 24 w 84"/>
                <a:gd name="T13" fmla="*/ 6 h 96"/>
                <a:gd name="T14" fmla="*/ 12 w 84"/>
                <a:gd name="T15" fmla="*/ 18 h 96"/>
                <a:gd name="T16" fmla="*/ 6 w 84"/>
                <a:gd name="T17" fmla="*/ 30 h 96"/>
                <a:gd name="T18" fmla="*/ 0 w 84"/>
                <a:gd name="T19" fmla="*/ 42 h 96"/>
                <a:gd name="T20" fmla="*/ 12 w 84"/>
                <a:gd name="T21" fmla="*/ 66 h 96"/>
                <a:gd name="T22" fmla="*/ 30 w 84"/>
                <a:gd name="T23" fmla="*/ 84 h 96"/>
                <a:gd name="T24" fmla="*/ 42 w 84"/>
                <a:gd name="T25" fmla="*/ 96 h 96"/>
                <a:gd name="T26" fmla="*/ 42 w 84"/>
                <a:gd name="T27" fmla="*/ 96 h 96"/>
                <a:gd name="T28" fmla="*/ 48 w 84"/>
                <a:gd name="T29" fmla="*/ 12 h 96"/>
                <a:gd name="T30" fmla="*/ 66 w 84"/>
                <a:gd name="T31" fmla="*/ 18 h 96"/>
                <a:gd name="T32" fmla="*/ 72 w 84"/>
                <a:gd name="T33" fmla="*/ 30 h 96"/>
                <a:gd name="T34" fmla="*/ 72 w 84"/>
                <a:gd name="T35" fmla="*/ 42 h 96"/>
                <a:gd name="T36" fmla="*/ 66 w 84"/>
                <a:gd name="T37" fmla="*/ 54 h 96"/>
                <a:gd name="T38" fmla="*/ 54 w 84"/>
                <a:gd name="T39" fmla="*/ 72 h 96"/>
                <a:gd name="T40" fmla="*/ 42 w 84"/>
                <a:gd name="T41" fmla="*/ 84 h 96"/>
                <a:gd name="T42" fmla="*/ 42 w 84"/>
                <a:gd name="T43" fmla="*/ 84 h 96"/>
                <a:gd name="T44" fmla="*/ 30 w 84"/>
                <a:gd name="T45" fmla="*/ 72 h 96"/>
                <a:gd name="T46" fmla="*/ 18 w 84"/>
                <a:gd name="T47" fmla="*/ 54 h 96"/>
                <a:gd name="T48" fmla="*/ 18 w 84"/>
                <a:gd name="T49" fmla="*/ 30 h 96"/>
                <a:gd name="T50" fmla="*/ 30 w 84"/>
                <a:gd name="T51" fmla="*/ 18 h 96"/>
                <a:gd name="T52" fmla="*/ 48 w 84"/>
                <a:gd name="T53" fmla="*/ 12 h 96"/>
                <a:gd name="T54" fmla="*/ 48 w 84"/>
                <a:gd name="T55" fmla="*/ 1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4" h="96">
                  <a:moveTo>
                    <a:pt x="42" y="96"/>
                  </a:moveTo>
                  <a:lnTo>
                    <a:pt x="66" y="78"/>
                  </a:lnTo>
                  <a:lnTo>
                    <a:pt x="84" y="54"/>
                  </a:lnTo>
                  <a:lnTo>
                    <a:pt x="84" y="30"/>
                  </a:lnTo>
                  <a:lnTo>
                    <a:pt x="66" y="6"/>
                  </a:lnTo>
                  <a:lnTo>
                    <a:pt x="42" y="0"/>
                  </a:lnTo>
                  <a:lnTo>
                    <a:pt x="24" y="6"/>
                  </a:lnTo>
                  <a:lnTo>
                    <a:pt x="12" y="18"/>
                  </a:lnTo>
                  <a:lnTo>
                    <a:pt x="6" y="30"/>
                  </a:lnTo>
                  <a:lnTo>
                    <a:pt x="0" y="42"/>
                  </a:lnTo>
                  <a:lnTo>
                    <a:pt x="12" y="66"/>
                  </a:lnTo>
                  <a:lnTo>
                    <a:pt x="30" y="84"/>
                  </a:lnTo>
                  <a:lnTo>
                    <a:pt x="42" y="96"/>
                  </a:lnTo>
                  <a:lnTo>
                    <a:pt x="42" y="96"/>
                  </a:lnTo>
                  <a:close/>
                  <a:moveTo>
                    <a:pt x="48" y="12"/>
                  </a:moveTo>
                  <a:lnTo>
                    <a:pt x="66" y="18"/>
                  </a:lnTo>
                  <a:lnTo>
                    <a:pt x="72" y="30"/>
                  </a:lnTo>
                  <a:lnTo>
                    <a:pt x="72" y="42"/>
                  </a:lnTo>
                  <a:lnTo>
                    <a:pt x="66" y="54"/>
                  </a:lnTo>
                  <a:lnTo>
                    <a:pt x="54" y="72"/>
                  </a:lnTo>
                  <a:lnTo>
                    <a:pt x="42" y="84"/>
                  </a:lnTo>
                  <a:lnTo>
                    <a:pt x="42" y="84"/>
                  </a:lnTo>
                  <a:lnTo>
                    <a:pt x="30" y="72"/>
                  </a:lnTo>
                  <a:lnTo>
                    <a:pt x="18" y="54"/>
                  </a:lnTo>
                  <a:lnTo>
                    <a:pt x="18" y="30"/>
                  </a:lnTo>
                  <a:lnTo>
                    <a:pt x="30" y="18"/>
                  </a:lnTo>
                  <a:lnTo>
                    <a:pt x="48" y="12"/>
                  </a:lnTo>
                  <a:lnTo>
                    <a:pt x="48" y="12"/>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a:solidFill>
                  <a:srgbClr val="FFFFFF"/>
                </a:solidFill>
              </a:endParaRPr>
            </a:p>
          </p:txBody>
        </p:sp>
        <p:sp>
          <p:nvSpPr>
            <p:cNvPr id="61461" name="Freeform 21"/>
            <p:cNvSpPr>
              <a:spLocks noEditPoints="1"/>
            </p:cNvSpPr>
            <p:nvPr userDrawn="1"/>
          </p:nvSpPr>
          <p:spPr bwMode="ltGray">
            <a:xfrm>
              <a:off x="5470" y="1433"/>
              <a:ext cx="90" cy="108"/>
            </a:xfrm>
            <a:custGeom>
              <a:avLst/>
              <a:gdLst>
                <a:gd name="T0" fmla="*/ 6 w 90"/>
                <a:gd name="T1" fmla="*/ 90 h 108"/>
                <a:gd name="T2" fmla="*/ 18 w 90"/>
                <a:gd name="T3" fmla="*/ 102 h 108"/>
                <a:gd name="T4" fmla="*/ 30 w 90"/>
                <a:gd name="T5" fmla="*/ 108 h 108"/>
                <a:gd name="T6" fmla="*/ 60 w 90"/>
                <a:gd name="T7" fmla="*/ 108 h 108"/>
                <a:gd name="T8" fmla="*/ 84 w 90"/>
                <a:gd name="T9" fmla="*/ 96 h 108"/>
                <a:gd name="T10" fmla="*/ 90 w 90"/>
                <a:gd name="T11" fmla="*/ 84 h 108"/>
                <a:gd name="T12" fmla="*/ 90 w 90"/>
                <a:gd name="T13" fmla="*/ 66 h 108"/>
                <a:gd name="T14" fmla="*/ 84 w 90"/>
                <a:gd name="T15" fmla="*/ 36 h 108"/>
                <a:gd name="T16" fmla="*/ 72 w 90"/>
                <a:gd name="T17" fmla="*/ 18 h 108"/>
                <a:gd name="T18" fmla="*/ 60 w 90"/>
                <a:gd name="T19" fmla="*/ 6 h 108"/>
                <a:gd name="T20" fmla="*/ 54 w 90"/>
                <a:gd name="T21" fmla="*/ 0 h 108"/>
                <a:gd name="T22" fmla="*/ 54 w 90"/>
                <a:gd name="T23" fmla="*/ 0 h 108"/>
                <a:gd name="T24" fmla="*/ 48 w 90"/>
                <a:gd name="T25" fmla="*/ 0 h 108"/>
                <a:gd name="T26" fmla="*/ 24 w 90"/>
                <a:gd name="T27" fmla="*/ 24 h 108"/>
                <a:gd name="T28" fmla="*/ 12 w 90"/>
                <a:gd name="T29" fmla="*/ 48 h 108"/>
                <a:gd name="T30" fmla="*/ 0 w 90"/>
                <a:gd name="T31" fmla="*/ 66 h 108"/>
                <a:gd name="T32" fmla="*/ 6 w 90"/>
                <a:gd name="T33" fmla="*/ 90 h 108"/>
                <a:gd name="T34" fmla="*/ 6 w 90"/>
                <a:gd name="T35" fmla="*/ 90 h 108"/>
                <a:gd name="T36" fmla="*/ 18 w 90"/>
                <a:gd name="T37" fmla="*/ 66 h 108"/>
                <a:gd name="T38" fmla="*/ 24 w 90"/>
                <a:gd name="T39" fmla="*/ 48 h 108"/>
                <a:gd name="T40" fmla="*/ 36 w 90"/>
                <a:gd name="T41" fmla="*/ 30 h 108"/>
                <a:gd name="T42" fmla="*/ 42 w 90"/>
                <a:gd name="T43" fmla="*/ 18 h 108"/>
                <a:gd name="T44" fmla="*/ 48 w 90"/>
                <a:gd name="T45" fmla="*/ 12 h 108"/>
                <a:gd name="T46" fmla="*/ 78 w 90"/>
                <a:gd name="T47" fmla="*/ 42 h 108"/>
                <a:gd name="T48" fmla="*/ 84 w 90"/>
                <a:gd name="T49" fmla="*/ 66 h 108"/>
                <a:gd name="T50" fmla="*/ 66 w 90"/>
                <a:gd name="T51" fmla="*/ 90 h 108"/>
                <a:gd name="T52" fmla="*/ 54 w 90"/>
                <a:gd name="T53" fmla="*/ 96 h 108"/>
                <a:gd name="T54" fmla="*/ 42 w 90"/>
                <a:gd name="T55" fmla="*/ 96 h 108"/>
                <a:gd name="T56" fmla="*/ 30 w 90"/>
                <a:gd name="T57" fmla="*/ 96 h 108"/>
                <a:gd name="T58" fmla="*/ 24 w 90"/>
                <a:gd name="T59" fmla="*/ 84 h 108"/>
                <a:gd name="T60" fmla="*/ 18 w 90"/>
                <a:gd name="T61" fmla="*/ 78 h 108"/>
                <a:gd name="T62" fmla="*/ 18 w 90"/>
                <a:gd name="T63" fmla="*/ 66 h 108"/>
                <a:gd name="T64" fmla="*/ 18 w 90"/>
                <a:gd name="T65" fmla="*/ 6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0" h="108">
                  <a:moveTo>
                    <a:pt x="6" y="90"/>
                  </a:moveTo>
                  <a:lnTo>
                    <a:pt x="18" y="102"/>
                  </a:lnTo>
                  <a:lnTo>
                    <a:pt x="30" y="108"/>
                  </a:lnTo>
                  <a:lnTo>
                    <a:pt x="60" y="108"/>
                  </a:lnTo>
                  <a:lnTo>
                    <a:pt x="84" y="96"/>
                  </a:lnTo>
                  <a:lnTo>
                    <a:pt x="90" y="84"/>
                  </a:lnTo>
                  <a:lnTo>
                    <a:pt x="90" y="66"/>
                  </a:lnTo>
                  <a:lnTo>
                    <a:pt x="84" y="36"/>
                  </a:lnTo>
                  <a:lnTo>
                    <a:pt x="72" y="18"/>
                  </a:lnTo>
                  <a:lnTo>
                    <a:pt x="60" y="6"/>
                  </a:lnTo>
                  <a:lnTo>
                    <a:pt x="54" y="0"/>
                  </a:lnTo>
                  <a:lnTo>
                    <a:pt x="54" y="0"/>
                  </a:lnTo>
                  <a:lnTo>
                    <a:pt x="48" y="0"/>
                  </a:lnTo>
                  <a:lnTo>
                    <a:pt x="24" y="24"/>
                  </a:lnTo>
                  <a:lnTo>
                    <a:pt x="12" y="48"/>
                  </a:lnTo>
                  <a:lnTo>
                    <a:pt x="0" y="66"/>
                  </a:lnTo>
                  <a:lnTo>
                    <a:pt x="6" y="90"/>
                  </a:lnTo>
                  <a:lnTo>
                    <a:pt x="6" y="90"/>
                  </a:lnTo>
                  <a:close/>
                  <a:moveTo>
                    <a:pt x="18" y="66"/>
                  </a:moveTo>
                  <a:lnTo>
                    <a:pt x="24" y="48"/>
                  </a:lnTo>
                  <a:lnTo>
                    <a:pt x="36" y="30"/>
                  </a:lnTo>
                  <a:lnTo>
                    <a:pt x="42" y="18"/>
                  </a:lnTo>
                  <a:lnTo>
                    <a:pt x="48" y="12"/>
                  </a:lnTo>
                  <a:lnTo>
                    <a:pt x="78" y="42"/>
                  </a:lnTo>
                  <a:lnTo>
                    <a:pt x="84" y="66"/>
                  </a:lnTo>
                  <a:lnTo>
                    <a:pt x="66" y="90"/>
                  </a:lnTo>
                  <a:lnTo>
                    <a:pt x="54" y="96"/>
                  </a:lnTo>
                  <a:lnTo>
                    <a:pt x="42" y="96"/>
                  </a:lnTo>
                  <a:lnTo>
                    <a:pt x="30" y="96"/>
                  </a:lnTo>
                  <a:lnTo>
                    <a:pt x="24" y="84"/>
                  </a:lnTo>
                  <a:lnTo>
                    <a:pt x="18" y="78"/>
                  </a:lnTo>
                  <a:lnTo>
                    <a:pt x="18" y="66"/>
                  </a:lnTo>
                  <a:lnTo>
                    <a:pt x="18" y="66"/>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a:solidFill>
                  <a:srgbClr val="FFFFFF"/>
                </a:solidFill>
              </a:endParaRPr>
            </a:p>
          </p:txBody>
        </p:sp>
        <p:sp>
          <p:nvSpPr>
            <p:cNvPr id="61462" name="Freeform 22"/>
            <p:cNvSpPr>
              <a:spLocks noEditPoints="1"/>
            </p:cNvSpPr>
            <p:nvPr userDrawn="1"/>
          </p:nvSpPr>
          <p:spPr bwMode="ltGray">
            <a:xfrm>
              <a:off x="5428" y="3525"/>
              <a:ext cx="66" cy="96"/>
            </a:xfrm>
            <a:custGeom>
              <a:avLst/>
              <a:gdLst>
                <a:gd name="T0" fmla="*/ 30 w 66"/>
                <a:gd name="T1" fmla="*/ 96 h 96"/>
                <a:gd name="T2" fmla="*/ 54 w 66"/>
                <a:gd name="T3" fmla="*/ 72 h 96"/>
                <a:gd name="T4" fmla="*/ 66 w 66"/>
                <a:gd name="T5" fmla="*/ 48 h 96"/>
                <a:gd name="T6" fmla="*/ 66 w 66"/>
                <a:gd name="T7" fmla="*/ 24 h 96"/>
                <a:gd name="T8" fmla="*/ 54 w 66"/>
                <a:gd name="T9" fmla="*/ 6 h 96"/>
                <a:gd name="T10" fmla="*/ 30 w 66"/>
                <a:gd name="T11" fmla="*/ 0 h 96"/>
                <a:gd name="T12" fmla="*/ 18 w 66"/>
                <a:gd name="T13" fmla="*/ 0 h 96"/>
                <a:gd name="T14" fmla="*/ 6 w 66"/>
                <a:gd name="T15" fmla="*/ 12 h 96"/>
                <a:gd name="T16" fmla="*/ 0 w 66"/>
                <a:gd name="T17" fmla="*/ 36 h 96"/>
                <a:gd name="T18" fmla="*/ 6 w 66"/>
                <a:gd name="T19" fmla="*/ 60 h 96"/>
                <a:gd name="T20" fmla="*/ 18 w 66"/>
                <a:gd name="T21" fmla="*/ 84 h 96"/>
                <a:gd name="T22" fmla="*/ 30 w 66"/>
                <a:gd name="T23" fmla="*/ 96 h 96"/>
                <a:gd name="T24" fmla="*/ 30 w 66"/>
                <a:gd name="T25" fmla="*/ 96 h 96"/>
                <a:gd name="T26" fmla="*/ 30 w 66"/>
                <a:gd name="T27" fmla="*/ 12 h 96"/>
                <a:gd name="T28" fmla="*/ 48 w 66"/>
                <a:gd name="T29" fmla="*/ 18 h 96"/>
                <a:gd name="T30" fmla="*/ 54 w 66"/>
                <a:gd name="T31" fmla="*/ 24 h 96"/>
                <a:gd name="T32" fmla="*/ 54 w 66"/>
                <a:gd name="T33" fmla="*/ 36 h 96"/>
                <a:gd name="T34" fmla="*/ 48 w 66"/>
                <a:gd name="T35" fmla="*/ 48 h 96"/>
                <a:gd name="T36" fmla="*/ 36 w 66"/>
                <a:gd name="T37" fmla="*/ 66 h 96"/>
                <a:gd name="T38" fmla="*/ 30 w 66"/>
                <a:gd name="T39" fmla="*/ 78 h 96"/>
                <a:gd name="T40" fmla="*/ 18 w 66"/>
                <a:gd name="T41" fmla="*/ 66 h 96"/>
                <a:gd name="T42" fmla="*/ 12 w 66"/>
                <a:gd name="T43" fmla="*/ 48 h 96"/>
                <a:gd name="T44" fmla="*/ 6 w 66"/>
                <a:gd name="T45" fmla="*/ 30 h 96"/>
                <a:gd name="T46" fmla="*/ 18 w 66"/>
                <a:gd name="T47" fmla="*/ 12 h 96"/>
                <a:gd name="T48" fmla="*/ 30 w 66"/>
                <a:gd name="T49" fmla="*/ 12 h 96"/>
                <a:gd name="T50" fmla="*/ 30 w 66"/>
                <a:gd name="T51" fmla="*/ 1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6" h="96">
                  <a:moveTo>
                    <a:pt x="30" y="96"/>
                  </a:moveTo>
                  <a:lnTo>
                    <a:pt x="54" y="72"/>
                  </a:lnTo>
                  <a:lnTo>
                    <a:pt x="66" y="48"/>
                  </a:lnTo>
                  <a:lnTo>
                    <a:pt x="66" y="24"/>
                  </a:lnTo>
                  <a:lnTo>
                    <a:pt x="54" y="6"/>
                  </a:lnTo>
                  <a:lnTo>
                    <a:pt x="30" y="0"/>
                  </a:lnTo>
                  <a:lnTo>
                    <a:pt x="18" y="0"/>
                  </a:lnTo>
                  <a:lnTo>
                    <a:pt x="6" y="12"/>
                  </a:lnTo>
                  <a:lnTo>
                    <a:pt x="0" y="36"/>
                  </a:lnTo>
                  <a:lnTo>
                    <a:pt x="6" y="60"/>
                  </a:lnTo>
                  <a:lnTo>
                    <a:pt x="18" y="84"/>
                  </a:lnTo>
                  <a:lnTo>
                    <a:pt x="30" y="96"/>
                  </a:lnTo>
                  <a:lnTo>
                    <a:pt x="30" y="96"/>
                  </a:lnTo>
                  <a:close/>
                  <a:moveTo>
                    <a:pt x="30" y="12"/>
                  </a:moveTo>
                  <a:lnTo>
                    <a:pt x="48" y="18"/>
                  </a:lnTo>
                  <a:lnTo>
                    <a:pt x="54" y="24"/>
                  </a:lnTo>
                  <a:lnTo>
                    <a:pt x="54" y="36"/>
                  </a:lnTo>
                  <a:lnTo>
                    <a:pt x="48" y="48"/>
                  </a:lnTo>
                  <a:lnTo>
                    <a:pt x="36" y="66"/>
                  </a:lnTo>
                  <a:lnTo>
                    <a:pt x="30" y="78"/>
                  </a:lnTo>
                  <a:lnTo>
                    <a:pt x="18" y="66"/>
                  </a:lnTo>
                  <a:lnTo>
                    <a:pt x="12" y="48"/>
                  </a:lnTo>
                  <a:lnTo>
                    <a:pt x="6" y="30"/>
                  </a:lnTo>
                  <a:lnTo>
                    <a:pt x="18" y="12"/>
                  </a:lnTo>
                  <a:lnTo>
                    <a:pt x="30" y="12"/>
                  </a:lnTo>
                  <a:lnTo>
                    <a:pt x="30" y="12"/>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a:solidFill>
                  <a:srgbClr val="FFFFFF"/>
                </a:solidFill>
              </a:endParaRPr>
            </a:p>
          </p:txBody>
        </p:sp>
        <p:sp>
          <p:nvSpPr>
            <p:cNvPr id="61463" name="Freeform 23"/>
            <p:cNvSpPr>
              <a:spLocks/>
            </p:cNvSpPr>
            <p:nvPr userDrawn="1"/>
          </p:nvSpPr>
          <p:spPr bwMode="ltGray">
            <a:xfrm>
              <a:off x="3017" y="1127"/>
              <a:ext cx="2603" cy="444"/>
            </a:xfrm>
            <a:custGeom>
              <a:avLst/>
              <a:gdLst>
                <a:gd name="T0" fmla="*/ 2577 w 2594"/>
                <a:gd name="T1" fmla="*/ 0 h 444"/>
                <a:gd name="T2" fmla="*/ 2594 w 2594"/>
                <a:gd name="T3" fmla="*/ 72 h 444"/>
                <a:gd name="T4" fmla="*/ 6 w 2594"/>
                <a:gd name="T5" fmla="*/ 444 h 444"/>
                <a:gd name="T6" fmla="*/ 0 w 2594"/>
                <a:gd name="T7" fmla="*/ 396 h 444"/>
                <a:gd name="T8" fmla="*/ 1225 w 2594"/>
                <a:gd name="T9" fmla="*/ 96 h 444"/>
                <a:gd name="T10" fmla="*/ 1351 w 2594"/>
                <a:gd name="T11" fmla="*/ 78 h 444"/>
                <a:gd name="T12" fmla="*/ 2577 w 2594"/>
                <a:gd name="T13" fmla="*/ 0 h 444"/>
                <a:gd name="T14" fmla="*/ 2577 w 2594"/>
                <a:gd name="T15" fmla="*/ 0 h 4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94" h="444">
                  <a:moveTo>
                    <a:pt x="2577" y="0"/>
                  </a:moveTo>
                  <a:lnTo>
                    <a:pt x="2594" y="72"/>
                  </a:lnTo>
                  <a:lnTo>
                    <a:pt x="6" y="444"/>
                  </a:lnTo>
                  <a:lnTo>
                    <a:pt x="0" y="396"/>
                  </a:lnTo>
                  <a:lnTo>
                    <a:pt x="1225" y="96"/>
                  </a:lnTo>
                  <a:lnTo>
                    <a:pt x="1351" y="78"/>
                  </a:lnTo>
                  <a:lnTo>
                    <a:pt x="2577" y="0"/>
                  </a:lnTo>
                  <a:lnTo>
                    <a:pt x="2577" y="0"/>
                  </a:lnTo>
                  <a:close/>
                </a:path>
              </a:pathLst>
            </a:custGeom>
            <a:gradFill rotWithShape="0">
              <a:gsLst>
                <a:gs pos="0">
                  <a:schemeClr val="bg2">
                    <a:gamma/>
                    <a:tint val="81961"/>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a:solidFill>
                  <a:srgbClr val="FFFFFF"/>
                </a:solidFill>
              </a:endParaRPr>
            </a:p>
          </p:txBody>
        </p:sp>
        <p:sp>
          <p:nvSpPr>
            <p:cNvPr id="61464" name="Freeform 24"/>
            <p:cNvSpPr>
              <a:spLocks noEditPoints="1"/>
            </p:cNvSpPr>
            <p:nvPr userDrawn="1"/>
          </p:nvSpPr>
          <p:spPr bwMode="ltGray">
            <a:xfrm>
              <a:off x="2934" y="3773"/>
              <a:ext cx="84" cy="95"/>
            </a:xfrm>
            <a:custGeom>
              <a:avLst/>
              <a:gdLst>
                <a:gd name="T0" fmla="*/ 36 w 84"/>
                <a:gd name="T1" fmla="*/ 95 h 95"/>
                <a:gd name="T2" fmla="*/ 60 w 84"/>
                <a:gd name="T3" fmla="*/ 77 h 95"/>
                <a:gd name="T4" fmla="*/ 78 w 84"/>
                <a:gd name="T5" fmla="*/ 53 h 95"/>
                <a:gd name="T6" fmla="*/ 84 w 84"/>
                <a:gd name="T7" fmla="*/ 42 h 95"/>
                <a:gd name="T8" fmla="*/ 84 w 84"/>
                <a:gd name="T9" fmla="*/ 30 h 95"/>
                <a:gd name="T10" fmla="*/ 72 w 84"/>
                <a:gd name="T11" fmla="*/ 6 h 95"/>
                <a:gd name="T12" fmla="*/ 42 w 84"/>
                <a:gd name="T13" fmla="*/ 0 h 95"/>
                <a:gd name="T14" fmla="*/ 30 w 84"/>
                <a:gd name="T15" fmla="*/ 0 h 95"/>
                <a:gd name="T16" fmla="*/ 12 w 84"/>
                <a:gd name="T17" fmla="*/ 12 h 95"/>
                <a:gd name="T18" fmla="*/ 0 w 84"/>
                <a:gd name="T19" fmla="*/ 24 h 95"/>
                <a:gd name="T20" fmla="*/ 0 w 84"/>
                <a:gd name="T21" fmla="*/ 36 h 95"/>
                <a:gd name="T22" fmla="*/ 6 w 84"/>
                <a:gd name="T23" fmla="*/ 59 h 95"/>
                <a:gd name="T24" fmla="*/ 24 w 84"/>
                <a:gd name="T25" fmla="*/ 83 h 95"/>
                <a:gd name="T26" fmla="*/ 36 w 84"/>
                <a:gd name="T27" fmla="*/ 95 h 95"/>
                <a:gd name="T28" fmla="*/ 36 w 84"/>
                <a:gd name="T29" fmla="*/ 95 h 95"/>
                <a:gd name="T30" fmla="*/ 48 w 84"/>
                <a:gd name="T31" fmla="*/ 12 h 95"/>
                <a:gd name="T32" fmla="*/ 66 w 84"/>
                <a:gd name="T33" fmla="*/ 18 h 95"/>
                <a:gd name="T34" fmla="*/ 72 w 84"/>
                <a:gd name="T35" fmla="*/ 30 h 95"/>
                <a:gd name="T36" fmla="*/ 72 w 84"/>
                <a:gd name="T37" fmla="*/ 42 h 95"/>
                <a:gd name="T38" fmla="*/ 66 w 84"/>
                <a:gd name="T39" fmla="*/ 53 h 95"/>
                <a:gd name="T40" fmla="*/ 48 w 84"/>
                <a:gd name="T41" fmla="*/ 71 h 95"/>
                <a:gd name="T42" fmla="*/ 42 w 84"/>
                <a:gd name="T43" fmla="*/ 77 h 95"/>
                <a:gd name="T44" fmla="*/ 36 w 84"/>
                <a:gd name="T45" fmla="*/ 77 h 95"/>
                <a:gd name="T46" fmla="*/ 24 w 84"/>
                <a:gd name="T47" fmla="*/ 65 h 95"/>
                <a:gd name="T48" fmla="*/ 18 w 84"/>
                <a:gd name="T49" fmla="*/ 48 h 95"/>
                <a:gd name="T50" fmla="*/ 18 w 84"/>
                <a:gd name="T51" fmla="*/ 30 h 95"/>
                <a:gd name="T52" fmla="*/ 30 w 84"/>
                <a:gd name="T53" fmla="*/ 12 h 95"/>
                <a:gd name="T54" fmla="*/ 48 w 84"/>
                <a:gd name="T55" fmla="*/ 12 h 95"/>
                <a:gd name="T56" fmla="*/ 48 w 84"/>
                <a:gd name="T57" fmla="*/ 12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4" h="95">
                  <a:moveTo>
                    <a:pt x="36" y="95"/>
                  </a:moveTo>
                  <a:lnTo>
                    <a:pt x="60" y="77"/>
                  </a:lnTo>
                  <a:lnTo>
                    <a:pt x="78" y="53"/>
                  </a:lnTo>
                  <a:lnTo>
                    <a:pt x="84" y="42"/>
                  </a:lnTo>
                  <a:lnTo>
                    <a:pt x="84" y="30"/>
                  </a:lnTo>
                  <a:lnTo>
                    <a:pt x="72" y="6"/>
                  </a:lnTo>
                  <a:lnTo>
                    <a:pt x="42" y="0"/>
                  </a:lnTo>
                  <a:lnTo>
                    <a:pt x="30" y="0"/>
                  </a:lnTo>
                  <a:lnTo>
                    <a:pt x="12" y="12"/>
                  </a:lnTo>
                  <a:lnTo>
                    <a:pt x="0" y="24"/>
                  </a:lnTo>
                  <a:lnTo>
                    <a:pt x="0" y="36"/>
                  </a:lnTo>
                  <a:lnTo>
                    <a:pt x="6" y="59"/>
                  </a:lnTo>
                  <a:lnTo>
                    <a:pt x="24" y="83"/>
                  </a:lnTo>
                  <a:lnTo>
                    <a:pt x="36" y="95"/>
                  </a:lnTo>
                  <a:lnTo>
                    <a:pt x="36" y="95"/>
                  </a:lnTo>
                  <a:close/>
                  <a:moveTo>
                    <a:pt x="48" y="12"/>
                  </a:moveTo>
                  <a:lnTo>
                    <a:pt x="66" y="18"/>
                  </a:lnTo>
                  <a:lnTo>
                    <a:pt x="72" y="30"/>
                  </a:lnTo>
                  <a:lnTo>
                    <a:pt x="72" y="42"/>
                  </a:lnTo>
                  <a:lnTo>
                    <a:pt x="66" y="53"/>
                  </a:lnTo>
                  <a:lnTo>
                    <a:pt x="48" y="71"/>
                  </a:lnTo>
                  <a:lnTo>
                    <a:pt x="42" y="77"/>
                  </a:lnTo>
                  <a:lnTo>
                    <a:pt x="36" y="77"/>
                  </a:lnTo>
                  <a:lnTo>
                    <a:pt x="24" y="65"/>
                  </a:lnTo>
                  <a:lnTo>
                    <a:pt x="18"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a:solidFill>
                  <a:srgbClr val="FFFFFF"/>
                </a:solidFill>
              </a:endParaRPr>
            </a:p>
          </p:txBody>
        </p:sp>
        <p:sp>
          <p:nvSpPr>
            <p:cNvPr id="61465" name="Freeform 25"/>
            <p:cNvSpPr>
              <a:spLocks noEditPoints="1"/>
            </p:cNvSpPr>
            <p:nvPr userDrawn="1"/>
          </p:nvSpPr>
          <p:spPr bwMode="ltGray">
            <a:xfrm>
              <a:off x="3779" y="3872"/>
              <a:ext cx="90" cy="108"/>
            </a:xfrm>
            <a:custGeom>
              <a:avLst/>
              <a:gdLst>
                <a:gd name="T0" fmla="*/ 12 w 90"/>
                <a:gd name="T1" fmla="*/ 96 h 108"/>
                <a:gd name="T2" fmla="*/ 24 w 90"/>
                <a:gd name="T3" fmla="*/ 108 h 108"/>
                <a:gd name="T4" fmla="*/ 42 w 90"/>
                <a:gd name="T5" fmla="*/ 108 h 108"/>
                <a:gd name="T6" fmla="*/ 66 w 90"/>
                <a:gd name="T7" fmla="*/ 102 h 108"/>
                <a:gd name="T8" fmla="*/ 84 w 90"/>
                <a:gd name="T9" fmla="*/ 78 h 108"/>
                <a:gd name="T10" fmla="*/ 90 w 90"/>
                <a:gd name="T11" fmla="*/ 66 h 108"/>
                <a:gd name="T12" fmla="*/ 84 w 90"/>
                <a:gd name="T13" fmla="*/ 48 h 108"/>
                <a:gd name="T14" fmla="*/ 66 w 90"/>
                <a:gd name="T15" fmla="*/ 24 h 108"/>
                <a:gd name="T16" fmla="*/ 48 w 90"/>
                <a:gd name="T17" fmla="*/ 12 h 108"/>
                <a:gd name="T18" fmla="*/ 36 w 90"/>
                <a:gd name="T19" fmla="*/ 0 h 108"/>
                <a:gd name="T20" fmla="*/ 30 w 90"/>
                <a:gd name="T21" fmla="*/ 0 h 108"/>
                <a:gd name="T22" fmla="*/ 30 w 90"/>
                <a:gd name="T23" fmla="*/ 0 h 108"/>
                <a:gd name="T24" fmla="*/ 24 w 90"/>
                <a:gd name="T25" fmla="*/ 0 h 108"/>
                <a:gd name="T26" fmla="*/ 12 w 90"/>
                <a:gd name="T27" fmla="*/ 30 h 108"/>
                <a:gd name="T28" fmla="*/ 0 w 90"/>
                <a:gd name="T29" fmla="*/ 54 h 108"/>
                <a:gd name="T30" fmla="*/ 0 w 90"/>
                <a:gd name="T31" fmla="*/ 78 h 108"/>
                <a:gd name="T32" fmla="*/ 12 w 90"/>
                <a:gd name="T33" fmla="*/ 96 h 108"/>
                <a:gd name="T34" fmla="*/ 12 w 90"/>
                <a:gd name="T35" fmla="*/ 96 h 108"/>
                <a:gd name="T36" fmla="*/ 12 w 90"/>
                <a:gd name="T37" fmla="*/ 72 h 108"/>
                <a:gd name="T38" fmla="*/ 18 w 90"/>
                <a:gd name="T39" fmla="*/ 54 h 108"/>
                <a:gd name="T40" fmla="*/ 24 w 90"/>
                <a:gd name="T41" fmla="*/ 36 h 108"/>
                <a:gd name="T42" fmla="*/ 30 w 90"/>
                <a:gd name="T43" fmla="*/ 18 h 108"/>
                <a:gd name="T44" fmla="*/ 30 w 90"/>
                <a:gd name="T45" fmla="*/ 12 h 108"/>
                <a:gd name="T46" fmla="*/ 48 w 90"/>
                <a:gd name="T47" fmla="*/ 24 h 108"/>
                <a:gd name="T48" fmla="*/ 66 w 90"/>
                <a:gd name="T49" fmla="*/ 36 h 108"/>
                <a:gd name="T50" fmla="*/ 78 w 90"/>
                <a:gd name="T51" fmla="*/ 54 h 108"/>
                <a:gd name="T52" fmla="*/ 78 w 90"/>
                <a:gd name="T53" fmla="*/ 72 h 108"/>
                <a:gd name="T54" fmla="*/ 72 w 90"/>
                <a:gd name="T55" fmla="*/ 84 h 108"/>
                <a:gd name="T56" fmla="*/ 48 w 90"/>
                <a:gd name="T57" fmla="*/ 96 h 108"/>
                <a:gd name="T58" fmla="*/ 36 w 90"/>
                <a:gd name="T59" fmla="*/ 96 h 108"/>
                <a:gd name="T60" fmla="*/ 24 w 90"/>
                <a:gd name="T61" fmla="*/ 90 h 108"/>
                <a:gd name="T62" fmla="*/ 18 w 90"/>
                <a:gd name="T63" fmla="*/ 84 h 108"/>
                <a:gd name="T64" fmla="*/ 12 w 90"/>
                <a:gd name="T65" fmla="*/ 72 h 108"/>
                <a:gd name="T66" fmla="*/ 12 w 90"/>
                <a:gd name="T67" fmla="*/ 72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0" h="108">
                  <a:moveTo>
                    <a:pt x="12" y="96"/>
                  </a:moveTo>
                  <a:lnTo>
                    <a:pt x="24" y="108"/>
                  </a:lnTo>
                  <a:lnTo>
                    <a:pt x="42" y="108"/>
                  </a:lnTo>
                  <a:lnTo>
                    <a:pt x="66" y="102"/>
                  </a:lnTo>
                  <a:lnTo>
                    <a:pt x="84" y="78"/>
                  </a:lnTo>
                  <a:lnTo>
                    <a:pt x="90" y="66"/>
                  </a:lnTo>
                  <a:lnTo>
                    <a:pt x="84" y="48"/>
                  </a:lnTo>
                  <a:lnTo>
                    <a:pt x="66" y="24"/>
                  </a:lnTo>
                  <a:lnTo>
                    <a:pt x="48" y="12"/>
                  </a:lnTo>
                  <a:lnTo>
                    <a:pt x="36" y="0"/>
                  </a:lnTo>
                  <a:lnTo>
                    <a:pt x="30" y="0"/>
                  </a:lnTo>
                  <a:lnTo>
                    <a:pt x="30" y="0"/>
                  </a:lnTo>
                  <a:lnTo>
                    <a:pt x="24" y="0"/>
                  </a:lnTo>
                  <a:lnTo>
                    <a:pt x="12" y="30"/>
                  </a:lnTo>
                  <a:lnTo>
                    <a:pt x="0" y="54"/>
                  </a:lnTo>
                  <a:lnTo>
                    <a:pt x="0" y="78"/>
                  </a:lnTo>
                  <a:lnTo>
                    <a:pt x="12" y="96"/>
                  </a:lnTo>
                  <a:lnTo>
                    <a:pt x="12" y="96"/>
                  </a:lnTo>
                  <a:close/>
                  <a:moveTo>
                    <a:pt x="12" y="72"/>
                  </a:moveTo>
                  <a:lnTo>
                    <a:pt x="18" y="54"/>
                  </a:lnTo>
                  <a:lnTo>
                    <a:pt x="24" y="36"/>
                  </a:lnTo>
                  <a:lnTo>
                    <a:pt x="30" y="18"/>
                  </a:lnTo>
                  <a:lnTo>
                    <a:pt x="30" y="12"/>
                  </a:lnTo>
                  <a:lnTo>
                    <a:pt x="48" y="24"/>
                  </a:lnTo>
                  <a:lnTo>
                    <a:pt x="66" y="36"/>
                  </a:lnTo>
                  <a:lnTo>
                    <a:pt x="78" y="54"/>
                  </a:lnTo>
                  <a:lnTo>
                    <a:pt x="78" y="72"/>
                  </a:lnTo>
                  <a:lnTo>
                    <a:pt x="72" y="84"/>
                  </a:lnTo>
                  <a:lnTo>
                    <a:pt x="48" y="96"/>
                  </a:lnTo>
                  <a:lnTo>
                    <a:pt x="36" y="96"/>
                  </a:lnTo>
                  <a:lnTo>
                    <a:pt x="24" y="90"/>
                  </a:lnTo>
                  <a:lnTo>
                    <a:pt x="18" y="84"/>
                  </a:lnTo>
                  <a:lnTo>
                    <a:pt x="12" y="72"/>
                  </a:lnTo>
                  <a:lnTo>
                    <a:pt x="12" y="72"/>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a:solidFill>
                  <a:srgbClr val="FFFFFF"/>
                </a:solidFill>
              </a:endParaRPr>
            </a:p>
          </p:txBody>
        </p:sp>
        <p:sp>
          <p:nvSpPr>
            <p:cNvPr id="61466" name="Freeform 26"/>
            <p:cNvSpPr>
              <a:spLocks noEditPoints="1"/>
            </p:cNvSpPr>
            <p:nvPr userDrawn="1"/>
          </p:nvSpPr>
          <p:spPr bwMode="ltGray">
            <a:xfrm>
              <a:off x="2400" y="3872"/>
              <a:ext cx="72" cy="90"/>
            </a:xfrm>
            <a:custGeom>
              <a:avLst/>
              <a:gdLst>
                <a:gd name="T0" fmla="*/ 71 w 71"/>
                <a:gd name="T1" fmla="*/ 90 h 90"/>
                <a:gd name="T2" fmla="*/ 71 w 71"/>
                <a:gd name="T3" fmla="*/ 60 h 90"/>
                <a:gd name="T4" fmla="*/ 71 w 71"/>
                <a:gd name="T5" fmla="*/ 36 h 90"/>
                <a:gd name="T6" fmla="*/ 60 w 71"/>
                <a:gd name="T7" fmla="*/ 12 h 90"/>
                <a:gd name="T8" fmla="*/ 36 w 71"/>
                <a:gd name="T9" fmla="*/ 0 h 90"/>
                <a:gd name="T10" fmla="*/ 12 w 71"/>
                <a:gd name="T11" fmla="*/ 12 h 90"/>
                <a:gd name="T12" fmla="*/ 0 w 71"/>
                <a:gd name="T13" fmla="*/ 36 h 90"/>
                <a:gd name="T14" fmla="*/ 6 w 71"/>
                <a:gd name="T15" fmla="*/ 60 h 90"/>
                <a:gd name="T16" fmla="*/ 30 w 71"/>
                <a:gd name="T17" fmla="*/ 78 h 90"/>
                <a:gd name="T18" fmla="*/ 54 w 71"/>
                <a:gd name="T19" fmla="*/ 90 h 90"/>
                <a:gd name="T20" fmla="*/ 71 w 71"/>
                <a:gd name="T21" fmla="*/ 90 h 90"/>
                <a:gd name="T22" fmla="*/ 71 w 71"/>
                <a:gd name="T23" fmla="*/ 90 h 90"/>
                <a:gd name="T24" fmla="*/ 24 w 71"/>
                <a:gd name="T25" fmla="*/ 18 h 90"/>
                <a:gd name="T26" fmla="*/ 42 w 71"/>
                <a:gd name="T27" fmla="*/ 18 h 90"/>
                <a:gd name="T28" fmla="*/ 54 w 71"/>
                <a:gd name="T29" fmla="*/ 18 h 90"/>
                <a:gd name="T30" fmla="*/ 60 w 71"/>
                <a:gd name="T31" fmla="*/ 42 h 90"/>
                <a:gd name="T32" fmla="*/ 60 w 71"/>
                <a:gd name="T33" fmla="*/ 66 h 90"/>
                <a:gd name="T34" fmla="*/ 60 w 71"/>
                <a:gd name="T35" fmla="*/ 72 h 90"/>
                <a:gd name="T36" fmla="*/ 60 w 71"/>
                <a:gd name="T37" fmla="*/ 78 h 90"/>
                <a:gd name="T38" fmla="*/ 42 w 71"/>
                <a:gd name="T39" fmla="*/ 72 h 90"/>
                <a:gd name="T40" fmla="*/ 24 w 71"/>
                <a:gd name="T41" fmla="*/ 66 h 90"/>
                <a:gd name="T42" fmla="*/ 12 w 71"/>
                <a:gd name="T43" fmla="*/ 48 h 90"/>
                <a:gd name="T44" fmla="*/ 12 w 71"/>
                <a:gd name="T45" fmla="*/ 30 h 90"/>
                <a:gd name="T46" fmla="*/ 24 w 71"/>
                <a:gd name="T47" fmla="*/ 18 h 90"/>
                <a:gd name="T48" fmla="*/ 24 w 71"/>
                <a:gd name="T49" fmla="*/ 1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1" h="90">
                  <a:moveTo>
                    <a:pt x="71" y="90"/>
                  </a:moveTo>
                  <a:lnTo>
                    <a:pt x="71" y="60"/>
                  </a:lnTo>
                  <a:lnTo>
                    <a:pt x="71" y="36"/>
                  </a:lnTo>
                  <a:lnTo>
                    <a:pt x="60" y="12"/>
                  </a:lnTo>
                  <a:lnTo>
                    <a:pt x="36" y="0"/>
                  </a:lnTo>
                  <a:lnTo>
                    <a:pt x="12" y="12"/>
                  </a:lnTo>
                  <a:lnTo>
                    <a:pt x="0" y="36"/>
                  </a:lnTo>
                  <a:lnTo>
                    <a:pt x="6" y="60"/>
                  </a:lnTo>
                  <a:lnTo>
                    <a:pt x="30" y="78"/>
                  </a:lnTo>
                  <a:lnTo>
                    <a:pt x="54" y="90"/>
                  </a:lnTo>
                  <a:lnTo>
                    <a:pt x="71" y="90"/>
                  </a:lnTo>
                  <a:lnTo>
                    <a:pt x="71" y="90"/>
                  </a:lnTo>
                  <a:close/>
                  <a:moveTo>
                    <a:pt x="24" y="18"/>
                  </a:moveTo>
                  <a:lnTo>
                    <a:pt x="42" y="18"/>
                  </a:lnTo>
                  <a:lnTo>
                    <a:pt x="54" y="18"/>
                  </a:lnTo>
                  <a:lnTo>
                    <a:pt x="60" y="42"/>
                  </a:lnTo>
                  <a:lnTo>
                    <a:pt x="60" y="66"/>
                  </a:lnTo>
                  <a:lnTo>
                    <a:pt x="60" y="72"/>
                  </a:lnTo>
                  <a:lnTo>
                    <a:pt x="60" y="78"/>
                  </a:lnTo>
                  <a:lnTo>
                    <a:pt x="42" y="72"/>
                  </a:lnTo>
                  <a:lnTo>
                    <a:pt x="24" y="66"/>
                  </a:lnTo>
                  <a:lnTo>
                    <a:pt x="12" y="48"/>
                  </a:lnTo>
                  <a:lnTo>
                    <a:pt x="12" y="30"/>
                  </a:lnTo>
                  <a:lnTo>
                    <a:pt x="24" y="18"/>
                  </a:lnTo>
                  <a:lnTo>
                    <a:pt x="24" y="18"/>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a:solidFill>
                  <a:srgbClr val="FFFFFF"/>
                </a:solidFill>
              </a:endParaRPr>
            </a:p>
          </p:txBody>
        </p:sp>
        <p:sp>
          <p:nvSpPr>
            <p:cNvPr id="61467" name="Oval 27"/>
            <p:cNvSpPr>
              <a:spLocks noChangeArrowheads="1"/>
            </p:cNvSpPr>
            <p:nvPr userDrawn="1"/>
          </p:nvSpPr>
          <p:spPr bwMode="ltGray">
            <a:xfrm>
              <a:off x="2444" y="3838"/>
              <a:ext cx="1380" cy="389"/>
            </a:xfrm>
            <a:prstGeom prst="ellipse">
              <a:avLst/>
            </a:prstGeom>
            <a:gradFill rotWithShape="0">
              <a:gsLst>
                <a:gs pos="0">
                  <a:schemeClr val="bg2">
                    <a:gamma/>
                    <a:tint val="81961"/>
                    <a:invGamma/>
                  </a:schemeClr>
                </a:gs>
                <a:gs pos="100000">
                  <a:schemeClr val="bg2"/>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pPr>
              <a:endParaRPr lang="en-US">
                <a:solidFill>
                  <a:srgbClr val="FFFFFF"/>
                </a:solidFill>
              </a:endParaRPr>
            </a:p>
          </p:txBody>
        </p:sp>
        <p:sp>
          <p:nvSpPr>
            <p:cNvPr id="61468" name="Oval 28"/>
            <p:cNvSpPr>
              <a:spLocks noChangeArrowheads="1"/>
            </p:cNvSpPr>
            <p:nvPr userDrawn="1"/>
          </p:nvSpPr>
          <p:spPr bwMode="ltGray">
            <a:xfrm>
              <a:off x="2394" y="3834"/>
              <a:ext cx="1502" cy="288"/>
            </a:xfrm>
            <a:prstGeom prst="ellipse">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pPr>
              <a:endParaRPr lang="en-US">
                <a:solidFill>
                  <a:srgbClr val="FFFFFF"/>
                </a:solidFill>
              </a:endParaRPr>
            </a:p>
          </p:txBody>
        </p:sp>
        <p:sp>
          <p:nvSpPr>
            <p:cNvPr id="61469" name="Oval 29"/>
            <p:cNvSpPr>
              <a:spLocks noChangeArrowheads="1"/>
            </p:cNvSpPr>
            <p:nvPr userDrawn="1"/>
          </p:nvSpPr>
          <p:spPr bwMode="ltGray">
            <a:xfrm>
              <a:off x="2441" y="3860"/>
              <a:ext cx="1425" cy="220"/>
            </a:xfrm>
            <a:prstGeom prst="ellipse">
              <a:avLst/>
            </a:prstGeom>
            <a:gradFill rotWithShape="0">
              <a:gsLst>
                <a:gs pos="0">
                  <a:schemeClr val="bg2"/>
                </a:gs>
                <a:gs pos="100000">
                  <a:schemeClr val="bg2">
                    <a:gamma/>
                    <a:tint val="81961"/>
                    <a:invGamma/>
                  </a:schemeClr>
                </a:gs>
              </a:gsLst>
              <a:lin ang="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pPr>
              <a:endParaRPr lang="en-US">
                <a:solidFill>
                  <a:srgbClr val="FFFFFF"/>
                </a:solidFill>
              </a:endParaRPr>
            </a:p>
          </p:txBody>
        </p:sp>
        <p:sp>
          <p:nvSpPr>
            <p:cNvPr id="61470" name="Freeform 30"/>
            <p:cNvSpPr>
              <a:spLocks noEditPoints="1"/>
            </p:cNvSpPr>
            <p:nvPr userDrawn="1"/>
          </p:nvSpPr>
          <p:spPr bwMode="ltGray">
            <a:xfrm>
              <a:off x="3743" y="3788"/>
              <a:ext cx="90" cy="96"/>
            </a:xfrm>
            <a:custGeom>
              <a:avLst/>
              <a:gdLst>
                <a:gd name="T0" fmla="*/ 66 w 90"/>
                <a:gd name="T1" fmla="*/ 96 h 96"/>
                <a:gd name="T2" fmla="*/ 78 w 90"/>
                <a:gd name="T3" fmla="*/ 66 h 96"/>
                <a:gd name="T4" fmla="*/ 90 w 90"/>
                <a:gd name="T5" fmla="*/ 42 h 96"/>
                <a:gd name="T6" fmla="*/ 78 w 90"/>
                <a:gd name="T7" fmla="*/ 18 h 96"/>
                <a:gd name="T8" fmla="*/ 60 w 90"/>
                <a:gd name="T9" fmla="*/ 0 h 96"/>
                <a:gd name="T10" fmla="*/ 30 w 90"/>
                <a:gd name="T11" fmla="*/ 6 h 96"/>
                <a:gd name="T12" fmla="*/ 18 w 90"/>
                <a:gd name="T13" fmla="*/ 18 h 96"/>
                <a:gd name="T14" fmla="*/ 6 w 90"/>
                <a:gd name="T15" fmla="*/ 30 h 96"/>
                <a:gd name="T16" fmla="*/ 0 w 90"/>
                <a:gd name="T17" fmla="*/ 42 h 96"/>
                <a:gd name="T18" fmla="*/ 6 w 90"/>
                <a:gd name="T19" fmla="*/ 60 h 96"/>
                <a:gd name="T20" fmla="*/ 24 w 90"/>
                <a:gd name="T21" fmla="*/ 78 h 96"/>
                <a:gd name="T22" fmla="*/ 48 w 90"/>
                <a:gd name="T23" fmla="*/ 90 h 96"/>
                <a:gd name="T24" fmla="*/ 66 w 90"/>
                <a:gd name="T25" fmla="*/ 96 h 96"/>
                <a:gd name="T26" fmla="*/ 66 w 90"/>
                <a:gd name="T27" fmla="*/ 96 h 96"/>
                <a:gd name="T28" fmla="*/ 42 w 90"/>
                <a:gd name="T29" fmla="*/ 18 h 96"/>
                <a:gd name="T30" fmla="*/ 60 w 90"/>
                <a:gd name="T31" fmla="*/ 18 h 96"/>
                <a:gd name="T32" fmla="*/ 72 w 90"/>
                <a:gd name="T33" fmla="*/ 24 h 96"/>
                <a:gd name="T34" fmla="*/ 72 w 90"/>
                <a:gd name="T35" fmla="*/ 36 h 96"/>
                <a:gd name="T36" fmla="*/ 72 w 90"/>
                <a:gd name="T37" fmla="*/ 48 h 96"/>
                <a:gd name="T38" fmla="*/ 66 w 90"/>
                <a:gd name="T39" fmla="*/ 72 h 96"/>
                <a:gd name="T40" fmla="*/ 60 w 90"/>
                <a:gd name="T41" fmla="*/ 78 h 96"/>
                <a:gd name="T42" fmla="*/ 60 w 90"/>
                <a:gd name="T43" fmla="*/ 84 h 96"/>
                <a:gd name="T44" fmla="*/ 42 w 90"/>
                <a:gd name="T45" fmla="*/ 72 h 96"/>
                <a:gd name="T46" fmla="*/ 30 w 90"/>
                <a:gd name="T47" fmla="*/ 66 h 96"/>
                <a:gd name="T48" fmla="*/ 18 w 90"/>
                <a:gd name="T49" fmla="*/ 42 h 96"/>
                <a:gd name="T50" fmla="*/ 24 w 90"/>
                <a:gd name="T51" fmla="*/ 30 h 96"/>
                <a:gd name="T52" fmla="*/ 42 w 90"/>
                <a:gd name="T53" fmla="*/ 18 h 96"/>
                <a:gd name="T54" fmla="*/ 42 w 90"/>
                <a:gd name="T55"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0" h="96">
                  <a:moveTo>
                    <a:pt x="66" y="96"/>
                  </a:moveTo>
                  <a:lnTo>
                    <a:pt x="78" y="66"/>
                  </a:lnTo>
                  <a:lnTo>
                    <a:pt x="90" y="42"/>
                  </a:lnTo>
                  <a:lnTo>
                    <a:pt x="78" y="18"/>
                  </a:lnTo>
                  <a:lnTo>
                    <a:pt x="60" y="0"/>
                  </a:lnTo>
                  <a:lnTo>
                    <a:pt x="30" y="6"/>
                  </a:lnTo>
                  <a:lnTo>
                    <a:pt x="18" y="18"/>
                  </a:lnTo>
                  <a:lnTo>
                    <a:pt x="6" y="30"/>
                  </a:lnTo>
                  <a:lnTo>
                    <a:pt x="0" y="42"/>
                  </a:lnTo>
                  <a:lnTo>
                    <a:pt x="6" y="60"/>
                  </a:lnTo>
                  <a:lnTo>
                    <a:pt x="24" y="78"/>
                  </a:lnTo>
                  <a:lnTo>
                    <a:pt x="48" y="90"/>
                  </a:lnTo>
                  <a:lnTo>
                    <a:pt x="66" y="96"/>
                  </a:lnTo>
                  <a:lnTo>
                    <a:pt x="66" y="96"/>
                  </a:lnTo>
                  <a:close/>
                  <a:moveTo>
                    <a:pt x="42" y="18"/>
                  </a:moveTo>
                  <a:lnTo>
                    <a:pt x="60" y="18"/>
                  </a:lnTo>
                  <a:lnTo>
                    <a:pt x="72" y="24"/>
                  </a:lnTo>
                  <a:lnTo>
                    <a:pt x="72" y="36"/>
                  </a:lnTo>
                  <a:lnTo>
                    <a:pt x="72" y="48"/>
                  </a:lnTo>
                  <a:lnTo>
                    <a:pt x="66" y="72"/>
                  </a:lnTo>
                  <a:lnTo>
                    <a:pt x="60" y="78"/>
                  </a:lnTo>
                  <a:lnTo>
                    <a:pt x="60" y="84"/>
                  </a:lnTo>
                  <a:lnTo>
                    <a:pt x="42" y="72"/>
                  </a:lnTo>
                  <a:lnTo>
                    <a:pt x="30" y="66"/>
                  </a:lnTo>
                  <a:lnTo>
                    <a:pt x="18" y="42"/>
                  </a:lnTo>
                  <a:lnTo>
                    <a:pt x="24" y="30"/>
                  </a:lnTo>
                  <a:lnTo>
                    <a:pt x="42" y="18"/>
                  </a:lnTo>
                  <a:lnTo>
                    <a:pt x="42" y="18"/>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a:solidFill>
                  <a:srgbClr val="FFFFFF"/>
                </a:solidFill>
              </a:endParaRPr>
            </a:p>
          </p:txBody>
        </p:sp>
        <p:sp>
          <p:nvSpPr>
            <p:cNvPr id="61471" name="Freeform 31"/>
            <p:cNvSpPr>
              <a:spLocks noEditPoints="1"/>
            </p:cNvSpPr>
            <p:nvPr userDrawn="1"/>
          </p:nvSpPr>
          <p:spPr bwMode="ltGray">
            <a:xfrm>
              <a:off x="5422" y="3603"/>
              <a:ext cx="72" cy="108"/>
            </a:xfrm>
            <a:custGeom>
              <a:avLst/>
              <a:gdLst>
                <a:gd name="T0" fmla="*/ 0 w 72"/>
                <a:gd name="T1" fmla="*/ 90 h 108"/>
                <a:gd name="T2" fmla="*/ 12 w 72"/>
                <a:gd name="T3" fmla="*/ 102 h 108"/>
                <a:gd name="T4" fmla="*/ 24 w 72"/>
                <a:gd name="T5" fmla="*/ 108 h 108"/>
                <a:gd name="T6" fmla="*/ 48 w 72"/>
                <a:gd name="T7" fmla="*/ 108 h 108"/>
                <a:gd name="T8" fmla="*/ 66 w 72"/>
                <a:gd name="T9" fmla="*/ 96 h 108"/>
                <a:gd name="T10" fmla="*/ 72 w 72"/>
                <a:gd name="T11" fmla="*/ 66 h 108"/>
                <a:gd name="T12" fmla="*/ 66 w 72"/>
                <a:gd name="T13" fmla="*/ 42 h 108"/>
                <a:gd name="T14" fmla="*/ 60 w 72"/>
                <a:gd name="T15" fmla="*/ 18 h 108"/>
                <a:gd name="T16" fmla="*/ 48 w 72"/>
                <a:gd name="T17" fmla="*/ 6 h 108"/>
                <a:gd name="T18" fmla="*/ 42 w 72"/>
                <a:gd name="T19" fmla="*/ 0 h 108"/>
                <a:gd name="T20" fmla="*/ 42 w 72"/>
                <a:gd name="T21" fmla="*/ 0 h 108"/>
                <a:gd name="T22" fmla="*/ 36 w 72"/>
                <a:gd name="T23" fmla="*/ 0 h 108"/>
                <a:gd name="T24" fmla="*/ 18 w 72"/>
                <a:gd name="T25" fmla="*/ 24 h 108"/>
                <a:gd name="T26" fmla="*/ 6 w 72"/>
                <a:gd name="T27" fmla="*/ 48 h 108"/>
                <a:gd name="T28" fmla="*/ 0 w 72"/>
                <a:gd name="T29" fmla="*/ 66 h 108"/>
                <a:gd name="T30" fmla="*/ 0 w 72"/>
                <a:gd name="T31" fmla="*/ 90 h 108"/>
                <a:gd name="T32" fmla="*/ 0 w 72"/>
                <a:gd name="T33" fmla="*/ 90 h 108"/>
                <a:gd name="T34" fmla="*/ 12 w 72"/>
                <a:gd name="T35" fmla="*/ 66 h 108"/>
                <a:gd name="T36" fmla="*/ 18 w 72"/>
                <a:gd name="T37" fmla="*/ 48 h 108"/>
                <a:gd name="T38" fmla="*/ 24 w 72"/>
                <a:gd name="T39" fmla="*/ 36 h 108"/>
                <a:gd name="T40" fmla="*/ 30 w 72"/>
                <a:gd name="T41" fmla="*/ 24 h 108"/>
                <a:gd name="T42" fmla="*/ 36 w 72"/>
                <a:gd name="T43" fmla="*/ 18 h 108"/>
                <a:gd name="T44" fmla="*/ 54 w 72"/>
                <a:gd name="T45" fmla="*/ 30 h 108"/>
                <a:gd name="T46" fmla="*/ 60 w 72"/>
                <a:gd name="T47" fmla="*/ 48 h 108"/>
                <a:gd name="T48" fmla="*/ 66 w 72"/>
                <a:gd name="T49" fmla="*/ 72 h 108"/>
                <a:gd name="T50" fmla="*/ 66 w 72"/>
                <a:gd name="T51" fmla="*/ 84 h 108"/>
                <a:gd name="T52" fmla="*/ 54 w 72"/>
                <a:gd name="T53" fmla="*/ 96 h 108"/>
                <a:gd name="T54" fmla="*/ 30 w 72"/>
                <a:gd name="T55" fmla="*/ 102 h 108"/>
                <a:gd name="T56" fmla="*/ 24 w 72"/>
                <a:gd name="T57" fmla="*/ 96 h 108"/>
                <a:gd name="T58" fmla="*/ 12 w 72"/>
                <a:gd name="T59" fmla="*/ 90 h 108"/>
                <a:gd name="T60" fmla="*/ 12 w 72"/>
                <a:gd name="T61" fmla="*/ 78 h 108"/>
                <a:gd name="T62" fmla="*/ 12 w 72"/>
                <a:gd name="T63" fmla="*/ 66 h 108"/>
                <a:gd name="T64" fmla="*/ 12 w 72"/>
                <a:gd name="T65" fmla="*/ 6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2" h="108">
                  <a:moveTo>
                    <a:pt x="0" y="90"/>
                  </a:moveTo>
                  <a:lnTo>
                    <a:pt x="12" y="102"/>
                  </a:lnTo>
                  <a:lnTo>
                    <a:pt x="24" y="108"/>
                  </a:lnTo>
                  <a:lnTo>
                    <a:pt x="48" y="108"/>
                  </a:lnTo>
                  <a:lnTo>
                    <a:pt x="66" y="96"/>
                  </a:lnTo>
                  <a:lnTo>
                    <a:pt x="72" y="66"/>
                  </a:lnTo>
                  <a:lnTo>
                    <a:pt x="66" y="42"/>
                  </a:lnTo>
                  <a:lnTo>
                    <a:pt x="60" y="18"/>
                  </a:lnTo>
                  <a:lnTo>
                    <a:pt x="48" y="6"/>
                  </a:lnTo>
                  <a:lnTo>
                    <a:pt x="42" y="0"/>
                  </a:lnTo>
                  <a:lnTo>
                    <a:pt x="42" y="0"/>
                  </a:lnTo>
                  <a:lnTo>
                    <a:pt x="36" y="0"/>
                  </a:lnTo>
                  <a:lnTo>
                    <a:pt x="18" y="24"/>
                  </a:lnTo>
                  <a:lnTo>
                    <a:pt x="6" y="48"/>
                  </a:lnTo>
                  <a:lnTo>
                    <a:pt x="0" y="66"/>
                  </a:lnTo>
                  <a:lnTo>
                    <a:pt x="0" y="90"/>
                  </a:lnTo>
                  <a:lnTo>
                    <a:pt x="0" y="90"/>
                  </a:lnTo>
                  <a:close/>
                  <a:moveTo>
                    <a:pt x="12" y="66"/>
                  </a:moveTo>
                  <a:lnTo>
                    <a:pt x="18" y="48"/>
                  </a:lnTo>
                  <a:lnTo>
                    <a:pt x="24" y="36"/>
                  </a:lnTo>
                  <a:lnTo>
                    <a:pt x="30" y="24"/>
                  </a:lnTo>
                  <a:lnTo>
                    <a:pt x="36" y="18"/>
                  </a:lnTo>
                  <a:lnTo>
                    <a:pt x="54" y="30"/>
                  </a:lnTo>
                  <a:lnTo>
                    <a:pt x="60" y="48"/>
                  </a:lnTo>
                  <a:lnTo>
                    <a:pt x="66" y="72"/>
                  </a:lnTo>
                  <a:lnTo>
                    <a:pt x="66" y="84"/>
                  </a:lnTo>
                  <a:lnTo>
                    <a:pt x="54" y="96"/>
                  </a:lnTo>
                  <a:lnTo>
                    <a:pt x="30" y="102"/>
                  </a:lnTo>
                  <a:lnTo>
                    <a:pt x="24" y="96"/>
                  </a:lnTo>
                  <a:lnTo>
                    <a:pt x="12"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a:solidFill>
                  <a:srgbClr val="FFFFFF"/>
                </a:solidFill>
              </a:endParaRPr>
            </a:p>
          </p:txBody>
        </p:sp>
        <p:sp>
          <p:nvSpPr>
            <p:cNvPr id="61472" name="Rectangle 32"/>
            <p:cNvSpPr>
              <a:spLocks noChangeArrowheads="1"/>
            </p:cNvSpPr>
            <p:nvPr userDrawn="1"/>
          </p:nvSpPr>
          <p:spPr bwMode="ltGray">
            <a:xfrm>
              <a:off x="4238" y="1773"/>
              <a:ext cx="173" cy="2539"/>
            </a:xfrm>
            <a:prstGeom prst="rect">
              <a:avLst/>
            </a:prstGeom>
            <a:gradFill rotWithShape="0">
              <a:gsLst>
                <a:gs pos="0">
                  <a:schemeClr val="bg2">
                    <a:gamma/>
                    <a:tint val="81961"/>
                    <a:invGamma/>
                  </a:schemeClr>
                </a:gs>
                <a:gs pos="100000">
                  <a:schemeClr val="bg2"/>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pPr>
              <a:endParaRPr lang="en-US">
                <a:solidFill>
                  <a:srgbClr val="FFFFFF"/>
                </a:solidFill>
              </a:endParaRPr>
            </a:p>
          </p:txBody>
        </p:sp>
        <p:sp>
          <p:nvSpPr>
            <p:cNvPr id="61473" name="Rectangle 33"/>
            <p:cNvSpPr>
              <a:spLocks noChangeArrowheads="1"/>
            </p:cNvSpPr>
            <p:nvPr userDrawn="1"/>
          </p:nvSpPr>
          <p:spPr bwMode="ltGray">
            <a:xfrm>
              <a:off x="4288" y="1545"/>
              <a:ext cx="76" cy="240"/>
            </a:xfrm>
            <a:prstGeom prst="rect">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pPr>
              <a:endParaRPr lang="en-US">
                <a:solidFill>
                  <a:srgbClr val="FFFFFF"/>
                </a:solidFill>
              </a:endParaRPr>
            </a:p>
          </p:txBody>
        </p:sp>
        <p:sp>
          <p:nvSpPr>
            <p:cNvPr id="61474" name="AutoShape 34"/>
            <p:cNvSpPr>
              <a:spLocks noChangeArrowheads="1"/>
            </p:cNvSpPr>
            <p:nvPr userDrawn="1"/>
          </p:nvSpPr>
          <p:spPr bwMode="ltGray">
            <a:xfrm>
              <a:off x="4220" y="1743"/>
              <a:ext cx="205" cy="52"/>
            </a:xfrm>
            <a:prstGeom prst="roundRect">
              <a:avLst>
                <a:gd name="adj" fmla="val 16667"/>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pPr>
              <a:endParaRPr lang="en-US">
                <a:solidFill>
                  <a:srgbClr val="FFFFFF"/>
                </a:solidFill>
              </a:endParaRPr>
            </a:p>
          </p:txBody>
        </p:sp>
        <p:sp>
          <p:nvSpPr>
            <p:cNvPr id="61475" name="Freeform 35"/>
            <p:cNvSpPr>
              <a:spLocks/>
            </p:cNvSpPr>
            <p:nvPr userDrawn="1"/>
          </p:nvSpPr>
          <p:spPr bwMode="ltGray">
            <a:xfrm>
              <a:off x="4306" y="1529"/>
              <a:ext cx="252" cy="1576"/>
            </a:xfrm>
            <a:custGeom>
              <a:avLst/>
              <a:gdLst>
                <a:gd name="T0" fmla="*/ 252 w 252"/>
                <a:gd name="T1" fmla="*/ 1576 h 1576"/>
                <a:gd name="T2" fmla="*/ 12 w 252"/>
                <a:gd name="T3" fmla="*/ 84 h 1576"/>
                <a:gd name="T4" fmla="*/ 12 w 252"/>
                <a:gd name="T5" fmla="*/ 60 h 1576"/>
                <a:gd name="T6" fmla="*/ 0 w 252"/>
                <a:gd name="T7" fmla="*/ 12 h 1576"/>
                <a:gd name="T8" fmla="*/ 72 w 252"/>
                <a:gd name="T9" fmla="*/ 0 h 1576"/>
                <a:gd name="T10" fmla="*/ 72 w 252"/>
                <a:gd name="T11" fmla="*/ 0 h 1576"/>
                <a:gd name="T12" fmla="*/ 78 w 252"/>
                <a:gd name="T13" fmla="*/ 48 h 1576"/>
                <a:gd name="T14" fmla="*/ 88 w 252"/>
                <a:gd name="T15" fmla="*/ 66 h 15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2" h="1576">
                  <a:moveTo>
                    <a:pt x="252" y="1576"/>
                  </a:moveTo>
                  <a:lnTo>
                    <a:pt x="12" y="84"/>
                  </a:lnTo>
                  <a:lnTo>
                    <a:pt x="12" y="60"/>
                  </a:lnTo>
                  <a:lnTo>
                    <a:pt x="0" y="12"/>
                  </a:lnTo>
                  <a:lnTo>
                    <a:pt x="72" y="0"/>
                  </a:lnTo>
                  <a:lnTo>
                    <a:pt x="72" y="0"/>
                  </a:lnTo>
                  <a:lnTo>
                    <a:pt x="78" y="48"/>
                  </a:lnTo>
                  <a:lnTo>
                    <a:pt x="88" y="66"/>
                  </a:lnTo>
                </a:path>
              </a:pathLst>
            </a:custGeom>
            <a:gradFill rotWithShape="0">
              <a:gsLst>
                <a:gs pos="0">
                  <a:schemeClr val="bg2">
                    <a:gamma/>
                    <a:tint val="81961"/>
                    <a:invGamma/>
                  </a:schemeClr>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a:solidFill>
                  <a:srgbClr val="FFFFFF"/>
                </a:solidFill>
              </a:endParaRPr>
            </a:p>
          </p:txBody>
        </p:sp>
        <p:sp>
          <p:nvSpPr>
            <p:cNvPr id="61476" name="Freeform 36"/>
            <p:cNvSpPr>
              <a:spLocks/>
            </p:cNvSpPr>
            <p:nvPr userDrawn="1"/>
          </p:nvSpPr>
          <p:spPr bwMode="ltGray">
            <a:xfrm>
              <a:off x="4169" y="1421"/>
              <a:ext cx="317" cy="138"/>
            </a:xfrm>
            <a:custGeom>
              <a:avLst/>
              <a:gdLst>
                <a:gd name="T0" fmla="*/ 161 w 316"/>
                <a:gd name="T1" fmla="*/ 0 h 138"/>
                <a:gd name="T2" fmla="*/ 227 w 316"/>
                <a:gd name="T3" fmla="*/ 6 h 138"/>
                <a:gd name="T4" fmla="*/ 275 w 316"/>
                <a:gd name="T5" fmla="*/ 36 h 138"/>
                <a:gd name="T6" fmla="*/ 304 w 316"/>
                <a:gd name="T7" fmla="*/ 78 h 138"/>
                <a:gd name="T8" fmla="*/ 316 w 316"/>
                <a:gd name="T9" fmla="*/ 138 h 138"/>
                <a:gd name="T10" fmla="*/ 0 w 316"/>
                <a:gd name="T11" fmla="*/ 138 h 138"/>
                <a:gd name="T12" fmla="*/ 11 w 316"/>
                <a:gd name="T13" fmla="*/ 78 h 138"/>
                <a:gd name="T14" fmla="*/ 47 w 316"/>
                <a:gd name="T15" fmla="*/ 36 h 138"/>
                <a:gd name="T16" fmla="*/ 95 w 316"/>
                <a:gd name="T17" fmla="*/ 6 h 138"/>
                <a:gd name="T18" fmla="*/ 161 w 316"/>
                <a:gd name="T19" fmla="*/ 0 h 138"/>
                <a:gd name="T20" fmla="*/ 161 w 316"/>
                <a:gd name="T21"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6" h="138">
                  <a:moveTo>
                    <a:pt x="161" y="0"/>
                  </a:moveTo>
                  <a:lnTo>
                    <a:pt x="227" y="6"/>
                  </a:lnTo>
                  <a:lnTo>
                    <a:pt x="275" y="36"/>
                  </a:lnTo>
                  <a:lnTo>
                    <a:pt x="304" y="78"/>
                  </a:lnTo>
                  <a:lnTo>
                    <a:pt x="316" y="138"/>
                  </a:lnTo>
                  <a:lnTo>
                    <a:pt x="0" y="138"/>
                  </a:lnTo>
                  <a:lnTo>
                    <a:pt x="11" y="78"/>
                  </a:lnTo>
                  <a:lnTo>
                    <a:pt x="47" y="36"/>
                  </a:lnTo>
                  <a:lnTo>
                    <a:pt x="95" y="6"/>
                  </a:lnTo>
                  <a:lnTo>
                    <a:pt x="161" y="0"/>
                  </a:lnTo>
                  <a:lnTo>
                    <a:pt x="161" y="0"/>
                  </a:lnTo>
                  <a:close/>
                </a:path>
              </a:pathLst>
            </a:custGeom>
            <a:gradFill rotWithShape="0">
              <a:gsLst>
                <a:gs pos="0">
                  <a:schemeClr val="bg2">
                    <a:gamma/>
                    <a:tint val="81961"/>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a:solidFill>
                  <a:srgbClr val="FFFFFF"/>
                </a:solidFill>
              </a:endParaRPr>
            </a:p>
          </p:txBody>
        </p:sp>
      </p:grpSp>
      <p:sp>
        <p:nvSpPr>
          <p:cNvPr id="61477" name="Rectangle 37"/>
          <p:cNvSpPr>
            <a:spLocks noGrp="1" noChangeArrowheads="1"/>
          </p:cNvSpPr>
          <p:nvPr>
            <p:ph type="title"/>
          </p:nvPr>
        </p:nvSpPr>
        <p:spPr bwMode="auto">
          <a:xfrm>
            <a:off x="457200" y="277813"/>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61478" name="Rectangle 38"/>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61479" name="Rectangle 39"/>
          <p:cNvSpPr>
            <a:spLocks noGrp="1" noChangeArrowheads="1"/>
          </p:cNvSpPr>
          <p:nvPr>
            <p:ph type="dt" sz="half" idx="2"/>
          </p:nvPr>
        </p:nvSpPr>
        <p:spPr bwMode="auto">
          <a:xfrm>
            <a:off x="457200" y="6278563"/>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pPr fontAlgn="base">
              <a:spcBef>
                <a:spcPct val="0"/>
              </a:spcBef>
              <a:spcAft>
                <a:spcPct val="0"/>
              </a:spcAft>
            </a:pPr>
            <a:endParaRPr lang="en-US" altLang="en-US">
              <a:solidFill>
                <a:srgbClr val="FFFFFF"/>
              </a:solidFill>
            </a:endParaRPr>
          </a:p>
        </p:txBody>
      </p:sp>
      <p:sp>
        <p:nvSpPr>
          <p:cNvPr id="61480" name="Rectangle 40"/>
          <p:cNvSpPr>
            <a:spLocks noGrp="1" noChangeArrowheads="1"/>
          </p:cNvSpPr>
          <p:nvPr>
            <p:ph type="ftr" sz="quarter" idx="3"/>
          </p:nvPr>
        </p:nvSpPr>
        <p:spPr bwMode="auto">
          <a:xfrm>
            <a:off x="3124200" y="6278563"/>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200"/>
            </a:lvl1pPr>
          </a:lstStyle>
          <a:p>
            <a:pPr fontAlgn="base">
              <a:spcBef>
                <a:spcPct val="0"/>
              </a:spcBef>
              <a:spcAft>
                <a:spcPct val="0"/>
              </a:spcAft>
            </a:pPr>
            <a:endParaRPr lang="en-US" altLang="en-US">
              <a:solidFill>
                <a:srgbClr val="FFFFFF"/>
              </a:solidFill>
            </a:endParaRPr>
          </a:p>
        </p:txBody>
      </p:sp>
      <p:sp>
        <p:nvSpPr>
          <p:cNvPr id="61481" name="Rectangle 41"/>
          <p:cNvSpPr>
            <a:spLocks noGrp="1" noChangeArrowheads="1"/>
          </p:cNvSpPr>
          <p:nvPr>
            <p:ph type="sldNum" sz="quarter" idx="4"/>
          </p:nvPr>
        </p:nvSpPr>
        <p:spPr bwMode="auto">
          <a:xfrm>
            <a:off x="6553200" y="6278563"/>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fontAlgn="base">
              <a:spcBef>
                <a:spcPct val="0"/>
              </a:spcBef>
              <a:spcAft>
                <a:spcPct val="0"/>
              </a:spcAft>
            </a:pPr>
            <a:fld id="{D6E48D04-7B4F-4F15-A7B0-4290E835A9D8}" type="slidenum">
              <a:rPr lang="en-US" altLang="en-US">
                <a:solidFill>
                  <a:srgbClr val="FFFFFF"/>
                </a:solidFill>
              </a:rPr>
              <a:pPr fontAlgn="base">
                <a:spcBef>
                  <a:spcPct val="0"/>
                </a:spcBef>
                <a:spcAft>
                  <a:spcPct val="0"/>
                </a:spcAft>
              </a:pPr>
              <a:t>‹#›</a:t>
            </a:fld>
            <a:endParaRPr lang="en-US" altLang="en-US">
              <a:solidFill>
                <a:srgbClr val="FFFFFF"/>
              </a:solidFill>
            </a:endParaRPr>
          </a:p>
        </p:txBody>
      </p:sp>
    </p:spTree>
    <p:extLst>
      <p:ext uri="{BB962C8B-B14F-4D97-AF65-F5344CB8AC3E}">
        <p14:creationId xmlns:p14="http://schemas.microsoft.com/office/powerpoint/2010/main" val="590726119"/>
      </p:ext>
    </p:extLst>
  </p:cSld>
  <p:clrMap bg1="dk2" tx1="lt1" bg2="dk1"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ransition spd="med">
    <p:fade thruBlk="1"/>
  </p:transition>
  <p:timing>
    <p:tnLst>
      <p:par>
        <p:cTn id="1" dur="indefinite" restart="never" nodeType="tmRoot"/>
      </p:par>
    </p:tnLst>
  </p:timing>
  <p:txStyles>
    <p:title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9pPr>
    </p:titleStyle>
    <p:bodyStyle>
      <a:lvl1pPr marL="342900" indent="-342900" algn="l" rtl="0" fontAlgn="base">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tx1"/>
        </a:buClr>
        <a:buSzPct val="65000"/>
        <a:buFont typeface="Wingdings" pitchFamily="2" charset="2"/>
        <a:buChar char="n"/>
        <a:defRPr sz="2800">
          <a:solidFill>
            <a:schemeClr val="tx1"/>
          </a:solidFill>
          <a:effectLst>
            <a:outerShdw blurRad="38100" dist="38100" dir="2700000" algn="tl">
              <a:srgbClr val="000000"/>
            </a:outerShdw>
          </a:effectLst>
          <a:latin typeface="+mn-lt"/>
          <a:cs typeface="+mn-cs"/>
        </a:defRPr>
      </a:lvl2pPr>
      <a:lvl3pPr marL="1143000" indent="-228600" algn="l" rtl="0" fontAlgn="base">
        <a:spcBef>
          <a:spcPct val="20000"/>
        </a:spcBef>
        <a:spcAft>
          <a:spcPct val="0"/>
        </a:spcAft>
        <a:buClr>
          <a:schemeClr val="accent2"/>
        </a:buClr>
        <a:buSzPct val="65000"/>
        <a:buFont typeface="Wingdings" pitchFamily="2" charset="2"/>
        <a:buChar char="n"/>
        <a:defRPr sz="2400">
          <a:solidFill>
            <a:schemeClr val="tx1"/>
          </a:solidFill>
          <a:effectLst>
            <a:outerShdw blurRad="38100" dist="38100" dir="2700000" algn="tl">
              <a:srgbClr val="000000"/>
            </a:outerShdw>
          </a:effectLst>
          <a:latin typeface="+mn-lt"/>
          <a:cs typeface="+mn-cs"/>
        </a:defRPr>
      </a:lvl3pPr>
      <a:lvl4pPr marL="1600200" indent="-228600" algn="l" rtl="0" fontAlgn="base">
        <a:spcBef>
          <a:spcPct val="20000"/>
        </a:spcBef>
        <a:spcAft>
          <a:spcPct val="0"/>
        </a:spcAft>
        <a:buClr>
          <a:schemeClr val="tx1"/>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4pPr>
      <a:lvl5pPr marL="20574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876303"/>
            <a:ext cx="7334250" cy="5143500"/>
          </a:xfrm>
        </p:spPr>
        <p:txBody>
          <a:bodyPr>
            <a:normAutofit/>
          </a:bodyPr>
          <a:lstStyle/>
          <a:p>
            <a:pPr algn="ctr">
              <a:buNone/>
            </a:pPr>
            <a:r>
              <a:rPr lang="en-US" sz="4000" dirty="0" smtClean="0">
                <a:solidFill>
                  <a:schemeClr val="bg1"/>
                </a:solidFill>
                <a:latin typeface="Helvetica" pitchFamily="34" charset="0"/>
                <a:cs typeface="Helvetica" pitchFamily="34" charset="0"/>
              </a:rPr>
              <a:t>  </a:t>
            </a:r>
          </a:p>
          <a:p>
            <a:pPr algn="ctr">
              <a:buNone/>
            </a:pPr>
            <a:r>
              <a:rPr lang="en-US" sz="4000" dirty="0" smtClean="0">
                <a:solidFill>
                  <a:schemeClr val="bg1"/>
                </a:solidFill>
                <a:latin typeface="Helvetica" pitchFamily="34" charset="0"/>
                <a:cs typeface="Helvetica" pitchFamily="34" charset="0"/>
              </a:rPr>
              <a:t> </a:t>
            </a:r>
            <a:r>
              <a:rPr lang="en-US" sz="4400" dirty="0" smtClean="0">
                <a:solidFill>
                  <a:schemeClr val="bg1"/>
                </a:solidFill>
                <a:latin typeface="Helvetica" pitchFamily="34" charset="0"/>
                <a:cs typeface="Helvetica" pitchFamily="34" charset="0"/>
              </a:rPr>
              <a:t>The Judgments of the Torah</a:t>
            </a:r>
            <a:endParaRPr lang="en-US" sz="4400" dirty="0" smtClean="0">
              <a:solidFill>
                <a:schemeClr val="bg1"/>
              </a:solidFill>
              <a:latin typeface="Helvetica" pitchFamily="34" charset="0"/>
              <a:cs typeface="Helvetica" pitchFamily="34" charset="0"/>
            </a:endParaRPr>
          </a:p>
          <a:p>
            <a:pPr marL="0" indent="0" algn="ctr">
              <a:buNone/>
            </a:pPr>
            <a:endParaRPr lang="en-US" sz="3300" dirty="0" smtClean="0">
              <a:solidFill>
                <a:schemeClr val="bg1"/>
              </a:solidFill>
            </a:endParaRPr>
          </a:p>
          <a:p>
            <a:pPr marL="0" indent="0" algn="ctr">
              <a:buNone/>
            </a:pPr>
            <a:r>
              <a:rPr lang="en-US" sz="3600" dirty="0" smtClean="0">
                <a:solidFill>
                  <a:schemeClr val="bg1"/>
                </a:solidFill>
              </a:rPr>
              <a:t>Towards an Understanding of the Authority </a:t>
            </a:r>
            <a:r>
              <a:rPr lang="en-US" sz="3600" dirty="0" err="1" smtClean="0">
                <a:solidFill>
                  <a:schemeClr val="bg1"/>
                </a:solidFill>
              </a:rPr>
              <a:t>Yeshua</a:t>
            </a:r>
            <a:r>
              <a:rPr lang="en-US" sz="3600" dirty="0" smtClean="0">
                <a:solidFill>
                  <a:schemeClr val="bg1"/>
                </a:solidFill>
              </a:rPr>
              <a:t> Gave Peter to Bind and to Loose</a:t>
            </a:r>
            <a:endParaRPr lang="en-US" sz="4000" dirty="0" smtClean="0">
              <a:solidFill>
                <a:schemeClr val="bg1"/>
              </a:solidFill>
              <a:latin typeface="Helvetica" pitchFamily="34" charset="0"/>
              <a:cs typeface="Helvetica" pitchFamily="34" charset="0"/>
            </a:endParaRPr>
          </a:p>
        </p:txBody>
      </p:sp>
    </p:spTree>
    <p:extLst>
      <p:ext uri="{BB962C8B-B14F-4D97-AF65-F5344CB8AC3E}">
        <p14:creationId xmlns:p14="http://schemas.microsoft.com/office/powerpoint/2010/main" val="844611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685801"/>
            <a:ext cx="8058150" cy="5638800"/>
          </a:xfrm>
        </p:spPr>
        <p:txBody>
          <a:bodyPr>
            <a:normAutofit fontScale="85000" lnSpcReduction="10000"/>
          </a:bodyPr>
          <a:lstStyle/>
          <a:p>
            <a:pPr marL="0" indent="0">
              <a:buNone/>
            </a:pPr>
            <a:endParaRPr lang="en-US" sz="4000" baseline="30000" dirty="0" smtClean="0"/>
          </a:p>
          <a:p>
            <a:pPr marL="0" indent="0">
              <a:buNone/>
            </a:pPr>
            <a:r>
              <a:rPr lang="en-US" sz="4000" baseline="30000" dirty="0" smtClean="0">
                <a:solidFill>
                  <a:schemeClr val="bg1"/>
                </a:solidFill>
              </a:rPr>
              <a:t>18</a:t>
            </a:r>
            <a:r>
              <a:rPr lang="en-US" sz="4000" dirty="0" smtClean="0">
                <a:solidFill>
                  <a:schemeClr val="bg1"/>
                </a:solidFill>
              </a:rPr>
              <a:t> </a:t>
            </a:r>
            <a:r>
              <a:rPr lang="en-US" sz="4000" dirty="0">
                <a:solidFill>
                  <a:schemeClr val="bg1"/>
                </a:solidFill>
              </a:rPr>
              <a:t>Then </a:t>
            </a:r>
            <a:r>
              <a:rPr lang="en-US" sz="4000" dirty="0" err="1" smtClean="0">
                <a:solidFill>
                  <a:schemeClr val="bg1"/>
                </a:solidFill>
              </a:rPr>
              <a:t>Yeshua</a:t>
            </a:r>
            <a:r>
              <a:rPr lang="en-US" sz="4000" dirty="0" smtClean="0">
                <a:solidFill>
                  <a:schemeClr val="bg1"/>
                </a:solidFill>
              </a:rPr>
              <a:t> </a:t>
            </a:r>
            <a:r>
              <a:rPr lang="en-US" sz="4000" dirty="0">
                <a:solidFill>
                  <a:schemeClr val="bg1"/>
                </a:solidFill>
              </a:rPr>
              <a:t>came to them and said, "</a:t>
            </a:r>
            <a:r>
              <a:rPr lang="en-US" sz="4000" u="sng" dirty="0">
                <a:solidFill>
                  <a:schemeClr val="bg1"/>
                </a:solidFill>
              </a:rPr>
              <a:t>All authority in heaven and on earth has been given to me</a:t>
            </a:r>
            <a:r>
              <a:rPr lang="en-US" sz="4000" dirty="0">
                <a:solidFill>
                  <a:schemeClr val="bg1"/>
                </a:solidFill>
              </a:rPr>
              <a:t>.</a:t>
            </a:r>
          </a:p>
          <a:p>
            <a:pPr marL="0" indent="0">
              <a:buNone/>
            </a:pPr>
            <a:r>
              <a:rPr lang="en-US" sz="4000" baseline="30000" dirty="0" smtClean="0">
                <a:solidFill>
                  <a:schemeClr val="bg1"/>
                </a:solidFill>
              </a:rPr>
              <a:t>19</a:t>
            </a:r>
            <a:r>
              <a:rPr lang="en-US" sz="4000" dirty="0" smtClean="0">
                <a:solidFill>
                  <a:schemeClr val="bg1"/>
                </a:solidFill>
              </a:rPr>
              <a:t> </a:t>
            </a:r>
            <a:r>
              <a:rPr lang="en-US" sz="4000" dirty="0">
                <a:solidFill>
                  <a:schemeClr val="bg1"/>
                </a:solidFill>
              </a:rPr>
              <a:t>Therefore go and make disciples of all nations, baptizing them in the name of the Father and of the Son and of the Holy Spirit,</a:t>
            </a:r>
          </a:p>
          <a:p>
            <a:pPr marL="0" indent="0">
              <a:buNone/>
            </a:pPr>
            <a:r>
              <a:rPr lang="en-US" sz="4000" baseline="30000" dirty="0" smtClean="0">
                <a:solidFill>
                  <a:schemeClr val="bg1"/>
                </a:solidFill>
              </a:rPr>
              <a:t>20</a:t>
            </a:r>
            <a:r>
              <a:rPr lang="en-US" sz="4000" dirty="0" smtClean="0">
                <a:solidFill>
                  <a:schemeClr val="bg1"/>
                </a:solidFill>
              </a:rPr>
              <a:t> </a:t>
            </a:r>
            <a:r>
              <a:rPr lang="en-US" sz="4000" dirty="0">
                <a:solidFill>
                  <a:schemeClr val="bg1"/>
                </a:solidFill>
              </a:rPr>
              <a:t>and </a:t>
            </a:r>
            <a:r>
              <a:rPr lang="en-US" sz="4000" u="sng" dirty="0">
                <a:solidFill>
                  <a:schemeClr val="bg1"/>
                </a:solidFill>
              </a:rPr>
              <a:t>teaching them to obey everything I have commanded you</a:t>
            </a:r>
            <a:r>
              <a:rPr lang="en-US" sz="4000" dirty="0">
                <a:solidFill>
                  <a:schemeClr val="bg1"/>
                </a:solidFill>
              </a:rPr>
              <a:t>. And surely I am with you always, to the very end of the age</a:t>
            </a:r>
            <a:r>
              <a:rPr lang="en-US" sz="4000" dirty="0" smtClean="0">
                <a:solidFill>
                  <a:schemeClr val="bg1"/>
                </a:solidFill>
              </a:rPr>
              <a:t>.“</a:t>
            </a:r>
          </a:p>
          <a:p>
            <a:pPr marL="0" indent="0">
              <a:buNone/>
            </a:pPr>
            <a:r>
              <a:rPr lang="en-US" sz="4000" dirty="0" smtClean="0">
                <a:solidFill>
                  <a:schemeClr val="bg1"/>
                </a:solidFill>
              </a:rPr>
              <a:t>Matthew 28</a:t>
            </a:r>
            <a:endParaRPr lang="en-US" sz="4000" dirty="0">
              <a:solidFill>
                <a:schemeClr val="bg1"/>
              </a:solidFill>
            </a:endParaRPr>
          </a:p>
          <a:p>
            <a:pPr algn="ctr">
              <a:buNone/>
            </a:pPr>
            <a:endParaRPr lang="en-US" sz="4000" dirty="0">
              <a:solidFill>
                <a:schemeClr val="bg1"/>
              </a:solidFill>
            </a:endParaRPr>
          </a:p>
        </p:txBody>
      </p:sp>
    </p:spTree>
    <p:extLst>
      <p:ext uri="{BB962C8B-B14F-4D97-AF65-F5344CB8AC3E}">
        <p14:creationId xmlns:p14="http://schemas.microsoft.com/office/powerpoint/2010/main" val="8539127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685801"/>
            <a:ext cx="8058150" cy="5638800"/>
          </a:xfrm>
        </p:spPr>
        <p:txBody>
          <a:bodyPr>
            <a:normAutofit fontScale="92500" lnSpcReduction="20000"/>
          </a:bodyPr>
          <a:lstStyle/>
          <a:p>
            <a:pPr marL="0" indent="0" algn="ctr">
              <a:buNone/>
            </a:pPr>
            <a:r>
              <a:rPr lang="en-US" sz="4000" dirty="0" smtClean="0">
                <a:solidFill>
                  <a:schemeClr val="bg1"/>
                </a:solidFill>
              </a:rPr>
              <a:t>4</a:t>
            </a:r>
            <a:r>
              <a:rPr lang="en-US" sz="4000" baseline="30000" dirty="0" smtClean="0">
                <a:solidFill>
                  <a:schemeClr val="bg1"/>
                </a:solidFill>
              </a:rPr>
              <a:t>th</a:t>
            </a:r>
            <a:r>
              <a:rPr lang="en-US" sz="4000" dirty="0" smtClean="0">
                <a:solidFill>
                  <a:schemeClr val="bg1"/>
                </a:solidFill>
              </a:rPr>
              <a:t> Gospel (John) 5</a:t>
            </a:r>
          </a:p>
          <a:p>
            <a:pPr marL="0" indent="0">
              <a:buNone/>
            </a:pPr>
            <a:r>
              <a:rPr lang="en-US" sz="4000" dirty="0" smtClean="0">
                <a:solidFill>
                  <a:schemeClr val="bg1"/>
                </a:solidFill>
              </a:rPr>
              <a:t>Moreover</a:t>
            </a:r>
            <a:r>
              <a:rPr lang="en-US" sz="4000" dirty="0">
                <a:solidFill>
                  <a:schemeClr val="bg1"/>
                </a:solidFill>
              </a:rPr>
              <a:t>, </a:t>
            </a:r>
            <a:r>
              <a:rPr lang="en-US" sz="4000" u="sng" dirty="0">
                <a:solidFill>
                  <a:schemeClr val="bg1"/>
                </a:solidFill>
              </a:rPr>
              <a:t>the Father judges no one, but has entrusted all judgment to the Son</a:t>
            </a:r>
            <a:r>
              <a:rPr lang="en-US" sz="4000" dirty="0">
                <a:solidFill>
                  <a:schemeClr val="bg1"/>
                </a:solidFill>
              </a:rPr>
              <a:t>,</a:t>
            </a:r>
          </a:p>
          <a:p>
            <a:pPr marL="0" indent="0">
              <a:buNone/>
            </a:pPr>
            <a:r>
              <a:rPr lang="en-US" sz="4000" baseline="30000" dirty="0" smtClean="0">
                <a:solidFill>
                  <a:schemeClr val="bg1"/>
                </a:solidFill>
              </a:rPr>
              <a:t>23</a:t>
            </a:r>
            <a:r>
              <a:rPr lang="en-US" sz="4000" dirty="0" smtClean="0">
                <a:solidFill>
                  <a:schemeClr val="bg1"/>
                </a:solidFill>
              </a:rPr>
              <a:t> </a:t>
            </a:r>
            <a:r>
              <a:rPr lang="en-US" sz="4000" dirty="0">
                <a:solidFill>
                  <a:schemeClr val="bg1"/>
                </a:solidFill>
              </a:rPr>
              <a:t>that all may honor the Son just as they honor the Father. He who does not honor the Son does not honor the Father, who sent him.</a:t>
            </a:r>
          </a:p>
          <a:p>
            <a:pPr marL="0" indent="0">
              <a:buNone/>
            </a:pPr>
            <a:r>
              <a:rPr lang="en-US" sz="4000" baseline="30000" dirty="0" smtClean="0">
                <a:solidFill>
                  <a:schemeClr val="bg1"/>
                </a:solidFill>
              </a:rPr>
              <a:t>24</a:t>
            </a:r>
            <a:r>
              <a:rPr lang="en-US" sz="4000" dirty="0" smtClean="0">
                <a:solidFill>
                  <a:schemeClr val="bg1"/>
                </a:solidFill>
              </a:rPr>
              <a:t> </a:t>
            </a:r>
            <a:r>
              <a:rPr lang="en-US" sz="4000" dirty="0">
                <a:solidFill>
                  <a:schemeClr val="bg1"/>
                </a:solidFill>
              </a:rPr>
              <a:t>"I tell you the truth, whoever hears my word and believes him who sent me has eternal life and will not be condemned; he has crossed over from death to life</a:t>
            </a:r>
            <a:r>
              <a:rPr lang="en-US" sz="4000" dirty="0" smtClean="0">
                <a:solidFill>
                  <a:schemeClr val="bg1"/>
                </a:solidFill>
              </a:rPr>
              <a:t>.</a:t>
            </a:r>
            <a:endParaRPr lang="en-US" sz="4000" dirty="0">
              <a:solidFill>
                <a:schemeClr val="bg1"/>
              </a:solidFill>
            </a:endParaRPr>
          </a:p>
        </p:txBody>
      </p:sp>
    </p:spTree>
    <p:extLst>
      <p:ext uri="{BB962C8B-B14F-4D97-AF65-F5344CB8AC3E}">
        <p14:creationId xmlns:p14="http://schemas.microsoft.com/office/powerpoint/2010/main" val="21436537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685801"/>
            <a:ext cx="8058150" cy="5638800"/>
          </a:xfrm>
        </p:spPr>
        <p:txBody>
          <a:bodyPr>
            <a:normAutofit lnSpcReduction="10000"/>
          </a:bodyPr>
          <a:lstStyle/>
          <a:p>
            <a:pPr marL="0" indent="0">
              <a:buNone/>
            </a:pPr>
            <a:r>
              <a:rPr lang="en-US" sz="4000" baseline="30000" dirty="0" smtClean="0">
                <a:solidFill>
                  <a:schemeClr val="bg1"/>
                </a:solidFill>
              </a:rPr>
              <a:t>25</a:t>
            </a:r>
            <a:r>
              <a:rPr lang="en-US" sz="4000" dirty="0" smtClean="0">
                <a:solidFill>
                  <a:schemeClr val="bg1"/>
                </a:solidFill>
              </a:rPr>
              <a:t> </a:t>
            </a:r>
            <a:r>
              <a:rPr lang="en-US" sz="4000" dirty="0">
                <a:solidFill>
                  <a:schemeClr val="bg1"/>
                </a:solidFill>
              </a:rPr>
              <a:t>I tell you the truth, a time is coming and has now come when the dead will hear the voice of the Son of </a:t>
            </a:r>
            <a:r>
              <a:rPr lang="en-US" sz="4000" dirty="0" err="1">
                <a:solidFill>
                  <a:schemeClr val="bg1"/>
                </a:solidFill>
              </a:rPr>
              <a:t>Elohim</a:t>
            </a:r>
            <a:r>
              <a:rPr lang="en-US" sz="4000" dirty="0">
                <a:solidFill>
                  <a:schemeClr val="bg1"/>
                </a:solidFill>
              </a:rPr>
              <a:t> and those who hear will live.</a:t>
            </a:r>
          </a:p>
          <a:p>
            <a:pPr marL="0" indent="0">
              <a:buNone/>
            </a:pPr>
            <a:r>
              <a:rPr lang="en-US" sz="4000" baseline="30000" dirty="0" smtClean="0">
                <a:solidFill>
                  <a:schemeClr val="bg1"/>
                </a:solidFill>
              </a:rPr>
              <a:t>26</a:t>
            </a:r>
            <a:r>
              <a:rPr lang="en-US" sz="4000" dirty="0" smtClean="0">
                <a:solidFill>
                  <a:schemeClr val="bg1"/>
                </a:solidFill>
              </a:rPr>
              <a:t> </a:t>
            </a:r>
            <a:r>
              <a:rPr lang="en-US" sz="4000" dirty="0">
                <a:solidFill>
                  <a:schemeClr val="bg1"/>
                </a:solidFill>
              </a:rPr>
              <a:t>For as the Father has life in himself, so he has granted the Son to have life in himself.</a:t>
            </a:r>
          </a:p>
          <a:p>
            <a:pPr marL="0" indent="0">
              <a:buNone/>
            </a:pPr>
            <a:r>
              <a:rPr lang="en-US" sz="4000" baseline="30000" dirty="0" smtClean="0">
                <a:solidFill>
                  <a:schemeClr val="bg1"/>
                </a:solidFill>
              </a:rPr>
              <a:t>27</a:t>
            </a:r>
            <a:r>
              <a:rPr lang="en-US" sz="4000" dirty="0" smtClean="0">
                <a:solidFill>
                  <a:schemeClr val="bg1"/>
                </a:solidFill>
              </a:rPr>
              <a:t> </a:t>
            </a:r>
            <a:r>
              <a:rPr lang="en-US" sz="4000" dirty="0">
                <a:solidFill>
                  <a:schemeClr val="bg1"/>
                </a:solidFill>
              </a:rPr>
              <a:t>And </a:t>
            </a:r>
            <a:r>
              <a:rPr lang="en-US" sz="4000" u="sng" dirty="0">
                <a:solidFill>
                  <a:schemeClr val="bg1"/>
                </a:solidFill>
              </a:rPr>
              <a:t>he has given him authority to judge</a:t>
            </a:r>
            <a:r>
              <a:rPr lang="en-US" sz="4000" dirty="0">
                <a:solidFill>
                  <a:schemeClr val="bg1"/>
                </a:solidFill>
              </a:rPr>
              <a:t> because he is the Son of Man</a:t>
            </a:r>
            <a:r>
              <a:rPr lang="en-US" sz="4000" dirty="0" smtClean="0">
                <a:solidFill>
                  <a:schemeClr val="bg1"/>
                </a:solidFill>
              </a:rPr>
              <a:t>.</a:t>
            </a:r>
            <a:endParaRPr lang="en-US" sz="4000" dirty="0">
              <a:solidFill>
                <a:schemeClr val="bg1"/>
              </a:solidFill>
            </a:endParaRPr>
          </a:p>
        </p:txBody>
      </p:sp>
    </p:spTree>
    <p:extLst>
      <p:ext uri="{BB962C8B-B14F-4D97-AF65-F5344CB8AC3E}">
        <p14:creationId xmlns:p14="http://schemas.microsoft.com/office/powerpoint/2010/main" val="34330530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685801"/>
            <a:ext cx="8058150" cy="5638800"/>
          </a:xfrm>
        </p:spPr>
        <p:txBody>
          <a:bodyPr>
            <a:normAutofit/>
          </a:bodyPr>
          <a:lstStyle/>
          <a:p>
            <a:pPr marL="0" indent="0" algn="ctr">
              <a:buNone/>
            </a:pPr>
            <a:r>
              <a:rPr lang="en-US" sz="4000" dirty="0" smtClean="0">
                <a:solidFill>
                  <a:schemeClr val="bg1"/>
                </a:solidFill>
                <a:latin typeface="Times New Roman"/>
              </a:rPr>
              <a:t>Matthew 16:19</a:t>
            </a:r>
          </a:p>
          <a:p>
            <a:pPr marL="0" indent="0">
              <a:buNone/>
            </a:pPr>
            <a:r>
              <a:rPr lang="en-US" sz="4000" dirty="0" smtClean="0">
                <a:solidFill>
                  <a:schemeClr val="bg1"/>
                </a:solidFill>
                <a:latin typeface="Times New Roman"/>
              </a:rPr>
              <a:t>I will </a:t>
            </a:r>
            <a:r>
              <a:rPr lang="en-US" sz="4000" dirty="0">
                <a:solidFill>
                  <a:schemeClr val="bg1"/>
                </a:solidFill>
                <a:latin typeface="Times New Roman"/>
              </a:rPr>
              <a:t>give you the keys of the kingdom of heaven; whatever you bind on earth will be bound in heaven, and whatever you loose on earth will be loosed in heaven."</a:t>
            </a:r>
          </a:p>
          <a:p>
            <a:pPr algn="ctr">
              <a:buNone/>
            </a:pPr>
            <a:endParaRPr lang="en-US" sz="4000" dirty="0">
              <a:solidFill>
                <a:schemeClr val="bg1"/>
              </a:solidFill>
            </a:endParaRPr>
          </a:p>
        </p:txBody>
      </p:sp>
    </p:spTree>
    <p:extLst>
      <p:ext uri="{BB962C8B-B14F-4D97-AF65-F5344CB8AC3E}">
        <p14:creationId xmlns:p14="http://schemas.microsoft.com/office/powerpoint/2010/main" val="12421004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685801"/>
            <a:ext cx="8058150" cy="5638800"/>
          </a:xfrm>
        </p:spPr>
        <p:txBody>
          <a:bodyPr>
            <a:normAutofit fontScale="92500" lnSpcReduction="10000"/>
          </a:bodyPr>
          <a:lstStyle/>
          <a:p>
            <a:pPr algn="ctr">
              <a:buNone/>
            </a:pP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commanded us to obey all these decrees and to fear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our </a:t>
            </a:r>
            <a:r>
              <a:rPr lang="en-US" sz="4000" dirty="0" err="1">
                <a:solidFill>
                  <a:schemeClr val="bg1"/>
                </a:solidFill>
              </a:rPr>
              <a:t>Elohim</a:t>
            </a:r>
            <a:r>
              <a:rPr lang="en-US" sz="4000" dirty="0">
                <a:solidFill>
                  <a:schemeClr val="bg1"/>
                </a:solidFill>
              </a:rPr>
              <a:t>, so that we might always prosper and be kept alive, as is the case today.  </a:t>
            </a:r>
            <a:r>
              <a:rPr lang="en-US" sz="4000" u="sng" dirty="0">
                <a:solidFill>
                  <a:schemeClr val="bg1"/>
                </a:solidFill>
              </a:rPr>
              <a:t>And </a:t>
            </a:r>
            <a:r>
              <a:rPr lang="en-US" sz="4000" u="sng" dirty="0" smtClean="0">
                <a:solidFill>
                  <a:schemeClr val="bg1"/>
                </a:solidFill>
              </a:rPr>
              <a:t>it will be righteousness for us</a:t>
            </a:r>
            <a:r>
              <a:rPr lang="en-US" sz="4000" dirty="0" smtClean="0">
                <a:solidFill>
                  <a:schemeClr val="bg1"/>
                </a:solidFill>
              </a:rPr>
              <a:t> when </a:t>
            </a:r>
            <a:r>
              <a:rPr lang="en-US" sz="4000" dirty="0">
                <a:solidFill>
                  <a:schemeClr val="bg1"/>
                </a:solidFill>
              </a:rPr>
              <a:t>we </a:t>
            </a:r>
            <a:r>
              <a:rPr lang="en-US" sz="4000" dirty="0" smtClean="0">
                <a:solidFill>
                  <a:schemeClr val="bg1"/>
                </a:solidFill>
              </a:rPr>
              <a:t>guard </a:t>
            </a:r>
            <a:r>
              <a:rPr lang="en-US" sz="4000" dirty="0">
                <a:solidFill>
                  <a:schemeClr val="bg1"/>
                </a:solidFill>
              </a:rPr>
              <a:t>to obey all this </a:t>
            </a:r>
            <a:r>
              <a:rPr lang="en-US" sz="4000" dirty="0" smtClean="0">
                <a:solidFill>
                  <a:schemeClr val="bg1"/>
                </a:solidFill>
              </a:rPr>
              <a:t>commandment </a:t>
            </a:r>
            <a:r>
              <a:rPr lang="en-US" sz="4000" dirty="0">
                <a:solidFill>
                  <a:schemeClr val="bg1"/>
                </a:solidFill>
              </a:rPr>
              <a:t>before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our </a:t>
            </a:r>
            <a:r>
              <a:rPr lang="en-US" sz="4000" dirty="0" err="1">
                <a:solidFill>
                  <a:schemeClr val="bg1"/>
                </a:solidFill>
              </a:rPr>
              <a:t>Elohim</a:t>
            </a:r>
            <a:r>
              <a:rPr lang="en-US" sz="4000" dirty="0">
                <a:solidFill>
                  <a:schemeClr val="bg1"/>
                </a:solidFill>
              </a:rPr>
              <a:t>, as he has commanded </a:t>
            </a:r>
            <a:r>
              <a:rPr lang="en-US" sz="4000" dirty="0" smtClean="0">
                <a:solidFill>
                  <a:schemeClr val="bg1"/>
                </a:solidFill>
              </a:rPr>
              <a:t>us." </a:t>
            </a:r>
            <a:r>
              <a:rPr lang="en-US" sz="4000" dirty="0">
                <a:solidFill>
                  <a:schemeClr val="bg1"/>
                </a:solidFill>
              </a:rPr>
              <a:t>(Deuteronomy 6:24-25)</a:t>
            </a:r>
          </a:p>
        </p:txBody>
      </p:sp>
    </p:spTree>
    <p:extLst>
      <p:ext uri="{BB962C8B-B14F-4D97-AF65-F5344CB8AC3E}">
        <p14:creationId xmlns:p14="http://schemas.microsoft.com/office/powerpoint/2010/main" val="27342756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685801"/>
            <a:ext cx="8058150" cy="5638800"/>
          </a:xfrm>
        </p:spPr>
        <p:txBody>
          <a:bodyPr>
            <a:normAutofit/>
          </a:bodyPr>
          <a:lstStyle/>
          <a:p>
            <a:pPr marL="0" indent="0">
              <a:buNone/>
            </a:pPr>
            <a:r>
              <a:rPr lang="en-US" baseline="30000" dirty="0" smtClean="0">
                <a:solidFill>
                  <a:schemeClr val="bg1"/>
                </a:solidFill>
                <a:latin typeface="Times New Roman"/>
              </a:rPr>
              <a:t>5</a:t>
            </a:r>
            <a:r>
              <a:rPr lang="en-US" dirty="0" smtClean="0">
                <a:solidFill>
                  <a:schemeClr val="bg1"/>
                </a:solidFill>
                <a:latin typeface="Times New Roman"/>
              </a:rPr>
              <a:t> </a:t>
            </a:r>
            <a:r>
              <a:rPr lang="en-US" dirty="0">
                <a:solidFill>
                  <a:schemeClr val="bg1"/>
                </a:solidFill>
                <a:latin typeface="Times New Roman"/>
              </a:rPr>
              <a:t>See, I have taught you decrees and laws as </a:t>
            </a:r>
            <a:r>
              <a:rPr lang="en-US" dirty="0" err="1" smtClean="0">
                <a:solidFill>
                  <a:schemeClr val="bg1"/>
                </a:solidFill>
                <a:latin typeface="Times New Roman"/>
              </a:rPr>
              <a:t>Yehovah</a:t>
            </a:r>
            <a:r>
              <a:rPr lang="en-US" dirty="0" smtClean="0">
                <a:solidFill>
                  <a:schemeClr val="bg1"/>
                </a:solidFill>
                <a:latin typeface="Times New Roman"/>
              </a:rPr>
              <a:t> </a:t>
            </a:r>
            <a:r>
              <a:rPr lang="en-US" dirty="0">
                <a:solidFill>
                  <a:schemeClr val="bg1"/>
                </a:solidFill>
                <a:latin typeface="Times New Roman"/>
              </a:rPr>
              <a:t>my </a:t>
            </a:r>
            <a:r>
              <a:rPr lang="en-US" dirty="0" err="1">
                <a:solidFill>
                  <a:schemeClr val="bg1"/>
                </a:solidFill>
                <a:latin typeface="Times New Roman"/>
              </a:rPr>
              <a:t>Elohim</a:t>
            </a:r>
            <a:r>
              <a:rPr lang="en-US" dirty="0">
                <a:solidFill>
                  <a:schemeClr val="bg1"/>
                </a:solidFill>
                <a:latin typeface="Times New Roman"/>
              </a:rPr>
              <a:t> commanded me, so that you may follow them in the land you are entering to take possession of it</a:t>
            </a:r>
            <a:r>
              <a:rPr lang="en-US" dirty="0" smtClean="0">
                <a:solidFill>
                  <a:schemeClr val="bg1"/>
                </a:solidFill>
                <a:latin typeface="Times New Roman"/>
              </a:rPr>
              <a:t>.</a:t>
            </a:r>
          </a:p>
          <a:p>
            <a:pPr marL="0" indent="0">
              <a:buNone/>
            </a:pPr>
            <a:r>
              <a:rPr lang="en-US" baseline="30000" dirty="0" smtClean="0">
                <a:solidFill>
                  <a:schemeClr val="bg1"/>
                </a:solidFill>
                <a:latin typeface="Times New Roman"/>
              </a:rPr>
              <a:t>6</a:t>
            </a:r>
            <a:r>
              <a:rPr lang="en-US" dirty="0" smtClean="0">
                <a:solidFill>
                  <a:schemeClr val="bg1"/>
                </a:solidFill>
                <a:latin typeface="Times New Roman"/>
              </a:rPr>
              <a:t> </a:t>
            </a:r>
            <a:r>
              <a:rPr lang="en-US" dirty="0">
                <a:solidFill>
                  <a:schemeClr val="bg1"/>
                </a:solidFill>
                <a:latin typeface="Times New Roman"/>
              </a:rPr>
              <a:t>Observe them carefully, for this will show your wisdom and understanding to the nations, who will hear about all these decrees and say, "Surely this great nation is a wise and understanding people."</a:t>
            </a:r>
          </a:p>
          <a:p>
            <a:pPr marL="0" indent="0">
              <a:buNone/>
            </a:pPr>
            <a:r>
              <a:rPr lang="en-US" dirty="0" smtClean="0">
                <a:solidFill>
                  <a:schemeClr val="bg1"/>
                </a:solidFill>
                <a:latin typeface="Times New Roman"/>
              </a:rPr>
              <a:t>Deuteronomy 4</a:t>
            </a:r>
            <a:endParaRPr lang="en-US" dirty="0">
              <a:solidFill>
                <a:schemeClr val="bg1"/>
              </a:solidFill>
              <a:latin typeface="Times New Roman"/>
            </a:endParaRPr>
          </a:p>
        </p:txBody>
      </p:sp>
    </p:spTree>
    <p:extLst>
      <p:ext uri="{BB962C8B-B14F-4D97-AF65-F5344CB8AC3E}">
        <p14:creationId xmlns:p14="http://schemas.microsoft.com/office/powerpoint/2010/main" val="28098732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685801"/>
            <a:ext cx="8058150" cy="5638800"/>
          </a:xfrm>
        </p:spPr>
        <p:txBody>
          <a:bodyPr>
            <a:normAutofit/>
          </a:bodyPr>
          <a:lstStyle/>
          <a:p>
            <a:pPr marL="0" lvl="0" indent="0">
              <a:buNone/>
            </a:pPr>
            <a:r>
              <a:rPr lang="en-US" baseline="30000" dirty="0">
                <a:solidFill>
                  <a:prstClr val="white"/>
                </a:solidFill>
                <a:latin typeface="Times New Roman"/>
              </a:rPr>
              <a:t>7</a:t>
            </a:r>
            <a:r>
              <a:rPr lang="en-US" dirty="0">
                <a:solidFill>
                  <a:prstClr val="white"/>
                </a:solidFill>
                <a:latin typeface="Times New Roman"/>
              </a:rPr>
              <a:t> What other nation is so great as to have their gods near them the way </a:t>
            </a:r>
            <a:r>
              <a:rPr lang="en-US" dirty="0" err="1" smtClean="0">
                <a:solidFill>
                  <a:prstClr val="white"/>
                </a:solidFill>
                <a:latin typeface="Times New Roman"/>
              </a:rPr>
              <a:t>Yehovah</a:t>
            </a:r>
            <a:r>
              <a:rPr lang="en-US" dirty="0" smtClean="0">
                <a:solidFill>
                  <a:prstClr val="white"/>
                </a:solidFill>
                <a:latin typeface="Times New Roman"/>
              </a:rPr>
              <a:t> </a:t>
            </a:r>
            <a:r>
              <a:rPr lang="en-US" dirty="0">
                <a:solidFill>
                  <a:prstClr val="white"/>
                </a:solidFill>
                <a:latin typeface="Times New Roman"/>
              </a:rPr>
              <a:t>our </a:t>
            </a:r>
            <a:r>
              <a:rPr lang="en-US" dirty="0" err="1">
                <a:solidFill>
                  <a:prstClr val="white"/>
                </a:solidFill>
                <a:latin typeface="Times New Roman"/>
              </a:rPr>
              <a:t>Elohim</a:t>
            </a:r>
            <a:r>
              <a:rPr lang="en-US" dirty="0">
                <a:solidFill>
                  <a:prstClr val="white"/>
                </a:solidFill>
                <a:latin typeface="Times New Roman"/>
              </a:rPr>
              <a:t> is near us whenever we pray to him?</a:t>
            </a:r>
          </a:p>
          <a:p>
            <a:pPr marL="0" lvl="0" indent="0">
              <a:buNone/>
            </a:pPr>
            <a:r>
              <a:rPr lang="en-US" baseline="30000" dirty="0">
                <a:solidFill>
                  <a:prstClr val="white"/>
                </a:solidFill>
                <a:latin typeface="Times New Roman"/>
              </a:rPr>
              <a:t>8</a:t>
            </a:r>
            <a:r>
              <a:rPr lang="en-US" dirty="0">
                <a:solidFill>
                  <a:prstClr val="white"/>
                </a:solidFill>
                <a:latin typeface="Times New Roman"/>
              </a:rPr>
              <a:t> And what other nation is so great as to have </a:t>
            </a:r>
            <a:r>
              <a:rPr lang="en-US" u="sng" dirty="0">
                <a:solidFill>
                  <a:prstClr val="white"/>
                </a:solidFill>
                <a:latin typeface="Times New Roman"/>
              </a:rPr>
              <a:t>such righteous decrees and laws</a:t>
            </a:r>
            <a:r>
              <a:rPr lang="en-US" dirty="0">
                <a:solidFill>
                  <a:prstClr val="white"/>
                </a:solidFill>
                <a:latin typeface="Times New Roman"/>
              </a:rPr>
              <a:t> as this body of laws I am setting before you today? Deuteronomy </a:t>
            </a:r>
            <a:r>
              <a:rPr lang="en-US" dirty="0" smtClean="0">
                <a:solidFill>
                  <a:prstClr val="white"/>
                </a:solidFill>
                <a:latin typeface="Times New Roman"/>
              </a:rPr>
              <a:t>4</a:t>
            </a:r>
            <a:endParaRPr lang="en-US" dirty="0">
              <a:solidFill>
                <a:prstClr val="white"/>
              </a:solidFill>
              <a:latin typeface="Times New Roman"/>
            </a:endParaRPr>
          </a:p>
        </p:txBody>
      </p:sp>
    </p:spTree>
    <p:extLst>
      <p:ext uri="{BB962C8B-B14F-4D97-AF65-F5344CB8AC3E}">
        <p14:creationId xmlns:p14="http://schemas.microsoft.com/office/powerpoint/2010/main" val="23361351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685801"/>
            <a:ext cx="8058150" cy="5638800"/>
          </a:xfrm>
        </p:spPr>
        <p:txBody>
          <a:bodyPr>
            <a:normAutofit/>
          </a:bodyPr>
          <a:lstStyle/>
          <a:p>
            <a:pPr algn="ctr">
              <a:buNone/>
            </a:pPr>
            <a:r>
              <a:rPr lang="en-US" sz="4000" baseline="30000" dirty="0">
                <a:solidFill>
                  <a:schemeClr val="bg1"/>
                </a:solidFill>
                <a:latin typeface="Times New Roman"/>
              </a:rPr>
              <a:t>28</a:t>
            </a:r>
            <a:r>
              <a:rPr lang="en-US" sz="4000" dirty="0">
                <a:solidFill>
                  <a:schemeClr val="bg1"/>
                </a:solidFill>
                <a:latin typeface="Times New Roman"/>
              </a:rPr>
              <a:t> Be careful to obey all these regulations I am giving you, so that it may always go well with you and your children after you, </a:t>
            </a:r>
            <a:r>
              <a:rPr lang="en-US" sz="4000" u="sng" dirty="0">
                <a:solidFill>
                  <a:schemeClr val="bg1"/>
                </a:solidFill>
                <a:latin typeface="Times New Roman"/>
              </a:rPr>
              <a:t>because you will be doing what is good and right in the eyes of </a:t>
            </a:r>
            <a:r>
              <a:rPr lang="en-US" sz="4000" u="sng" dirty="0" err="1" smtClean="0">
                <a:solidFill>
                  <a:schemeClr val="bg1"/>
                </a:solidFill>
                <a:latin typeface="Times New Roman"/>
              </a:rPr>
              <a:t>Yehovah</a:t>
            </a:r>
            <a:r>
              <a:rPr lang="en-US" sz="4000" dirty="0" smtClean="0">
                <a:solidFill>
                  <a:schemeClr val="bg1"/>
                </a:solidFill>
                <a:latin typeface="Times New Roman"/>
              </a:rPr>
              <a:t> </a:t>
            </a:r>
            <a:r>
              <a:rPr lang="en-US" sz="4000" dirty="0">
                <a:solidFill>
                  <a:schemeClr val="bg1"/>
                </a:solidFill>
                <a:latin typeface="Times New Roman"/>
              </a:rPr>
              <a:t>your </a:t>
            </a:r>
            <a:r>
              <a:rPr lang="en-US" sz="4000" dirty="0" err="1">
                <a:solidFill>
                  <a:schemeClr val="bg1"/>
                </a:solidFill>
                <a:latin typeface="Times New Roman"/>
              </a:rPr>
              <a:t>Elohim</a:t>
            </a:r>
            <a:r>
              <a:rPr lang="en-US" sz="4000" dirty="0" smtClean="0">
                <a:solidFill>
                  <a:schemeClr val="bg1"/>
                </a:solidFill>
                <a:latin typeface="Times New Roman"/>
              </a:rPr>
              <a:t>. (Deuteronomy 12)</a:t>
            </a:r>
            <a:endParaRPr lang="en-US" sz="4000" dirty="0">
              <a:solidFill>
                <a:schemeClr val="bg1"/>
              </a:solidFill>
              <a:latin typeface="Times New Roman"/>
            </a:endParaRPr>
          </a:p>
          <a:p>
            <a:pPr algn="ctr">
              <a:buNone/>
            </a:pPr>
            <a:endParaRPr lang="en-US" sz="4000" dirty="0">
              <a:solidFill>
                <a:schemeClr val="bg1"/>
              </a:solidFill>
            </a:endParaRPr>
          </a:p>
        </p:txBody>
      </p:sp>
    </p:spTree>
    <p:extLst>
      <p:ext uri="{BB962C8B-B14F-4D97-AF65-F5344CB8AC3E}">
        <p14:creationId xmlns:p14="http://schemas.microsoft.com/office/powerpoint/2010/main" val="32522801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ltLang="en-US" dirty="0"/>
              <a:t>Outline</a:t>
            </a:r>
          </a:p>
        </p:txBody>
      </p:sp>
      <p:sp>
        <p:nvSpPr>
          <p:cNvPr id="19459" name="Rectangle 3"/>
          <p:cNvSpPr>
            <a:spLocks noGrp="1" noChangeArrowheads="1"/>
          </p:cNvSpPr>
          <p:nvPr>
            <p:ph type="body" sz="half" idx="1"/>
          </p:nvPr>
        </p:nvSpPr>
        <p:spPr/>
        <p:txBody>
          <a:bodyPr/>
          <a:lstStyle/>
          <a:p>
            <a:pPr algn="ctr">
              <a:buFont typeface="Wingdings" pitchFamily="2" charset="2"/>
              <a:buNone/>
            </a:pPr>
            <a:r>
              <a:rPr lang="en-US" altLang="en-US" b="1" dirty="0"/>
              <a:t>Study</a:t>
            </a:r>
          </a:p>
          <a:p>
            <a:pPr>
              <a:buFont typeface="Wingdings" pitchFamily="2" charset="2"/>
              <a:buNone/>
            </a:pPr>
            <a:r>
              <a:rPr lang="en-US" altLang="en-US" dirty="0"/>
              <a:t>The </a:t>
            </a:r>
            <a:r>
              <a:rPr lang="en-US" altLang="en-US" dirty="0" smtClean="0"/>
              <a:t>Torah of </a:t>
            </a:r>
            <a:r>
              <a:rPr lang="en-US" altLang="en-US" dirty="0" err="1" smtClean="0"/>
              <a:t>Mosheh</a:t>
            </a:r>
            <a:endParaRPr lang="en-US" altLang="en-US" dirty="0"/>
          </a:p>
          <a:p>
            <a:pPr>
              <a:buFont typeface="Wingdings" pitchFamily="2" charset="2"/>
              <a:buNone/>
            </a:pPr>
            <a:endParaRPr lang="en-US" altLang="en-US" dirty="0"/>
          </a:p>
        </p:txBody>
      </p:sp>
      <p:sp>
        <p:nvSpPr>
          <p:cNvPr id="19460" name="Rectangle 4"/>
          <p:cNvSpPr>
            <a:spLocks noGrp="1" noChangeArrowheads="1"/>
          </p:cNvSpPr>
          <p:nvPr>
            <p:ph type="body" sz="half" idx="2"/>
          </p:nvPr>
        </p:nvSpPr>
        <p:spPr/>
        <p:txBody>
          <a:bodyPr/>
          <a:lstStyle/>
          <a:p>
            <a:pPr algn="ctr">
              <a:lnSpc>
                <a:spcPct val="90000"/>
              </a:lnSpc>
              <a:buFont typeface="Wingdings" pitchFamily="2" charset="2"/>
              <a:buNone/>
            </a:pPr>
            <a:r>
              <a:rPr lang="en-US" altLang="en-US" b="1"/>
              <a:t>A Study of the Words</a:t>
            </a:r>
          </a:p>
          <a:p>
            <a:pPr>
              <a:lnSpc>
                <a:spcPct val="90000"/>
              </a:lnSpc>
              <a:buFont typeface="Wingdings" pitchFamily="2" charset="2"/>
              <a:buNone/>
            </a:pPr>
            <a:r>
              <a:rPr lang="en-US" altLang="en-US"/>
              <a:t>	Torah</a:t>
            </a:r>
          </a:p>
          <a:p>
            <a:pPr>
              <a:lnSpc>
                <a:spcPct val="90000"/>
              </a:lnSpc>
              <a:buFont typeface="Wingdings" pitchFamily="2" charset="2"/>
              <a:buNone/>
            </a:pPr>
            <a:r>
              <a:rPr lang="en-US" altLang="en-US"/>
              <a:t>	Mitzvah</a:t>
            </a:r>
          </a:p>
          <a:p>
            <a:pPr>
              <a:lnSpc>
                <a:spcPct val="90000"/>
              </a:lnSpc>
              <a:buFont typeface="Wingdings" pitchFamily="2" charset="2"/>
              <a:buNone/>
            </a:pPr>
            <a:r>
              <a:rPr lang="en-US" altLang="en-US"/>
              <a:t>	Chukah</a:t>
            </a:r>
          </a:p>
          <a:p>
            <a:pPr>
              <a:lnSpc>
                <a:spcPct val="90000"/>
              </a:lnSpc>
              <a:buFont typeface="Wingdings" pitchFamily="2" charset="2"/>
              <a:buNone/>
            </a:pPr>
            <a:r>
              <a:rPr lang="en-US" altLang="en-US"/>
              <a:t>	Mishpat</a:t>
            </a:r>
          </a:p>
          <a:p>
            <a:pPr>
              <a:lnSpc>
                <a:spcPct val="90000"/>
              </a:lnSpc>
              <a:buFont typeface="Wingdings" pitchFamily="2" charset="2"/>
              <a:buNone/>
            </a:pPr>
            <a:r>
              <a:rPr lang="en-US" altLang="en-US"/>
              <a:t>	Mishmeret</a:t>
            </a:r>
          </a:p>
          <a:p>
            <a:pPr>
              <a:lnSpc>
                <a:spcPct val="90000"/>
              </a:lnSpc>
              <a:buFont typeface="Wingdings" pitchFamily="2" charset="2"/>
              <a:buNone/>
            </a:pPr>
            <a:r>
              <a:rPr lang="en-US" altLang="en-US"/>
              <a:t>	Edah</a:t>
            </a:r>
          </a:p>
          <a:p>
            <a:pPr>
              <a:lnSpc>
                <a:spcPct val="90000"/>
              </a:lnSpc>
              <a:buFont typeface="Wingdings" pitchFamily="2" charset="2"/>
              <a:buNone/>
            </a:pPr>
            <a:r>
              <a:rPr lang="en-US" altLang="en-US"/>
              <a:t>	Piqud</a:t>
            </a:r>
          </a:p>
          <a:p>
            <a:pPr>
              <a:lnSpc>
                <a:spcPct val="90000"/>
              </a:lnSpc>
              <a:buFont typeface="Wingdings" pitchFamily="2" charset="2"/>
              <a:buNone/>
            </a:pPr>
            <a:r>
              <a:rPr lang="en-US" altLang="en-US"/>
              <a:t>	Imrah</a:t>
            </a:r>
          </a:p>
        </p:txBody>
      </p:sp>
    </p:spTree>
    <p:extLst>
      <p:ext uri="{BB962C8B-B14F-4D97-AF65-F5344CB8AC3E}">
        <p14:creationId xmlns:p14="http://schemas.microsoft.com/office/powerpoint/2010/main" val="2400375417"/>
      </p:ext>
    </p:extLst>
  </p:cSld>
  <p:clrMapOvr>
    <a:masterClrMapping/>
  </p:clrMapOvr>
  <p:transition spd="med">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a:lstStyle/>
          <a:p>
            <a:r>
              <a:rPr lang="en-US" altLang="en-US"/>
              <a:t>Why Should We Study This?</a:t>
            </a:r>
          </a:p>
        </p:txBody>
      </p:sp>
      <p:sp>
        <p:nvSpPr>
          <p:cNvPr id="147459" name="Rectangle 3"/>
          <p:cNvSpPr>
            <a:spLocks noGrp="1" noChangeArrowheads="1"/>
          </p:cNvSpPr>
          <p:nvPr>
            <p:ph type="body" idx="1"/>
          </p:nvPr>
        </p:nvSpPr>
        <p:spPr>
          <a:xfrm>
            <a:off x="457200" y="1600200"/>
            <a:ext cx="8229600" cy="5257800"/>
          </a:xfrm>
        </p:spPr>
        <p:txBody>
          <a:bodyPr/>
          <a:lstStyle/>
          <a:p>
            <a:pPr>
              <a:lnSpc>
                <a:spcPct val="90000"/>
              </a:lnSpc>
              <a:buFont typeface="Wingdings" pitchFamily="2" charset="2"/>
              <a:buNone/>
            </a:pPr>
            <a:r>
              <a:rPr lang="en-US" altLang="en-US"/>
              <a:t>English Bible translators have made very little effort in distinguishing the Hebrew words in their rendering of the terms.</a:t>
            </a:r>
          </a:p>
          <a:p>
            <a:pPr>
              <a:lnSpc>
                <a:spcPct val="90000"/>
              </a:lnSpc>
              <a:buFont typeface="Wingdings" pitchFamily="2" charset="2"/>
              <a:buNone/>
            </a:pPr>
            <a:r>
              <a:rPr lang="en-US" altLang="en-US"/>
              <a:t>In fact, English Bibles confuse rather than clarify meaning of these terms.</a:t>
            </a:r>
          </a:p>
          <a:p>
            <a:pPr>
              <a:lnSpc>
                <a:spcPct val="90000"/>
              </a:lnSpc>
              <a:buFont typeface="Wingdings" pitchFamily="2" charset="2"/>
              <a:buNone/>
            </a:pPr>
            <a:r>
              <a:rPr lang="en-US" altLang="en-US"/>
              <a:t>These Hebrew words have nuance which significantly impacts our understanding of the Scriptures.</a:t>
            </a:r>
          </a:p>
          <a:p>
            <a:pPr>
              <a:lnSpc>
                <a:spcPct val="90000"/>
              </a:lnSpc>
              <a:buFont typeface="Wingdings" pitchFamily="2" charset="2"/>
              <a:buNone/>
            </a:pPr>
            <a:r>
              <a:rPr lang="en-US" altLang="en-US"/>
              <a:t>Christian theologians have suggested a false understanding of the “Law” which needs to be clarified and corrected by the truth. </a:t>
            </a:r>
          </a:p>
        </p:txBody>
      </p:sp>
    </p:spTree>
    <p:extLst>
      <p:ext uri="{BB962C8B-B14F-4D97-AF65-F5344CB8AC3E}">
        <p14:creationId xmlns:p14="http://schemas.microsoft.com/office/powerpoint/2010/main" val="1176406521"/>
      </p:ext>
    </p:extLst>
  </p:cSld>
  <p:clrMapOvr>
    <a:masterClrMapping/>
  </p:clrMapOvr>
  <p:transition spd="med">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a:xfrm>
            <a:off x="457200" y="0"/>
            <a:ext cx="8229600" cy="914400"/>
          </a:xfrm>
        </p:spPr>
        <p:txBody>
          <a:bodyPr/>
          <a:lstStyle/>
          <a:p>
            <a:r>
              <a:rPr lang="en-US" altLang="en-US"/>
              <a:t>Examples</a:t>
            </a:r>
          </a:p>
        </p:txBody>
      </p:sp>
      <p:sp>
        <p:nvSpPr>
          <p:cNvPr id="148483" name="Rectangle 3"/>
          <p:cNvSpPr>
            <a:spLocks noGrp="1" noChangeArrowheads="1"/>
          </p:cNvSpPr>
          <p:nvPr>
            <p:ph type="body" idx="1"/>
          </p:nvPr>
        </p:nvSpPr>
        <p:spPr>
          <a:xfrm>
            <a:off x="457200" y="914400"/>
            <a:ext cx="8382000" cy="5943600"/>
          </a:xfrm>
        </p:spPr>
        <p:txBody>
          <a:bodyPr/>
          <a:lstStyle/>
          <a:p>
            <a:pPr>
              <a:lnSpc>
                <a:spcPct val="90000"/>
              </a:lnSpc>
              <a:buFont typeface="Wingdings" pitchFamily="2" charset="2"/>
              <a:buNone/>
            </a:pPr>
            <a:r>
              <a:rPr lang="en-US" altLang="en-US" sz="2800">
                <a:effectLst/>
              </a:rPr>
              <a:t>KJV - Deuteronomy 6:1 Now these </a:t>
            </a:r>
            <a:r>
              <a:rPr lang="en-US" altLang="en-US" sz="2800" i="1">
                <a:effectLst/>
              </a:rPr>
              <a:t>are </a:t>
            </a:r>
            <a:r>
              <a:rPr lang="en-US" altLang="en-US" sz="2800">
                <a:effectLst/>
              </a:rPr>
              <a:t>the commandments, the statutes, and the judgments, which the LORD your God commanded to teach you…</a:t>
            </a:r>
          </a:p>
          <a:p>
            <a:pPr>
              <a:lnSpc>
                <a:spcPct val="90000"/>
              </a:lnSpc>
              <a:buFont typeface="Wingdings" pitchFamily="2" charset="2"/>
              <a:buNone/>
            </a:pPr>
            <a:r>
              <a:rPr lang="en-US" altLang="en-US" sz="2800">
                <a:effectLst/>
              </a:rPr>
              <a:t>NIV - These are the commands, decrees and laws the LORD your God directed me to teach you to observe…</a:t>
            </a:r>
          </a:p>
          <a:p>
            <a:pPr>
              <a:lnSpc>
                <a:spcPct val="90000"/>
              </a:lnSpc>
              <a:buFont typeface="Wingdings" pitchFamily="2" charset="2"/>
              <a:buNone/>
            </a:pPr>
            <a:r>
              <a:rPr lang="en-US" altLang="en-US" sz="2800">
                <a:effectLst/>
              </a:rPr>
              <a:t>NJB - Such, then, are the commandments, the laws and the customs which Yahweh your God…</a:t>
            </a:r>
          </a:p>
          <a:p>
            <a:pPr>
              <a:lnSpc>
                <a:spcPct val="90000"/>
              </a:lnSpc>
              <a:buFont typeface="Wingdings" pitchFamily="2" charset="2"/>
              <a:buNone/>
            </a:pPr>
            <a:r>
              <a:rPr lang="en-US" altLang="en-US" sz="2800">
                <a:effectLst/>
              </a:rPr>
              <a:t>New Living B - "These are all the commands, laws, and regulations that the LORD your God…</a:t>
            </a:r>
            <a:endParaRPr lang="en-US" altLang="en-US" sz="2800"/>
          </a:p>
          <a:p>
            <a:pPr>
              <a:lnSpc>
                <a:spcPct val="90000"/>
              </a:lnSpc>
              <a:buFont typeface="Wingdings" pitchFamily="2" charset="2"/>
              <a:buNone/>
            </a:pPr>
            <a:r>
              <a:rPr lang="en-US" altLang="en-US" sz="2800"/>
              <a:t>TNK - </a:t>
            </a:r>
            <a:r>
              <a:rPr lang="en-US" altLang="en-US" sz="2800">
                <a:effectLst/>
              </a:rPr>
              <a:t>And this is the Instruction -- the laws and the rules -- that the LORD your God…</a:t>
            </a:r>
            <a:endParaRPr lang="en-US" altLang="en-US" sz="2800"/>
          </a:p>
        </p:txBody>
      </p:sp>
    </p:spTree>
    <p:extLst>
      <p:ext uri="{BB962C8B-B14F-4D97-AF65-F5344CB8AC3E}">
        <p14:creationId xmlns:p14="http://schemas.microsoft.com/office/powerpoint/2010/main" val="1004624462"/>
      </p:ext>
    </p:extLst>
  </p:cSld>
  <p:clrMapOvr>
    <a:masterClrMapping/>
  </p:clrMapOvr>
  <p:transition spd="med">
    <p:fade thruBlk="1"/>
  </p:transition>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457200" y="0"/>
            <a:ext cx="8229600" cy="1143000"/>
          </a:xfrm>
        </p:spPr>
        <p:txBody>
          <a:bodyPr/>
          <a:lstStyle/>
          <a:p>
            <a:r>
              <a:rPr lang="en-US" altLang="en-US"/>
              <a:t>Overview</a:t>
            </a:r>
          </a:p>
        </p:txBody>
      </p:sp>
      <p:sp>
        <p:nvSpPr>
          <p:cNvPr id="142339" name="Rectangle 3"/>
          <p:cNvSpPr>
            <a:spLocks noGrp="1" noChangeArrowheads="1"/>
          </p:cNvSpPr>
          <p:nvPr>
            <p:ph type="body" idx="1"/>
          </p:nvPr>
        </p:nvSpPr>
        <p:spPr>
          <a:xfrm>
            <a:off x="457200" y="1295400"/>
            <a:ext cx="8229600" cy="5562600"/>
          </a:xfrm>
        </p:spPr>
        <p:txBody>
          <a:bodyPr/>
          <a:lstStyle/>
          <a:p>
            <a:pPr>
              <a:buFont typeface="Wingdings" pitchFamily="2" charset="2"/>
              <a:buNone/>
            </a:pPr>
            <a:r>
              <a:rPr lang="en-US" altLang="en-US" sz="2800" dirty="0"/>
              <a:t>Torah = Instruction, Covenant</a:t>
            </a:r>
          </a:p>
          <a:p>
            <a:pPr>
              <a:buFont typeface="Wingdings" pitchFamily="2" charset="2"/>
              <a:buNone/>
            </a:pPr>
            <a:r>
              <a:rPr lang="en-US" altLang="en-US" sz="2800" dirty="0"/>
              <a:t>Mitzvah = A </a:t>
            </a:r>
            <a:r>
              <a:rPr lang="en-US" altLang="en-US" sz="2800" dirty="0" smtClean="0"/>
              <a:t>commandment</a:t>
            </a:r>
            <a:r>
              <a:rPr lang="en-US" altLang="en-US" sz="2800" dirty="0"/>
              <a:t>, Covenant</a:t>
            </a:r>
          </a:p>
          <a:p>
            <a:pPr>
              <a:buFont typeface="Wingdings" pitchFamily="2" charset="2"/>
              <a:buNone/>
            </a:pPr>
            <a:r>
              <a:rPr lang="en-US" altLang="en-US" sz="2800" dirty="0"/>
              <a:t>Torah = Mitzvah </a:t>
            </a:r>
            <a:r>
              <a:rPr lang="en-US" altLang="en-US" sz="2800" dirty="0" smtClean="0"/>
              <a:t>(sometimes </a:t>
            </a:r>
            <a:r>
              <a:rPr lang="en-US" altLang="en-US" sz="2800" dirty="0"/>
              <a:t>used synonymously)</a:t>
            </a:r>
          </a:p>
          <a:p>
            <a:pPr>
              <a:buFont typeface="Wingdings" pitchFamily="2" charset="2"/>
              <a:buNone/>
            </a:pPr>
            <a:r>
              <a:rPr lang="en-US" altLang="en-US" sz="2800" dirty="0" err="1" smtClean="0"/>
              <a:t>Chukim</a:t>
            </a:r>
            <a:r>
              <a:rPr lang="en-US" altLang="en-US" sz="2800" dirty="0" smtClean="0"/>
              <a:t> </a:t>
            </a:r>
            <a:r>
              <a:rPr lang="en-US" altLang="en-US" sz="2800" dirty="0"/>
              <a:t>are the prescriptions or direct (non-negotiable) orders, edicts, rules</a:t>
            </a:r>
          </a:p>
          <a:p>
            <a:pPr>
              <a:buFont typeface="Wingdings" pitchFamily="2" charset="2"/>
              <a:buNone/>
            </a:pPr>
            <a:r>
              <a:rPr lang="en-US" altLang="en-US" sz="2800" dirty="0" err="1"/>
              <a:t>Mishpatim</a:t>
            </a:r>
            <a:r>
              <a:rPr lang="en-US" altLang="en-US" sz="2800" dirty="0"/>
              <a:t> are the </a:t>
            </a:r>
            <a:r>
              <a:rPr lang="en-US" altLang="en-US" sz="2800" dirty="0" smtClean="0"/>
              <a:t>“righteous </a:t>
            </a:r>
            <a:r>
              <a:rPr lang="en-US" altLang="en-US" sz="2800" dirty="0"/>
              <a:t>applications” of the </a:t>
            </a:r>
            <a:r>
              <a:rPr lang="en-US" altLang="en-US" sz="2800" dirty="0" err="1"/>
              <a:t>chukim</a:t>
            </a:r>
            <a:r>
              <a:rPr lang="en-US" altLang="en-US" sz="2800" dirty="0"/>
              <a:t> in some given situation, “decisions”, </a:t>
            </a:r>
            <a:r>
              <a:rPr lang="en-US" altLang="en-US" sz="2800" dirty="0" smtClean="0"/>
              <a:t>rulings, judgments, settlements (of a dispute)</a:t>
            </a:r>
            <a:endParaRPr lang="en-US" altLang="en-US" sz="2800" dirty="0"/>
          </a:p>
        </p:txBody>
      </p:sp>
    </p:spTree>
    <p:extLst>
      <p:ext uri="{BB962C8B-B14F-4D97-AF65-F5344CB8AC3E}">
        <p14:creationId xmlns:p14="http://schemas.microsoft.com/office/powerpoint/2010/main" val="272921920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23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233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233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233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233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39"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685800" y="0"/>
            <a:ext cx="7758113" cy="995363"/>
          </a:xfrm>
        </p:spPr>
        <p:txBody>
          <a:bodyPr/>
          <a:lstStyle/>
          <a:p>
            <a:r>
              <a:rPr lang="en-US" altLang="en-US"/>
              <a:t>Torah</a:t>
            </a:r>
          </a:p>
        </p:txBody>
      </p:sp>
      <p:sp>
        <p:nvSpPr>
          <p:cNvPr id="20483" name="Rectangle 3"/>
          <p:cNvSpPr>
            <a:spLocks noGrp="1" noChangeArrowheads="1"/>
          </p:cNvSpPr>
          <p:nvPr>
            <p:ph type="body" idx="1"/>
          </p:nvPr>
        </p:nvSpPr>
        <p:spPr>
          <a:xfrm>
            <a:off x="685800" y="990600"/>
            <a:ext cx="8077200" cy="5867400"/>
          </a:xfrm>
        </p:spPr>
        <p:txBody>
          <a:bodyPr/>
          <a:lstStyle/>
          <a:p>
            <a:pPr marL="609600" indent="-609600">
              <a:lnSpc>
                <a:spcPct val="80000"/>
              </a:lnSpc>
              <a:buFont typeface="Wingdings" pitchFamily="2" charset="2"/>
              <a:buNone/>
            </a:pPr>
            <a:r>
              <a:rPr lang="en-US" altLang="en-US" sz="2400" dirty="0" smtClean="0"/>
              <a:t>(</a:t>
            </a:r>
            <a:r>
              <a:rPr lang="en-US" altLang="en-US" sz="2400" dirty="0" err="1"/>
              <a:t>tôrâ</a:t>
            </a:r>
            <a:r>
              <a:rPr lang="en-US" altLang="en-US" sz="2400" dirty="0"/>
              <a:t>) </a:t>
            </a:r>
            <a:r>
              <a:rPr lang="en-US" altLang="en-US" sz="2400" b="1" dirty="0"/>
              <a:t>law, direction, instruction</a:t>
            </a:r>
            <a:r>
              <a:rPr lang="en-US" altLang="en-US" sz="2400" b="1" dirty="0" smtClean="0"/>
              <a:t>, rule, teaching</a:t>
            </a:r>
            <a:endParaRPr lang="en-US" altLang="en-US" sz="2400" b="1" dirty="0"/>
          </a:p>
          <a:p>
            <a:pPr marL="609600" indent="-609600">
              <a:lnSpc>
                <a:spcPct val="80000"/>
              </a:lnSpc>
              <a:buFont typeface="Wingdings" pitchFamily="2" charset="2"/>
              <a:buNone/>
            </a:pPr>
            <a:r>
              <a:rPr lang="en-US" altLang="en-US" sz="2400" dirty="0"/>
              <a:t>The basic idea of the root </a:t>
            </a:r>
            <a:r>
              <a:rPr lang="en-US" altLang="en-US" sz="2400" dirty="0" err="1"/>
              <a:t>yarâ</a:t>
            </a:r>
            <a:r>
              <a:rPr lang="en-US" altLang="en-US" sz="2400" dirty="0"/>
              <a:t> is "to throw" or "to cast."   The three most frequent uses of this root deal with shooting arrows, sending rain and teaching.</a:t>
            </a:r>
          </a:p>
          <a:p>
            <a:pPr marL="609600" indent="-609600">
              <a:lnSpc>
                <a:spcPct val="80000"/>
              </a:lnSpc>
              <a:buFont typeface="Wingdings" pitchFamily="2" charset="2"/>
              <a:buNone/>
            </a:pPr>
            <a:r>
              <a:rPr lang="en-US" altLang="en-US" sz="2400" dirty="0"/>
              <a:t>Specifically </a:t>
            </a:r>
            <a:r>
              <a:rPr lang="en-US" altLang="en-US" sz="2400" dirty="0" err="1"/>
              <a:t>torah</a:t>
            </a:r>
            <a:r>
              <a:rPr lang="en-US" altLang="en-US" sz="2400" dirty="0"/>
              <a:t> refers to any set of regulations; e.g., </a:t>
            </a:r>
            <a:r>
              <a:rPr lang="en-US" altLang="en-US" sz="2400" dirty="0" err="1"/>
              <a:t>Exo</a:t>
            </a:r>
            <a:r>
              <a:rPr lang="en-US" altLang="en-US" sz="2400" dirty="0"/>
              <a:t> 12 contains the </a:t>
            </a:r>
            <a:r>
              <a:rPr lang="en-US" altLang="en-US" sz="2400" dirty="0" err="1"/>
              <a:t>torah</a:t>
            </a:r>
            <a:r>
              <a:rPr lang="en-US" altLang="en-US" sz="2400" dirty="0"/>
              <a:t> in regard to observing the Passover, Some other specific instructions include those for the various offerings (Lev 7:37), for leprosy (Lev 14:57) and for jealousy (</a:t>
            </a:r>
            <a:r>
              <a:rPr lang="en-US" altLang="en-US" sz="2400" dirty="0" err="1"/>
              <a:t>Num</a:t>
            </a:r>
            <a:r>
              <a:rPr lang="en-US" altLang="en-US" sz="2400" dirty="0"/>
              <a:t> 5:29). In this light </a:t>
            </a:r>
            <a:r>
              <a:rPr lang="en-US" altLang="en-US" sz="2400" dirty="0" err="1"/>
              <a:t>torah</a:t>
            </a:r>
            <a:r>
              <a:rPr lang="en-US" altLang="en-US" sz="2400" dirty="0"/>
              <a:t> is often considered to consist of statutes, ordinances, precepts, commandments, and testimonies.</a:t>
            </a:r>
            <a:endParaRPr lang="en-US" altLang="en-US" sz="2400" b="1" dirty="0"/>
          </a:p>
          <a:p>
            <a:pPr marL="609600" indent="-609600">
              <a:lnSpc>
                <a:spcPct val="80000"/>
              </a:lnSpc>
              <a:buFont typeface="Wingdings" pitchFamily="2" charset="2"/>
              <a:buNone/>
            </a:pPr>
            <a:r>
              <a:rPr lang="en-US" altLang="en-US" sz="2400" dirty="0" err="1"/>
              <a:t>Devarim</a:t>
            </a:r>
            <a:r>
              <a:rPr lang="en-US" altLang="en-US" sz="2400" dirty="0"/>
              <a:t> shows that the </a:t>
            </a:r>
            <a:r>
              <a:rPr lang="en-US" altLang="en-US" sz="2400" dirty="0" err="1"/>
              <a:t>torah</a:t>
            </a:r>
            <a:r>
              <a:rPr lang="en-US" altLang="en-US" sz="2400" dirty="0"/>
              <a:t> has a broad meaning to encompass history, promises, regulations and their interpretation, and exhortations. It is not merely the listing of rote </a:t>
            </a:r>
            <a:r>
              <a:rPr lang="en-US" altLang="en-US" sz="2400" dirty="0" smtClean="0"/>
              <a:t>requirements</a:t>
            </a:r>
            <a:r>
              <a:rPr lang="en-US" altLang="en-US" sz="2400" dirty="0"/>
              <a:t>. </a:t>
            </a:r>
          </a:p>
        </p:txBody>
      </p:sp>
    </p:spTree>
    <p:extLst>
      <p:ext uri="{BB962C8B-B14F-4D97-AF65-F5344CB8AC3E}">
        <p14:creationId xmlns:p14="http://schemas.microsoft.com/office/powerpoint/2010/main" val="190304068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4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48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48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700088" y="387350"/>
            <a:ext cx="7758112" cy="995363"/>
          </a:xfrm>
        </p:spPr>
        <p:txBody>
          <a:bodyPr/>
          <a:lstStyle/>
          <a:p>
            <a:r>
              <a:rPr lang="en-US" altLang="en-US"/>
              <a:t>Torah in Tanak</a:t>
            </a:r>
          </a:p>
        </p:txBody>
      </p:sp>
      <p:sp>
        <p:nvSpPr>
          <p:cNvPr id="5123" name="Rectangle 3"/>
          <p:cNvSpPr>
            <a:spLocks noGrp="1" noChangeArrowheads="1"/>
          </p:cNvSpPr>
          <p:nvPr>
            <p:ph type="body" idx="1"/>
          </p:nvPr>
        </p:nvSpPr>
        <p:spPr>
          <a:xfrm>
            <a:off x="685800" y="1447800"/>
            <a:ext cx="7772400" cy="5181600"/>
          </a:xfrm>
        </p:spPr>
        <p:txBody>
          <a:bodyPr/>
          <a:lstStyle/>
          <a:p>
            <a:pPr>
              <a:lnSpc>
                <a:spcPct val="80000"/>
              </a:lnSpc>
              <a:buFont typeface="Wingdings" pitchFamily="2" charset="2"/>
              <a:buNone/>
            </a:pPr>
            <a:r>
              <a:rPr lang="en-US" altLang="en-US" sz="1400"/>
              <a:t>Gen.</a:t>
            </a:r>
            <a:r>
              <a:rPr lang="en-US" altLang="en-US" sz="1400" b="1"/>
              <a:t> 26:5</a:t>
            </a:r>
            <a:r>
              <a:rPr lang="en-US" altLang="en-US" sz="1400"/>
              <a:t>; </a:t>
            </a:r>
          </a:p>
          <a:p>
            <a:pPr>
              <a:lnSpc>
                <a:spcPct val="80000"/>
              </a:lnSpc>
              <a:buFont typeface="Wingdings" pitchFamily="2" charset="2"/>
              <a:buNone/>
            </a:pPr>
            <a:r>
              <a:rPr lang="en-US" altLang="en-US" sz="1400"/>
              <a:t>Exod. </a:t>
            </a:r>
            <a:r>
              <a:rPr lang="en-US" altLang="en-US" sz="1400" b="1"/>
              <a:t>12:49</a:t>
            </a:r>
            <a:r>
              <a:rPr lang="en-US" altLang="en-US" sz="1400"/>
              <a:t>; </a:t>
            </a:r>
            <a:r>
              <a:rPr lang="en-US" altLang="en-US" sz="1400" b="1"/>
              <a:t>13:9</a:t>
            </a:r>
            <a:r>
              <a:rPr lang="en-US" altLang="en-US" sz="1400"/>
              <a:t>; 16:4, 28; </a:t>
            </a:r>
            <a:r>
              <a:rPr lang="en-US" altLang="en-US" sz="1400" b="1"/>
              <a:t>18:16, 20</a:t>
            </a:r>
            <a:r>
              <a:rPr lang="en-US" altLang="en-US" sz="1400"/>
              <a:t>; 24:12; </a:t>
            </a:r>
          </a:p>
          <a:p>
            <a:pPr>
              <a:lnSpc>
                <a:spcPct val="80000"/>
              </a:lnSpc>
              <a:buFont typeface="Wingdings" pitchFamily="2" charset="2"/>
              <a:buNone/>
            </a:pPr>
            <a:r>
              <a:rPr lang="en-US" altLang="en-US" sz="1400"/>
              <a:t>Lev. 6:2, 7, </a:t>
            </a:r>
            <a:r>
              <a:rPr lang="en-US" altLang="en-US" sz="1400" b="1"/>
              <a:t>9</a:t>
            </a:r>
            <a:r>
              <a:rPr lang="en-US" altLang="en-US" sz="1400"/>
              <a:t>, 18; 7:1, 7, 11, 37;</a:t>
            </a:r>
            <a:r>
              <a:rPr lang="en-US" altLang="en-US" sz="1400" b="1"/>
              <a:t> 11:46</a:t>
            </a:r>
            <a:r>
              <a:rPr lang="en-US" altLang="en-US" sz="1400"/>
              <a:t>; 12:7; </a:t>
            </a:r>
            <a:r>
              <a:rPr lang="en-US" altLang="en-US" sz="1400" b="1"/>
              <a:t>13:59</a:t>
            </a:r>
            <a:r>
              <a:rPr lang="en-US" altLang="en-US" sz="1400"/>
              <a:t>; 14:2, 32, 54, 57; 15:32; 26:46; </a:t>
            </a:r>
          </a:p>
          <a:p>
            <a:pPr>
              <a:lnSpc>
                <a:spcPct val="80000"/>
              </a:lnSpc>
              <a:buFont typeface="Wingdings" pitchFamily="2" charset="2"/>
              <a:buNone/>
            </a:pPr>
            <a:r>
              <a:rPr lang="en-US" altLang="en-US" sz="1400"/>
              <a:t>Num. 5:29f; 6:13, 21; 15:16, 29; 19:2, 14; 31:21; </a:t>
            </a:r>
          </a:p>
          <a:p>
            <a:pPr>
              <a:lnSpc>
                <a:spcPct val="80000"/>
              </a:lnSpc>
              <a:buFont typeface="Wingdings" pitchFamily="2" charset="2"/>
              <a:buNone/>
            </a:pPr>
            <a:r>
              <a:rPr lang="en-US" altLang="en-US" sz="1400"/>
              <a:t>Deut. 1:5; 4:8, 44; 17:11, 18f; 27:3, 8, 26; 28:58, 61; 29:20, 28; 30:10; 31:9, 11f, 24, 26; 32:46; 33:4, 10; </a:t>
            </a:r>
          </a:p>
          <a:p>
            <a:pPr>
              <a:lnSpc>
                <a:spcPct val="80000"/>
              </a:lnSpc>
              <a:buFont typeface="Wingdings" pitchFamily="2" charset="2"/>
              <a:buNone/>
            </a:pPr>
            <a:r>
              <a:rPr lang="en-US" altLang="en-US" sz="1400"/>
              <a:t>Jos. 1:7f; 8:31f, 34; 22:5; 23:6; 24:26; </a:t>
            </a:r>
          </a:p>
          <a:p>
            <a:pPr>
              <a:lnSpc>
                <a:spcPct val="80000"/>
              </a:lnSpc>
              <a:buFont typeface="Wingdings" pitchFamily="2" charset="2"/>
              <a:buNone/>
            </a:pPr>
            <a:r>
              <a:rPr lang="en-US" altLang="en-US" sz="1400"/>
              <a:t>2 Sam. 7:19; 1 Ki. 2:3; 2 Ki. 10:31; 14:6; 17:13, 34, 37; 21:8; 22:8, 11; 23:24f; </a:t>
            </a:r>
          </a:p>
          <a:p>
            <a:pPr>
              <a:lnSpc>
                <a:spcPct val="80000"/>
              </a:lnSpc>
              <a:buFont typeface="Wingdings" pitchFamily="2" charset="2"/>
              <a:buNone/>
            </a:pPr>
            <a:r>
              <a:rPr lang="en-US" altLang="en-US" sz="1400"/>
              <a:t>1 Chr. 16:40; 22:12; 2 Chr. 6:16; 12:1; 14:3; 15:3; 17:9; 19:10; 23:18; 25:4; 30:16; 31:3f, 21; 33:8; 34:14f, 19; 35:26; </a:t>
            </a:r>
          </a:p>
          <a:p>
            <a:pPr>
              <a:lnSpc>
                <a:spcPct val="80000"/>
              </a:lnSpc>
              <a:buFont typeface="Wingdings" pitchFamily="2" charset="2"/>
              <a:buNone/>
            </a:pPr>
            <a:r>
              <a:rPr lang="en-US" altLang="en-US" sz="1400"/>
              <a:t>Ezr. 3:2; 7:6, 10; 10:3; </a:t>
            </a:r>
          </a:p>
          <a:p>
            <a:pPr>
              <a:lnSpc>
                <a:spcPct val="80000"/>
              </a:lnSpc>
              <a:buFont typeface="Wingdings" pitchFamily="2" charset="2"/>
              <a:buNone/>
            </a:pPr>
            <a:r>
              <a:rPr lang="en-US" altLang="en-US" sz="1400"/>
              <a:t>Neh. 8:1ff, 7ff, 13f, 18; 9:3, 13f, 26, 29, 34; 10:29f, 35, 37; 12:44; 13:3; </a:t>
            </a:r>
          </a:p>
          <a:p>
            <a:pPr>
              <a:lnSpc>
                <a:spcPct val="80000"/>
              </a:lnSpc>
              <a:buFont typeface="Wingdings" pitchFamily="2" charset="2"/>
              <a:buNone/>
            </a:pPr>
            <a:r>
              <a:rPr lang="en-US" altLang="en-US" sz="1400"/>
              <a:t>Job 22:22;</a:t>
            </a:r>
          </a:p>
          <a:p>
            <a:pPr>
              <a:lnSpc>
                <a:spcPct val="80000"/>
              </a:lnSpc>
              <a:buFont typeface="Wingdings" pitchFamily="2" charset="2"/>
              <a:buNone/>
            </a:pPr>
            <a:r>
              <a:rPr lang="en-US" altLang="en-US" sz="1400"/>
              <a:t>Ps. 1:2; 19:8; 37:31; 40:9; 78:1, 5, 10; 89:31; 94:12; 105:45; 119:1, 18, 29, 34, 44, 51, 53, 55, 61, 70, 72, 77, 85, 92, 97, 109, 113, 126, 136, 142, 150, 153, 163, 165, 174; </a:t>
            </a:r>
          </a:p>
          <a:p>
            <a:pPr>
              <a:lnSpc>
                <a:spcPct val="80000"/>
              </a:lnSpc>
              <a:buFont typeface="Wingdings" pitchFamily="2" charset="2"/>
              <a:buNone/>
            </a:pPr>
            <a:r>
              <a:rPr lang="en-US" altLang="en-US" sz="1400"/>
              <a:t>Prov. 1:8; 3:1; 4:2; 6:20, 23; 7:2; 13:14; 28:4, 7, 9; 29:18; 31:26; </a:t>
            </a:r>
          </a:p>
          <a:p>
            <a:pPr>
              <a:lnSpc>
                <a:spcPct val="80000"/>
              </a:lnSpc>
              <a:buFont typeface="Wingdings" pitchFamily="2" charset="2"/>
              <a:buNone/>
            </a:pPr>
            <a:r>
              <a:rPr lang="en-US" altLang="en-US" sz="1400"/>
              <a:t>Isa. 1:10; 2:3; 5:24; 8:16, 20; 24:5; 30:9; 42:4, 21, 24; 51:4, 7; </a:t>
            </a:r>
          </a:p>
          <a:p>
            <a:pPr>
              <a:lnSpc>
                <a:spcPct val="80000"/>
              </a:lnSpc>
              <a:buFont typeface="Wingdings" pitchFamily="2" charset="2"/>
              <a:buNone/>
            </a:pPr>
            <a:r>
              <a:rPr lang="en-US" altLang="en-US" sz="1400"/>
              <a:t>Jer. 2:8; 6:19; 8:8; 9:12; 16:11; 18:18; 26:4; 31:33; 32:23; 44:10, 23; Lam. 2:9; </a:t>
            </a:r>
          </a:p>
          <a:p>
            <a:pPr>
              <a:lnSpc>
                <a:spcPct val="80000"/>
              </a:lnSpc>
              <a:buFont typeface="Wingdings" pitchFamily="2" charset="2"/>
              <a:buNone/>
            </a:pPr>
            <a:r>
              <a:rPr lang="en-US" altLang="en-US" sz="1400"/>
              <a:t>Ezek. 7:26; 22:26; 43:11f; 44:5, 24; </a:t>
            </a:r>
          </a:p>
          <a:p>
            <a:pPr>
              <a:lnSpc>
                <a:spcPct val="80000"/>
              </a:lnSpc>
              <a:buFont typeface="Wingdings" pitchFamily="2" charset="2"/>
              <a:buNone/>
            </a:pPr>
            <a:r>
              <a:rPr lang="en-US" altLang="en-US" sz="1400"/>
              <a:t>Dan. 9:10f, 13; Hos. 4:6; 8:1, 12; Amos 2:4; Mic. 4:2; Hab. 1:4; Zeph. 3:4; Hag. 2:11; Zech. 7:12; Mal. 2:6ff; 3:22</a:t>
            </a:r>
          </a:p>
          <a:p>
            <a:pPr>
              <a:lnSpc>
                <a:spcPct val="80000"/>
              </a:lnSpc>
              <a:buFont typeface="Wingdings" pitchFamily="2" charset="2"/>
              <a:buNone/>
            </a:pPr>
            <a:endParaRPr lang="en-US" altLang="en-US" sz="1400"/>
          </a:p>
        </p:txBody>
      </p:sp>
    </p:spTree>
    <p:extLst>
      <p:ext uri="{BB962C8B-B14F-4D97-AF65-F5344CB8AC3E}">
        <p14:creationId xmlns:p14="http://schemas.microsoft.com/office/powerpoint/2010/main" val="66977927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2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12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12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12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123">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123">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123">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123">
                                            <p:txEl>
                                              <p:pRg st="9" end="9"/>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123">
                                            <p:txEl>
                                              <p:pRg st="10" end="10"/>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5123">
                                            <p:txEl>
                                              <p:pRg st="11" end="11"/>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5123">
                                            <p:txEl>
                                              <p:pRg st="12" end="12"/>
                                            </p:txEl>
                                          </p:spTgt>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5123">
                                            <p:txEl>
                                              <p:pRg st="13" end="13"/>
                                            </p:txEl>
                                          </p:spTgt>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5123">
                                            <p:txEl>
                                              <p:pRg st="14" end="14"/>
                                            </p:txEl>
                                          </p:spTgt>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5123">
                                            <p:txEl>
                                              <p:pRg st="15" end="15"/>
                                            </p:txEl>
                                          </p:spTgt>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512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r>
              <a:rPr lang="en-US" altLang="en-US"/>
              <a:t>Use of Torah</a:t>
            </a:r>
          </a:p>
        </p:txBody>
      </p:sp>
      <p:sp>
        <p:nvSpPr>
          <p:cNvPr id="124931" name="Rectangle 3"/>
          <p:cNvSpPr>
            <a:spLocks noGrp="1" noChangeArrowheads="1"/>
          </p:cNvSpPr>
          <p:nvPr>
            <p:ph type="body" idx="1"/>
          </p:nvPr>
        </p:nvSpPr>
        <p:spPr/>
        <p:txBody>
          <a:bodyPr/>
          <a:lstStyle/>
          <a:p>
            <a:pPr>
              <a:lnSpc>
                <a:spcPct val="90000"/>
              </a:lnSpc>
              <a:buFont typeface="Wingdings" pitchFamily="2" charset="2"/>
              <a:buNone/>
            </a:pPr>
            <a:r>
              <a:rPr lang="en-US" altLang="en-US" sz="2800" dirty="0" err="1"/>
              <a:t>Ber</a:t>
            </a:r>
            <a:r>
              <a:rPr lang="en-US" altLang="en-US" sz="2800" dirty="0"/>
              <a:t> 26:</a:t>
            </a:r>
            <a:r>
              <a:rPr lang="en-US" altLang="en-US" sz="2800" dirty="0">
                <a:effectLst/>
              </a:rPr>
              <a:t>4 "I will multiply your descendants as the stars of heaven, and will give your descendants all these lands; and by your descendants all the nations of the earth shall be blessed; (5) because </a:t>
            </a:r>
            <a:r>
              <a:rPr lang="en-US" altLang="en-US" sz="2800" dirty="0" err="1">
                <a:effectLst/>
              </a:rPr>
              <a:t>Avraham</a:t>
            </a:r>
            <a:r>
              <a:rPr lang="en-US" altLang="en-US" sz="2800" dirty="0">
                <a:effectLst/>
              </a:rPr>
              <a:t> obeyed Me and kept My </a:t>
            </a:r>
            <a:r>
              <a:rPr lang="en-US" altLang="en-US" sz="2800" dirty="0" smtClean="0">
                <a:effectLst/>
              </a:rPr>
              <a:t>guardians </a:t>
            </a:r>
            <a:r>
              <a:rPr lang="en-US" altLang="en-US" sz="2800" dirty="0">
                <a:effectLst/>
              </a:rPr>
              <a:t>(</a:t>
            </a:r>
            <a:r>
              <a:rPr lang="en-US" altLang="en-US" sz="2800" dirty="0" err="1">
                <a:effectLst/>
              </a:rPr>
              <a:t>mishmeret</a:t>
            </a:r>
            <a:r>
              <a:rPr lang="en-US" altLang="en-US" sz="2800" dirty="0">
                <a:effectLst/>
              </a:rPr>
              <a:t>), My commandments (</a:t>
            </a:r>
            <a:r>
              <a:rPr lang="en-US" altLang="en-US" sz="2800" dirty="0" err="1">
                <a:effectLst/>
              </a:rPr>
              <a:t>mitzvot</a:t>
            </a:r>
            <a:r>
              <a:rPr lang="en-US" altLang="en-US" sz="2800" dirty="0">
                <a:effectLst/>
              </a:rPr>
              <a:t>), My orders (</a:t>
            </a:r>
            <a:r>
              <a:rPr lang="en-US" altLang="en-US" sz="2800" dirty="0" err="1">
                <a:effectLst/>
              </a:rPr>
              <a:t>chukot</a:t>
            </a:r>
            <a:r>
              <a:rPr lang="en-US" altLang="en-US" sz="2800" dirty="0">
                <a:effectLst/>
              </a:rPr>
              <a:t>) and My instructions (</a:t>
            </a:r>
            <a:r>
              <a:rPr lang="en-US" altLang="en-US" sz="2800" dirty="0" err="1">
                <a:effectLst/>
              </a:rPr>
              <a:t>torot</a:t>
            </a:r>
            <a:r>
              <a:rPr lang="en-US" altLang="en-US" sz="2800" dirty="0">
                <a:effectLst/>
              </a:rPr>
              <a:t>).“</a:t>
            </a:r>
          </a:p>
          <a:p>
            <a:pPr>
              <a:lnSpc>
                <a:spcPct val="90000"/>
              </a:lnSpc>
              <a:buFont typeface="Wingdings" pitchFamily="2" charset="2"/>
              <a:buNone/>
            </a:pPr>
            <a:r>
              <a:rPr lang="en-US" altLang="en-US" sz="2800" dirty="0" err="1">
                <a:effectLst/>
              </a:rPr>
              <a:t>Shemot</a:t>
            </a:r>
            <a:r>
              <a:rPr lang="en-US" altLang="en-US" sz="2800" dirty="0">
                <a:effectLst/>
              </a:rPr>
              <a:t> 12:49 "The same law (</a:t>
            </a:r>
            <a:r>
              <a:rPr lang="en-US" altLang="en-US" sz="2800" dirty="0" err="1">
                <a:effectLst/>
              </a:rPr>
              <a:t>torah</a:t>
            </a:r>
            <a:r>
              <a:rPr lang="en-US" altLang="en-US" sz="2800" dirty="0">
                <a:effectLst/>
              </a:rPr>
              <a:t>) shall apply to the native as to the stranger who sojourns among you."</a:t>
            </a:r>
            <a:endParaRPr lang="en-US" altLang="en-US" sz="2800" dirty="0"/>
          </a:p>
        </p:txBody>
      </p:sp>
    </p:spTree>
    <p:extLst>
      <p:ext uri="{BB962C8B-B14F-4D97-AF65-F5344CB8AC3E}">
        <p14:creationId xmlns:p14="http://schemas.microsoft.com/office/powerpoint/2010/main" val="184066712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493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493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1" grpId="0" build="p"/>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p:txBody>
          <a:bodyPr/>
          <a:lstStyle/>
          <a:p>
            <a:r>
              <a:rPr lang="en-US" altLang="en-US"/>
              <a:t>Shemot 13</a:t>
            </a:r>
          </a:p>
        </p:txBody>
      </p:sp>
      <p:sp>
        <p:nvSpPr>
          <p:cNvPr id="128003" name="Rectangle 3"/>
          <p:cNvSpPr>
            <a:spLocks noGrp="1" noChangeArrowheads="1"/>
          </p:cNvSpPr>
          <p:nvPr>
            <p:ph type="body" idx="1"/>
          </p:nvPr>
        </p:nvSpPr>
        <p:spPr/>
        <p:txBody>
          <a:bodyPr/>
          <a:lstStyle/>
          <a:p>
            <a:pPr>
              <a:lnSpc>
                <a:spcPct val="90000"/>
              </a:lnSpc>
              <a:buFont typeface="Wingdings" pitchFamily="2" charset="2"/>
              <a:buNone/>
            </a:pPr>
            <a:r>
              <a:rPr lang="en-US" altLang="en-US">
                <a:effectLst/>
              </a:rPr>
              <a:t>Context: Keeping the Feast of Matzot</a:t>
            </a:r>
          </a:p>
          <a:p>
            <a:pPr>
              <a:lnSpc>
                <a:spcPct val="90000"/>
              </a:lnSpc>
              <a:buFont typeface="Wingdings" pitchFamily="2" charset="2"/>
              <a:buNone/>
            </a:pPr>
            <a:r>
              <a:rPr lang="en-US" altLang="en-US">
                <a:effectLst/>
              </a:rPr>
              <a:t>9 "And it shall serve as a sign to you on your hand, and as a reminder on your forehead, that the Torah of YHWH may be in your mouth; for with a powerful hand YHWH brought you out of Mitzraim.</a:t>
            </a:r>
          </a:p>
          <a:p>
            <a:pPr>
              <a:lnSpc>
                <a:spcPct val="90000"/>
              </a:lnSpc>
              <a:buFont typeface="Wingdings" pitchFamily="2" charset="2"/>
              <a:buNone/>
            </a:pPr>
            <a:r>
              <a:rPr lang="en-US" altLang="en-US">
                <a:effectLst/>
              </a:rPr>
              <a:t>10 "Therefore, you shall keep this ordinance (chukah) at its appointed time from year to year.</a:t>
            </a:r>
            <a:endParaRPr lang="en-US" altLang="en-US"/>
          </a:p>
        </p:txBody>
      </p:sp>
    </p:spTree>
    <p:extLst>
      <p:ext uri="{BB962C8B-B14F-4D97-AF65-F5344CB8AC3E}">
        <p14:creationId xmlns:p14="http://schemas.microsoft.com/office/powerpoint/2010/main" val="161802075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800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800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800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p:txBody>
          <a:bodyPr/>
          <a:lstStyle/>
          <a:p>
            <a:r>
              <a:rPr lang="en-US" altLang="en-US"/>
              <a:t>Shmot 18</a:t>
            </a:r>
          </a:p>
        </p:txBody>
      </p:sp>
      <p:sp>
        <p:nvSpPr>
          <p:cNvPr id="149507" name="Rectangle 3"/>
          <p:cNvSpPr>
            <a:spLocks noGrp="1" noChangeArrowheads="1"/>
          </p:cNvSpPr>
          <p:nvPr>
            <p:ph type="body" idx="1"/>
          </p:nvPr>
        </p:nvSpPr>
        <p:spPr/>
        <p:txBody>
          <a:bodyPr/>
          <a:lstStyle/>
          <a:p>
            <a:pPr>
              <a:buFont typeface="Wingdings" pitchFamily="2" charset="2"/>
              <a:buNone/>
            </a:pPr>
            <a:r>
              <a:rPr lang="en-US" altLang="en-US">
                <a:effectLst/>
              </a:rPr>
              <a:t>16 "When they have a dispute, it comes to me, and I judge between a man and his neighbor and make known the statutes (chukim) of Elohim and His laws (torot).“</a:t>
            </a:r>
          </a:p>
          <a:p>
            <a:pPr>
              <a:buFont typeface="Wingdings" pitchFamily="2" charset="2"/>
              <a:buNone/>
            </a:pPr>
            <a:r>
              <a:rPr lang="en-US" altLang="en-US">
                <a:effectLst/>
              </a:rPr>
              <a:t>20 then teach them the statutes (chukim) and the laws (torot), and make known to them the way in which they are to walk and the work they are to do.</a:t>
            </a:r>
          </a:p>
          <a:p>
            <a:pPr>
              <a:buFont typeface="Wingdings" pitchFamily="2" charset="2"/>
              <a:buNone/>
            </a:pPr>
            <a:endParaRPr lang="en-US" altLang="en-US"/>
          </a:p>
        </p:txBody>
      </p:sp>
    </p:spTree>
    <p:extLst>
      <p:ext uri="{BB962C8B-B14F-4D97-AF65-F5344CB8AC3E}">
        <p14:creationId xmlns:p14="http://schemas.microsoft.com/office/powerpoint/2010/main" val="2013660632"/>
      </p:ext>
    </p:extLst>
  </p:cSld>
  <p:clrMapOvr>
    <a:masterClrMapping/>
  </p:clrMapOvr>
  <p:transition spd="med">
    <p:fade thruBlk="1"/>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p:txBody>
          <a:bodyPr/>
          <a:lstStyle/>
          <a:p>
            <a:r>
              <a:rPr lang="en-US" altLang="en-US"/>
              <a:t>Shmot 24</a:t>
            </a:r>
          </a:p>
        </p:txBody>
      </p:sp>
      <p:sp>
        <p:nvSpPr>
          <p:cNvPr id="150531" name="Rectangle 3"/>
          <p:cNvSpPr>
            <a:spLocks noGrp="1" noChangeArrowheads="1"/>
          </p:cNvSpPr>
          <p:nvPr>
            <p:ph type="body" idx="1"/>
          </p:nvPr>
        </p:nvSpPr>
        <p:spPr/>
        <p:txBody>
          <a:bodyPr/>
          <a:lstStyle/>
          <a:p>
            <a:pPr>
              <a:buFont typeface="Wingdings" pitchFamily="2" charset="2"/>
              <a:buNone/>
            </a:pPr>
            <a:r>
              <a:rPr lang="en-US" altLang="en-US"/>
              <a:t> </a:t>
            </a:r>
            <a:r>
              <a:rPr lang="en-US" altLang="en-US">
                <a:effectLst/>
              </a:rPr>
              <a:t>12 Now YHWH said to Moshe, "Come up to Me on the mountain and remain there, and I will give you the stone tablets with the law (torah) and the commandment (mitzvah) which I have written for their instruction."</a:t>
            </a:r>
          </a:p>
          <a:p>
            <a:pPr>
              <a:buFont typeface="Wingdings" pitchFamily="2" charset="2"/>
              <a:buNone/>
            </a:pPr>
            <a:endParaRPr lang="en-US" altLang="en-US"/>
          </a:p>
        </p:txBody>
      </p:sp>
    </p:spTree>
    <p:extLst>
      <p:ext uri="{BB962C8B-B14F-4D97-AF65-F5344CB8AC3E}">
        <p14:creationId xmlns:p14="http://schemas.microsoft.com/office/powerpoint/2010/main" val="3168689323"/>
      </p:ext>
    </p:extLst>
  </p:cSld>
  <p:clrMapOvr>
    <a:masterClrMapping/>
  </p:clrMapOvr>
  <p:transition spd="med">
    <p:fade thruBlk="1"/>
  </p:transition>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a:lstStyle/>
          <a:p>
            <a:r>
              <a:rPr lang="en-US" altLang="en-US"/>
              <a:t>Vayikra 6</a:t>
            </a:r>
          </a:p>
        </p:txBody>
      </p:sp>
      <p:sp>
        <p:nvSpPr>
          <p:cNvPr id="132099" name="Rectangle 3"/>
          <p:cNvSpPr>
            <a:spLocks noGrp="1" noChangeArrowheads="1"/>
          </p:cNvSpPr>
          <p:nvPr>
            <p:ph type="body" idx="1"/>
          </p:nvPr>
        </p:nvSpPr>
        <p:spPr/>
        <p:txBody>
          <a:bodyPr/>
          <a:lstStyle/>
          <a:p>
            <a:pPr>
              <a:buFont typeface="Wingdings" pitchFamily="2" charset="2"/>
              <a:buNone/>
            </a:pPr>
            <a:r>
              <a:rPr lang="en-US" altLang="en-US"/>
              <a:t> </a:t>
            </a:r>
            <a:r>
              <a:rPr lang="en-US" altLang="en-US">
                <a:effectLst/>
              </a:rPr>
              <a:t>9 "Command Aharon and his sons, saying, 'This is the law (torah) for the burnt offering: the burnt offering itself shall remain on the hearth on the altar all night until the morning, and the fire on the altar is to be kept burning on it.</a:t>
            </a:r>
          </a:p>
          <a:p>
            <a:pPr>
              <a:buFont typeface="Wingdings" pitchFamily="2" charset="2"/>
              <a:buNone/>
            </a:pPr>
            <a:endParaRPr lang="en-US" altLang="en-US"/>
          </a:p>
        </p:txBody>
      </p:sp>
    </p:spTree>
    <p:extLst>
      <p:ext uri="{BB962C8B-B14F-4D97-AF65-F5344CB8AC3E}">
        <p14:creationId xmlns:p14="http://schemas.microsoft.com/office/powerpoint/2010/main" val="365620122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209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099"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p:txBody>
          <a:bodyPr/>
          <a:lstStyle/>
          <a:p>
            <a:r>
              <a:rPr lang="en-US" altLang="en-US" dirty="0" err="1"/>
              <a:t>Vayiqra</a:t>
            </a:r>
            <a:r>
              <a:rPr lang="en-US" altLang="en-US" dirty="0"/>
              <a:t> </a:t>
            </a:r>
            <a:r>
              <a:rPr lang="en-US" altLang="en-US" dirty="0" smtClean="0"/>
              <a:t>11:46-47</a:t>
            </a:r>
            <a:endParaRPr lang="en-US" altLang="en-US" dirty="0"/>
          </a:p>
        </p:txBody>
      </p:sp>
      <p:sp>
        <p:nvSpPr>
          <p:cNvPr id="151555" name="Rectangle 3"/>
          <p:cNvSpPr>
            <a:spLocks noGrp="1" noChangeArrowheads="1"/>
          </p:cNvSpPr>
          <p:nvPr>
            <p:ph type="body" idx="1"/>
          </p:nvPr>
        </p:nvSpPr>
        <p:spPr/>
        <p:txBody>
          <a:bodyPr/>
          <a:lstStyle/>
          <a:p>
            <a:pPr>
              <a:buFont typeface="Wingdings" pitchFamily="2" charset="2"/>
              <a:buNone/>
            </a:pPr>
            <a:r>
              <a:rPr lang="en-US" altLang="en-US" dirty="0">
                <a:effectLst/>
              </a:rPr>
              <a:t>This is the law (</a:t>
            </a:r>
            <a:r>
              <a:rPr lang="en-US" altLang="en-US" dirty="0" err="1">
                <a:effectLst/>
              </a:rPr>
              <a:t>torah</a:t>
            </a:r>
            <a:r>
              <a:rPr lang="en-US" altLang="en-US" dirty="0">
                <a:effectLst/>
              </a:rPr>
              <a:t>) regarding the animal and the bird, and every living thing that moves in the waters and everything that swarms on the earth</a:t>
            </a:r>
            <a:r>
              <a:rPr lang="en-US" altLang="en-US" dirty="0" smtClean="0">
                <a:effectLst/>
              </a:rPr>
              <a:t>, to </a:t>
            </a:r>
            <a:r>
              <a:rPr lang="en-US" altLang="en-US" dirty="0">
                <a:effectLst/>
              </a:rPr>
              <a:t>make a distinction between the unclean and the clean, and between the edible creature and the creature which is not to be eaten.</a:t>
            </a:r>
          </a:p>
          <a:p>
            <a:pPr>
              <a:buFont typeface="Wingdings" pitchFamily="2" charset="2"/>
              <a:buNone/>
            </a:pPr>
            <a:endParaRPr lang="en-US" altLang="en-US" dirty="0"/>
          </a:p>
        </p:txBody>
      </p:sp>
    </p:spTree>
    <p:extLst>
      <p:ext uri="{BB962C8B-B14F-4D97-AF65-F5344CB8AC3E}">
        <p14:creationId xmlns:p14="http://schemas.microsoft.com/office/powerpoint/2010/main" val="4156486866"/>
      </p:ext>
    </p:extLst>
  </p:cSld>
  <p:clrMapOvr>
    <a:masterClrMapping/>
  </p:clrMapOvr>
  <p:transition spd="med">
    <p:fade thruBlk="1"/>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p:txBody>
          <a:bodyPr/>
          <a:lstStyle/>
          <a:p>
            <a:r>
              <a:rPr lang="en-US" altLang="en-US"/>
              <a:t>Vayiqra 13:59</a:t>
            </a:r>
          </a:p>
        </p:txBody>
      </p:sp>
      <p:sp>
        <p:nvSpPr>
          <p:cNvPr id="152579" name="Rectangle 3"/>
          <p:cNvSpPr>
            <a:spLocks noGrp="1" noChangeArrowheads="1"/>
          </p:cNvSpPr>
          <p:nvPr>
            <p:ph type="body" idx="1"/>
          </p:nvPr>
        </p:nvSpPr>
        <p:spPr/>
        <p:txBody>
          <a:bodyPr/>
          <a:lstStyle/>
          <a:p>
            <a:pPr>
              <a:buFont typeface="Wingdings" pitchFamily="2" charset="2"/>
              <a:buNone/>
            </a:pPr>
            <a:r>
              <a:rPr lang="en-US" altLang="en-US">
                <a:effectLst/>
              </a:rPr>
              <a:t>This is the law (torah) for the mark of leprosy in a garment of wool or linen, whether in the warp or in the woof, or in any article of leather, for pronouncing it clean or unclean.</a:t>
            </a:r>
          </a:p>
          <a:p>
            <a:pPr>
              <a:buFont typeface="Wingdings" pitchFamily="2" charset="2"/>
              <a:buNone/>
            </a:pPr>
            <a:endParaRPr lang="en-US" altLang="en-US"/>
          </a:p>
        </p:txBody>
      </p:sp>
    </p:spTree>
    <p:extLst>
      <p:ext uri="{BB962C8B-B14F-4D97-AF65-F5344CB8AC3E}">
        <p14:creationId xmlns:p14="http://schemas.microsoft.com/office/powerpoint/2010/main" val="3096119915"/>
      </p:ext>
    </p:extLst>
  </p:cSld>
  <p:clrMapOvr>
    <a:masterClrMapping/>
  </p:clrMapOvr>
  <p:transition spd="med">
    <p:fade thruBlk="1"/>
  </p:transition>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0"/>
            <a:ext cx="7758113" cy="995363"/>
          </a:xfrm>
        </p:spPr>
        <p:txBody>
          <a:bodyPr/>
          <a:lstStyle/>
          <a:p>
            <a:r>
              <a:rPr lang="en-US" altLang="en-US"/>
              <a:t>Mitzvah</a:t>
            </a:r>
          </a:p>
        </p:txBody>
      </p:sp>
      <p:sp>
        <p:nvSpPr>
          <p:cNvPr id="6147" name="Rectangle 3"/>
          <p:cNvSpPr>
            <a:spLocks noGrp="1" noChangeArrowheads="1"/>
          </p:cNvSpPr>
          <p:nvPr>
            <p:ph type="body" idx="1"/>
          </p:nvPr>
        </p:nvSpPr>
        <p:spPr>
          <a:xfrm>
            <a:off x="685800" y="1143000"/>
            <a:ext cx="7924800" cy="5715000"/>
          </a:xfrm>
        </p:spPr>
        <p:txBody>
          <a:bodyPr/>
          <a:lstStyle/>
          <a:p>
            <a:pPr>
              <a:buFont typeface="Wingdings" pitchFamily="2" charset="2"/>
              <a:buNone/>
            </a:pPr>
            <a:r>
              <a:rPr lang="en-US" altLang="en-US" sz="2800" dirty="0" smtClean="0"/>
              <a:t>(</a:t>
            </a:r>
            <a:r>
              <a:rPr lang="en-US" altLang="en-US" sz="2800" dirty="0" err="1"/>
              <a:t>mitzvâ</a:t>
            </a:r>
            <a:r>
              <a:rPr lang="en-US" altLang="en-US" sz="2800" dirty="0"/>
              <a:t>) </a:t>
            </a:r>
            <a:r>
              <a:rPr lang="en-US" altLang="en-US" sz="2800" b="1" dirty="0"/>
              <a:t>commission</a:t>
            </a:r>
            <a:r>
              <a:rPr lang="en-US" altLang="en-US" sz="2800" dirty="0"/>
              <a:t>, (individual) </a:t>
            </a:r>
            <a:r>
              <a:rPr lang="en-US" altLang="en-US" sz="2800" b="1" dirty="0"/>
              <a:t>commandment</a:t>
            </a:r>
            <a:r>
              <a:rPr lang="en-US" altLang="en-US" sz="2800" dirty="0"/>
              <a:t>, (set of all the) </a:t>
            </a:r>
            <a:r>
              <a:rPr lang="en-US" altLang="en-US" sz="2800" b="1" dirty="0"/>
              <a:t>commandments, right</a:t>
            </a:r>
          </a:p>
          <a:p>
            <a:pPr>
              <a:buFont typeface="Wingdings" pitchFamily="2" charset="2"/>
              <a:buNone/>
            </a:pPr>
            <a:r>
              <a:rPr lang="en-US" altLang="en-US" sz="2800" dirty="0"/>
              <a:t>In a deed of purchase for a plot of land, mitzvah refers to the terms of the contract (</a:t>
            </a:r>
            <a:r>
              <a:rPr lang="en-US" altLang="en-US" sz="2800" dirty="0" err="1"/>
              <a:t>Jer</a:t>
            </a:r>
            <a:r>
              <a:rPr lang="en-US" altLang="en-US" sz="2800" dirty="0"/>
              <a:t> 32:11). </a:t>
            </a:r>
          </a:p>
          <a:p>
            <a:pPr>
              <a:buFont typeface="Wingdings" pitchFamily="2" charset="2"/>
              <a:buNone/>
            </a:pPr>
            <a:r>
              <a:rPr lang="en-US" altLang="en-US" sz="2800" dirty="0"/>
              <a:t>It is also the word used by the wisdom school for the instruction of a teacher to his pupil (</a:t>
            </a:r>
            <a:r>
              <a:rPr lang="en-US" altLang="en-US" sz="2800" dirty="0" err="1"/>
              <a:t>Prov</a:t>
            </a:r>
            <a:r>
              <a:rPr lang="en-US" altLang="en-US" sz="2800" dirty="0"/>
              <a:t> 2:1; </a:t>
            </a:r>
            <a:r>
              <a:rPr lang="en-US" altLang="en-US" sz="2800" dirty="0" err="1"/>
              <a:t>Prov</a:t>
            </a:r>
            <a:r>
              <a:rPr lang="en-US" altLang="en-US" sz="2800" dirty="0"/>
              <a:t> 3:1). </a:t>
            </a:r>
          </a:p>
          <a:p>
            <a:pPr>
              <a:buFont typeface="Wingdings" pitchFamily="2" charset="2"/>
              <a:buNone/>
            </a:pPr>
            <a:r>
              <a:rPr lang="en-US" altLang="en-US" sz="2800" dirty="0"/>
              <a:t>More frequently the commandments (“</a:t>
            </a:r>
            <a:r>
              <a:rPr lang="en-US" altLang="en-US" sz="2800" dirty="0" err="1"/>
              <a:t>mitzvot</a:t>
            </a:r>
            <a:r>
              <a:rPr lang="en-US" altLang="en-US" sz="2800" dirty="0"/>
              <a:t>”) are the particular </a:t>
            </a:r>
            <a:r>
              <a:rPr lang="en-US" altLang="en-US" sz="2800" b="1" u="sng" dirty="0"/>
              <a:t>conditions of the covenant</a:t>
            </a:r>
            <a:r>
              <a:rPr lang="en-US" altLang="en-US" sz="2800" dirty="0"/>
              <a:t>.</a:t>
            </a:r>
            <a:endParaRPr lang="en-US" altLang="en-US" sz="2800" b="1" dirty="0"/>
          </a:p>
        </p:txBody>
      </p:sp>
    </p:spTree>
    <p:extLst>
      <p:ext uri="{BB962C8B-B14F-4D97-AF65-F5344CB8AC3E}">
        <p14:creationId xmlns:p14="http://schemas.microsoft.com/office/powerpoint/2010/main" val="318393391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4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4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700088" y="387350"/>
            <a:ext cx="7758112" cy="995363"/>
          </a:xfrm>
        </p:spPr>
        <p:txBody>
          <a:bodyPr/>
          <a:lstStyle/>
          <a:p>
            <a:r>
              <a:rPr lang="en-US" altLang="en-US"/>
              <a:t>Mitzvah in Tanak</a:t>
            </a:r>
          </a:p>
        </p:txBody>
      </p:sp>
      <p:sp>
        <p:nvSpPr>
          <p:cNvPr id="7171" name="Rectangle 3"/>
          <p:cNvSpPr>
            <a:spLocks noGrp="1" noChangeArrowheads="1"/>
          </p:cNvSpPr>
          <p:nvPr>
            <p:ph type="body" idx="1"/>
          </p:nvPr>
        </p:nvSpPr>
        <p:spPr>
          <a:xfrm>
            <a:off x="685800" y="1447800"/>
            <a:ext cx="7772400" cy="5181600"/>
          </a:xfrm>
        </p:spPr>
        <p:txBody>
          <a:bodyPr/>
          <a:lstStyle/>
          <a:p>
            <a:pPr>
              <a:lnSpc>
                <a:spcPct val="80000"/>
              </a:lnSpc>
              <a:buFont typeface="Wingdings" pitchFamily="2" charset="2"/>
              <a:buNone/>
            </a:pPr>
            <a:r>
              <a:rPr lang="en-US" altLang="en-US" sz="2000"/>
              <a:t>Gen. 26:5; </a:t>
            </a:r>
          </a:p>
          <a:p>
            <a:pPr>
              <a:lnSpc>
                <a:spcPct val="80000"/>
              </a:lnSpc>
              <a:buFont typeface="Wingdings" pitchFamily="2" charset="2"/>
              <a:buNone/>
            </a:pPr>
            <a:r>
              <a:rPr lang="en-US" altLang="en-US" sz="2000"/>
              <a:t>Exod. 15:26; 16:28; 20:6; 24:12; </a:t>
            </a:r>
          </a:p>
          <a:p>
            <a:pPr>
              <a:lnSpc>
                <a:spcPct val="80000"/>
              </a:lnSpc>
              <a:buFont typeface="Wingdings" pitchFamily="2" charset="2"/>
              <a:buNone/>
            </a:pPr>
            <a:r>
              <a:rPr lang="en-US" altLang="en-US" sz="2000"/>
              <a:t>Lev. 4:2, 13, 22, 27; 5:17; 22:31; 26:3, 14f; 27:34; </a:t>
            </a:r>
          </a:p>
          <a:p>
            <a:pPr>
              <a:lnSpc>
                <a:spcPct val="80000"/>
              </a:lnSpc>
              <a:buFont typeface="Wingdings" pitchFamily="2" charset="2"/>
              <a:buNone/>
            </a:pPr>
            <a:r>
              <a:rPr lang="en-US" altLang="en-US" sz="2000"/>
              <a:t>Num. 15:22, 31, 39f; 36:13; </a:t>
            </a:r>
          </a:p>
          <a:p>
            <a:pPr>
              <a:lnSpc>
                <a:spcPct val="80000"/>
              </a:lnSpc>
              <a:buFont typeface="Wingdings" pitchFamily="2" charset="2"/>
              <a:buNone/>
            </a:pPr>
            <a:r>
              <a:rPr lang="en-US" altLang="en-US" sz="2000"/>
              <a:t>Deut. 4:2, 40; 5:10, 29, 31; 6:1f, 17, 25; 7:9, 11; 8:1f, 6, 11; 10:13; 11:1, 8, 13, 22, 27f; 13:5, 19; 15:5; 17:20; 19:9; 26:13, 17f; 27:1, 10; 28:1, 9, 13, 15, 45; 30:8, 10f, 16; 31:5; </a:t>
            </a:r>
          </a:p>
          <a:p>
            <a:pPr>
              <a:lnSpc>
                <a:spcPct val="80000"/>
              </a:lnSpc>
              <a:buFont typeface="Wingdings" pitchFamily="2" charset="2"/>
              <a:buNone/>
            </a:pPr>
            <a:r>
              <a:rPr lang="en-US" altLang="en-US" sz="2000"/>
              <a:t>Jos. 22:3, 5; Jdg. 2:17; 3:4; 1 Sam. 13:13; 1 Ki. 2:3, 43; 3:14; 6:12; 8:58, 61; 9:6; 11:34, 38; 13:21; 14:8; 18:18; 2 Ki. 17:13, 16, 19, 34, 37; 18:6, 36; 23:3; </a:t>
            </a:r>
          </a:p>
          <a:p>
            <a:pPr>
              <a:lnSpc>
                <a:spcPct val="80000"/>
              </a:lnSpc>
              <a:buFont typeface="Wingdings" pitchFamily="2" charset="2"/>
              <a:buNone/>
            </a:pPr>
            <a:r>
              <a:rPr lang="en-US" altLang="en-US" sz="2000"/>
              <a:t>1 Chr. 28:7f; 29:19; 2 Chr. 7:19; 8:13ff; 14:3; 17:4; 19:10; 24:20f; 29:15, 25; 30:6, 12; 31:21; 34:31; 35:10, 15f; Ezr. 7:11; 9:10, 14; 10:3; Neh. 1:5, 7, 9; 9:13f, 16, 29, 34; 10:30, 33; 11:23; 12:24, 45; 13:5; Est. 3:3; Job 23:12; </a:t>
            </a:r>
          </a:p>
          <a:p>
            <a:pPr>
              <a:lnSpc>
                <a:spcPct val="80000"/>
              </a:lnSpc>
              <a:buFont typeface="Wingdings" pitchFamily="2" charset="2"/>
              <a:buNone/>
            </a:pPr>
            <a:r>
              <a:rPr lang="en-US" altLang="en-US" sz="2000"/>
              <a:t>Ps. 19:9; 78:7; 89:32; 112:1; 119:6, 10, 19, 21, 32, 35, 47f, 60, 66, 73, 86, 96, 98, 115, 127, 131, 143, 151, 166, 172, 176; Prov. 2:1; 3:1; 4:4; 6:20, 23; 7:1f; 10:8; 13:13; 19:16; Eccl. 8:5; 12:13; </a:t>
            </a:r>
          </a:p>
          <a:p>
            <a:pPr>
              <a:lnSpc>
                <a:spcPct val="80000"/>
              </a:lnSpc>
              <a:buFont typeface="Wingdings" pitchFamily="2" charset="2"/>
              <a:buNone/>
            </a:pPr>
            <a:r>
              <a:rPr lang="en-US" altLang="en-US" sz="2000"/>
              <a:t>Isa. 29:13; 36:21; 48:18; Jer. 32:11; 35:14, 16, 18; Dan. 9:4f; Mal. 2:1, 4</a:t>
            </a:r>
          </a:p>
          <a:p>
            <a:pPr>
              <a:lnSpc>
                <a:spcPct val="80000"/>
              </a:lnSpc>
              <a:buFont typeface="Wingdings" pitchFamily="2" charset="2"/>
              <a:buNone/>
            </a:pPr>
            <a:endParaRPr lang="en-US" altLang="en-US" sz="2000"/>
          </a:p>
        </p:txBody>
      </p:sp>
    </p:spTree>
    <p:extLst>
      <p:ext uri="{BB962C8B-B14F-4D97-AF65-F5344CB8AC3E}">
        <p14:creationId xmlns:p14="http://schemas.microsoft.com/office/powerpoint/2010/main" val="70509304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17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17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171">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171">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171">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171">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171">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17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a:lstStyle/>
          <a:p>
            <a:r>
              <a:rPr lang="en-US" altLang="en-US"/>
              <a:t>Devarim 6</a:t>
            </a:r>
          </a:p>
        </p:txBody>
      </p:sp>
      <p:sp>
        <p:nvSpPr>
          <p:cNvPr id="129027" name="Rectangle 3"/>
          <p:cNvSpPr>
            <a:spLocks noGrp="1" noChangeArrowheads="1"/>
          </p:cNvSpPr>
          <p:nvPr>
            <p:ph type="body" idx="1"/>
          </p:nvPr>
        </p:nvSpPr>
        <p:spPr/>
        <p:txBody>
          <a:bodyPr/>
          <a:lstStyle/>
          <a:p>
            <a:pPr>
              <a:lnSpc>
                <a:spcPct val="90000"/>
              </a:lnSpc>
              <a:buFont typeface="Wingdings" pitchFamily="2" charset="2"/>
              <a:buNone/>
            </a:pPr>
            <a:r>
              <a:rPr lang="en-US" altLang="en-US" sz="2800">
                <a:effectLst/>
              </a:rPr>
              <a:t>1 Now this is the commandment (mitzvah, or “covenant”), the statutes (chukim) and the judgments (mishpatim) which YHWH your Elohim has commanded me to teach you, that you might do them in the land where you are going over to possess it,</a:t>
            </a:r>
          </a:p>
          <a:p>
            <a:pPr>
              <a:lnSpc>
                <a:spcPct val="90000"/>
              </a:lnSpc>
              <a:buFont typeface="Wingdings" pitchFamily="2" charset="2"/>
              <a:buNone/>
            </a:pPr>
            <a:r>
              <a:rPr lang="en-US" altLang="en-US" sz="2800">
                <a:effectLst/>
              </a:rPr>
              <a:t>2 so that you and your son and your grandson might fear YHWH your Elohim, to keep all His statutes (chukim) and His commandments (mitzvot) which I command you, all the days of your life, and that your days may be prolonged.</a:t>
            </a:r>
            <a:endParaRPr lang="en-US" altLang="en-US" sz="2800"/>
          </a:p>
        </p:txBody>
      </p:sp>
    </p:spTree>
    <p:extLst>
      <p:ext uri="{BB962C8B-B14F-4D97-AF65-F5344CB8AC3E}">
        <p14:creationId xmlns:p14="http://schemas.microsoft.com/office/powerpoint/2010/main" val="273254282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90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902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027" grpId="0" build="p"/>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lstStyle/>
          <a:p>
            <a:r>
              <a:rPr lang="en-US" altLang="en-US"/>
              <a:t>Shemot 24</a:t>
            </a:r>
          </a:p>
        </p:txBody>
      </p:sp>
      <p:sp>
        <p:nvSpPr>
          <p:cNvPr id="130051" name="Rectangle 3"/>
          <p:cNvSpPr>
            <a:spLocks noGrp="1" noChangeArrowheads="1"/>
          </p:cNvSpPr>
          <p:nvPr>
            <p:ph type="body" idx="1"/>
          </p:nvPr>
        </p:nvSpPr>
        <p:spPr/>
        <p:txBody>
          <a:bodyPr/>
          <a:lstStyle/>
          <a:p>
            <a:pPr>
              <a:buFont typeface="Wingdings" pitchFamily="2" charset="2"/>
              <a:buNone/>
            </a:pPr>
            <a:r>
              <a:rPr lang="en-US" altLang="en-US">
                <a:effectLst/>
              </a:rPr>
              <a:t>12 Now YHWH said to Moshe, "Come up to Me on the mountain and remain there, and I will give you the stone tablets with the Torah and the Mitzvah (commandment or covenant) which I have written for their instruction."</a:t>
            </a:r>
          </a:p>
          <a:p>
            <a:endParaRPr lang="en-US" altLang="en-US"/>
          </a:p>
        </p:txBody>
      </p:sp>
    </p:spTree>
    <p:extLst>
      <p:ext uri="{BB962C8B-B14F-4D97-AF65-F5344CB8AC3E}">
        <p14:creationId xmlns:p14="http://schemas.microsoft.com/office/powerpoint/2010/main" val="114811762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005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51"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p:txBody>
          <a:bodyPr/>
          <a:lstStyle/>
          <a:p>
            <a:r>
              <a:rPr lang="en-US" altLang="en-US"/>
              <a:t>Shmot 16</a:t>
            </a:r>
          </a:p>
        </p:txBody>
      </p:sp>
      <p:sp>
        <p:nvSpPr>
          <p:cNvPr id="153603" name="Rectangle 3"/>
          <p:cNvSpPr>
            <a:spLocks noGrp="1" noChangeArrowheads="1"/>
          </p:cNvSpPr>
          <p:nvPr>
            <p:ph type="body" idx="1"/>
          </p:nvPr>
        </p:nvSpPr>
        <p:spPr/>
        <p:txBody>
          <a:bodyPr/>
          <a:lstStyle/>
          <a:p>
            <a:pPr>
              <a:buFont typeface="Wingdings" pitchFamily="2" charset="2"/>
              <a:buNone/>
            </a:pPr>
            <a:r>
              <a:rPr lang="en-US" altLang="en-US">
                <a:effectLst/>
              </a:rPr>
              <a:t>28 Then YHWH said to Moshe, "How long do you refuse to keep My commandments (mitzvot) and My instructions (torot)?</a:t>
            </a:r>
          </a:p>
          <a:p>
            <a:pPr>
              <a:buFont typeface="Wingdings" pitchFamily="2" charset="2"/>
              <a:buNone/>
            </a:pPr>
            <a:r>
              <a:rPr lang="en-US" altLang="en-US">
                <a:effectLst/>
              </a:rPr>
              <a:t>29 "See, YHWH has given you the sabbath; therefore He gives you bread for two days on the sixth day. Remain every man in his place; let no man go out of his place on the seventh day."</a:t>
            </a:r>
          </a:p>
          <a:p>
            <a:pPr>
              <a:buFont typeface="Wingdings" pitchFamily="2" charset="2"/>
              <a:buNone/>
            </a:pPr>
            <a:endParaRPr lang="en-US" altLang="en-US"/>
          </a:p>
        </p:txBody>
      </p:sp>
    </p:spTree>
    <p:extLst>
      <p:ext uri="{BB962C8B-B14F-4D97-AF65-F5344CB8AC3E}">
        <p14:creationId xmlns:p14="http://schemas.microsoft.com/office/powerpoint/2010/main" val="698127274"/>
      </p:ext>
    </p:extLst>
  </p:cSld>
  <p:clrMapOvr>
    <a:masterClrMapping/>
  </p:clrMapOvr>
  <p:transition spd="med">
    <p:fade thruBlk="1"/>
  </p:transition>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ltLang="en-US"/>
              <a:t>Chukah</a:t>
            </a:r>
          </a:p>
        </p:txBody>
      </p:sp>
      <p:sp>
        <p:nvSpPr>
          <p:cNvPr id="21507" name="Rectangle 3"/>
          <p:cNvSpPr>
            <a:spLocks noGrp="1" noChangeArrowheads="1"/>
          </p:cNvSpPr>
          <p:nvPr>
            <p:ph type="body" idx="1"/>
          </p:nvPr>
        </p:nvSpPr>
        <p:spPr>
          <a:xfrm>
            <a:off x="457200" y="1600200"/>
            <a:ext cx="8382000" cy="5105400"/>
          </a:xfrm>
        </p:spPr>
        <p:txBody>
          <a:bodyPr/>
          <a:lstStyle/>
          <a:p>
            <a:pPr>
              <a:lnSpc>
                <a:spcPct val="90000"/>
              </a:lnSpc>
              <a:buFont typeface="Wingdings" pitchFamily="2" charset="2"/>
              <a:buNone/>
            </a:pPr>
            <a:r>
              <a:rPr lang="en-US" altLang="en-US" dirty="0" smtClean="0"/>
              <a:t>“</a:t>
            </a:r>
            <a:r>
              <a:rPr lang="en-US" altLang="en-US" dirty="0" err="1"/>
              <a:t>chukah</a:t>
            </a:r>
            <a:r>
              <a:rPr lang="en-US" altLang="en-US" dirty="0"/>
              <a:t>” </a:t>
            </a:r>
            <a:r>
              <a:rPr lang="en-US" altLang="en-US" b="1" dirty="0"/>
              <a:t>enactment, statute, order</a:t>
            </a:r>
          </a:p>
          <a:p>
            <a:pPr>
              <a:lnSpc>
                <a:spcPct val="90000"/>
              </a:lnSpc>
              <a:buFont typeface="Wingdings" pitchFamily="2" charset="2"/>
              <a:buNone/>
            </a:pPr>
            <a:r>
              <a:rPr lang="en-US" altLang="en-US" dirty="0"/>
              <a:t>“</a:t>
            </a:r>
            <a:r>
              <a:rPr lang="en-US" altLang="en-US" dirty="0" err="1"/>
              <a:t>Chukak</a:t>
            </a:r>
            <a:r>
              <a:rPr lang="en-US" altLang="en-US" dirty="0"/>
              <a:t>” has the primary meaning of cutting in or engraving in stone as hewing a tomb in the rock (Isa 22:16) and as drawing a picture on a brick (</a:t>
            </a:r>
            <a:r>
              <a:rPr lang="en-US" altLang="en-US" dirty="0" err="1"/>
              <a:t>Ezek</a:t>
            </a:r>
            <a:r>
              <a:rPr lang="en-US" altLang="en-US" dirty="0"/>
              <a:t> 4:1) or a wall (</a:t>
            </a:r>
            <a:r>
              <a:rPr lang="en-US" altLang="en-US" dirty="0" err="1"/>
              <a:t>Ezek</a:t>
            </a:r>
            <a:r>
              <a:rPr lang="en-US" altLang="en-US" dirty="0"/>
              <a:t> 23:14). It may also describe writing on the palm of one's hand (Isa 49:16) or in a book (Isa 30:8; Job 19:23). </a:t>
            </a:r>
          </a:p>
          <a:p>
            <a:pPr>
              <a:lnSpc>
                <a:spcPct val="90000"/>
              </a:lnSpc>
              <a:buFont typeface="Wingdings" pitchFamily="2" charset="2"/>
              <a:buNone/>
            </a:pPr>
            <a:r>
              <a:rPr lang="en-US" altLang="en-US" dirty="0"/>
              <a:t>Thus, “something prescribed, a statute, a prescribed limit or boundary” “cut in stone”</a:t>
            </a:r>
          </a:p>
        </p:txBody>
      </p:sp>
    </p:spTree>
    <p:extLst>
      <p:ext uri="{BB962C8B-B14F-4D97-AF65-F5344CB8AC3E}">
        <p14:creationId xmlns:p14="http://schemas.microsoft.com/office/powerpoint/2010/main" val="3473656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50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50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p:txBody>
          <a:bodyPr/>
          <a:lstStyle/>
          <a:p>
            <a:r>
              <a:rPr lang="en-US" altLang="en-US"/>
              <a:t>Chok (masculine form) in Tanak</a:t>
            </a:r>
          </a:p>
        </p:txBody>
      </p:sp>
      <p:sp>
        <p:nvSpPr>
          <p:cNvPr id="143363" name="Rectangle 3"/>
          <p:cNvSpPr>
            <a:spLocks noGrp="1" noChangeArrowheads="1"/>
          </p:cNvSpPr>
          <p:nvPr>
            <p:ph type="body" idx="1"/>
          </p:nvPr>
        </p:nvSpPr>
        <p:spPr>
          <a:xfrm>
            <a:off x="457200" y="1600200"/>
            <a:ext cx="8458200" cy="5257800"/>
          </a:xfrm>
        </p:spPr>
        <p:txBody>
          <a:bodyPr/>
          <a:lstStyle/>
          <a:p>
            <a:pPr>
              <a:lnSpc>
                <a:spcPct val="80000"/>
              </a:lnSpc>
              <a:buFont typeface="Wingdings" pitchFamily="2" charset="2"/>
              <a:buNone/>
            </a:pPr>
            <a:r>
              <a:rPr lang="en-US" altLang="en-US" sz="2000"/>
              <a:t>Gen. 47:22, 26; </a:t>
            </a:r>
          </a:p>
          <a:p>
            <a:pPr>
              <a:lnSpc>
                <a:spcPct val="80000"/>
              </a:lnSpc>
              <a:buFont typeface="Wingdings" pitchFamily="2" charset="2"/>
              <a:buNone/>
            </a:pPr>
            <a:r>
              <a:rPr lang="en-US" altLang="en-US" sz="2000"/>
              <a:t>Exod. 5:14; 12:24; 15:25f; 18:16, 20; 29:28; 30:21; </a:t>
            </a:r>
          </a:p>
          <a:p>
            <a:pPr>
              <a:lnSpc>
                <a:spcPct val="80000"/>
              </a:lnSpc>
              <a:buFont typeface="Wingdings" pitchFamily="2" charset="2"/>
              <a:buNone/>
            </a:pPr>
            <a:r>
              <a:rPr lang="en-US" altLang="en-US" sz="2000"/>
              <a:t>Lev. 6:11, 15; 7:34; 10:11, 13ff; 24:9; 26:46; </a:t>
            </a:r>
          </a:p>
          <a:p>
            <a:pPr>
              <a:lnSpc>
                <a:spcPct val="80000"/>
              </a:lnSpc>
              <a:buFont typeface="Wingdings" pitchFamily="2" charset="2"/>
              <a:buNone/>
            </a:pPr>
            <a:r>
              <a:rPr lang="en-US" altLang="en-US" sz="2000"/>
              <a:t>Num. 18:8, 11, 19; 30:17; </a:t>
            </a:r>
          </a:p>
          <a:p>
            <a:pPr>
              <a:lnSpc>
                <a:spcPct val="80000"/>
              </a:lnSpc>
              <a:buFont typeface="Wingdings" pitchFamily="2" charset="2"/>
              <a:buNone/>
            </a:pPr>
            <a:r>
              <a:rPr lang="en-US" altLang="en-US" sz="2000"/>
              <a:t>Deut. 4:1, 5f, 8, 14, 40, 45; 5:1, 31; 6:1, 17, 20, 24; 7:11; 11:32; 12:1; 16:12; 17:19; 26:16f; 27:10; </a:t>
            </a:r>
          </a:p>
          <a:p>
            <a:pPr>
              <a:lnSpc>
                <a:spcPct val="80000"/>
              </a:lnSpc>
              <a:buFont typeface="Wingdings" pitchFamily="2" charset="2"/>
              <a:buNone/>
            </a:pPr>
            <a:r>
              <a:rPr lang="en-US" altLang="en-US" sz="2000"/>
              <a:t>Jos. 24:25; Jdg. 5:15; 11:39; 1 Sam. 30:25; 1 Ki. 3:14; 8:58, 61; 9:4; 2 Ki. 17:15, 37; 1 Chr. 16:17; 22:13; 29:19; 2 Chr. 7:17; 19:10; 33:8; 34:31; 35:25; Ezr. 7:10f; Neh. 1:7; 9:13f; 10:30; Job 14:5, 13; 23:12, 14; 26:10; 28:26; 38:10; </a:t>
            </a:r>
          </a:p>
          <a:p>
            <a:pPr>
              <a:lnSpc>
                <a:spcPct val="80000"/>
              </a:lnSpc>
              <a:buFont typeface="Wingdings" pitchFamily="2" charset="2"/>
              <a:buNone/>
            </a:pPr>
            <a:r>
              <a:rPr lang="en-US" altLang="en-US" sz="2000"/>
              <a:t>Ps. 2:7; 50:16; 74:11; 81:5; 94:20; 99:7; 105:10, 45; 119:5, 8, 12, 23, 26, 33, 48, 54, 64, 68, 71, 80, 83, 112, 117f, 124, 135, 145, 155, 171; 147:19; 148:6; Prov. 8:29; 30:8; 31:15; </a:t>
            </a:r>
          </a:p>
          <a:p>
            <a:pPr>
              <a:lnSpc>
                <a:spcPct val="80000"/>
              </a:lnSpc>
              <a:buFont typeface="Wingdings" pitchFamily="2" charset="2"/>
              <a:buNone/>
            </a:pPr>
            <a:r>
              <a:rPr lang="en-US" altLang="en-US" sz="2000"/>
              <a:t>Isa. 5:14; 10:1; 24:5; Jer. 5:22; 31:36; 32:11; Ezek. 11:12; 16:27; 20:18, 25; 36:27; 45:14; Amos 2:4; Mic. 7:11; Zeph. 2:2; Zech. 1:6; Mal. 3:7, 22</a:t>
            </a:r>
          </a:p>
          <a:p>
            <a:pPr>
              <a:lnSpc>
                <a:spcPct val="80000"/>
              </a:lnSpc>
              <a:buFont typeface="Wingdings" pitchFamily="2" charset="2"/>
              <a:buNone/>
            </a:pPr>
            <a:endParaRPr lang="en-US" altLang="en-US" sz="2000"/>
          </a:p>
        </p:txBody>
      </p:sp>
    </p:spTree>
    <p:extLst>
      <p:ext uri="{BB962C8B-B14F-4D97-AF65-F5344CB8AC3E}">
        <p14:creationId xmlns:p14="http://schemas.microsoft.com/office/powerpoint/2010/main" val="3727312514"/>
      </p:ext>
    </p:extLst>
  </p:cSld>
  <p:clrMapOvr>
    <a:masterClrMapping/>
  </p:clrMapOvr>
  <p:transition spd="med">
    <p:fade thruBlk="1"/>
  </p:transition>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85800" y="0"/>
            <a:ext cx="7758113" cy="995363"/>
          </a:xfrm>
        </p:spPr>
        <p:txBody>
          <a:bodyPr/>
          <a:lstStyle/>
          <a:p>
            <a:r>
              <a:rPr lang="en-US" altLang="en-US"/>
              <a:t>Chukah (fem form) in Tanak</a:t>
            </a:r>
          </a:p>
        </p:txBody>
      </p:sp>
      <p:sp>
        <p:nvSpPr>
          <p:cNvPr id="9219" name="Rectangle 3"/>
          <p:cNvSpPr>
            <a:spLocks noGrp="1" noChangeArrowheads="1"/>
          </p:cNvSpPr>
          <p:nvPr>
            <p:ph type="body" idx="1"/>
          </p:nvPr>
        </p:nvSpPr>
        <p:spPr>
          <a:xfrm>
            <a:off x="685800" y="838200"/>
            <a:ext cx="8077200" cy="5791200"/>
          </a:xfrm>
        </p:spPr>
        <p:txBody>
          <a:bodyPr/>
          <a:lstStyle/>
          <a:p>
            <a:pPr>
              <a:lnSpc>
                <a:spcPct val="80000"/>
              </a:lnSpc>
              <a:buFont typeface="Wingdings" pitchFamily="2" charset="2"/>
              <a:buNone/>
            </a:pPr>
            <a:r>
              <a:rPr lang="en-US" altLang="en-US" sz="2400"/>
              <a:t>Gen. 26:5;     </a:t>
            </a:r>
          </a:p>
          <a:p>
            <a:pPr>
              <a:lnSpc>
                <a:spcPct val="80000"/>
              </a:lnSpc>
              <a:buFont typeface="Wingdings" pitchFamily="2" charset="2"/>
              <a:buNone/>
            </a:pPr>
            <a:r>
              <a:rPr lang="en-US" altLang="en-US" sz="2400"/>
              <a:t>Exod. </a:t>
            </a:r>
            <a:r>
              <a:rPr lang="en-US" altLang="en-US" sz="2400" b="1"/>
              <a:t>12:14, 17, 43; 13:10; 27:21</a:t>
            </a:r>
            <a:r>
              <a:rPr lang="en-US" altLang="en-US" sz="2400"/>
              <a:t>; 28:43; 29:9; </a:t>
            </a:r>
          </a:p>
          <a:p>
            <a:pPr>
              <a:lnSpc>
                <a:spcPct val="80000"/>
              </a:lnSpc>
              <a:buFont typeface="Wingdings" pitchFamily="2" charset="2"/>
              <a:buNone/>
            </a:pPr>
            <a:r>
              <a:rPr lang="en-US" altLang="en-US" sz="2400"/>
              <a:t>Lev. 3:17; 7:36; 10:9; 16:29, 31, 34; 17:7; 18:3ff, 26, 30; 19:19, 37; 20:8, 22f; </a:t>
            </a:r>
            <a:r>
              <a:rPr lang="en-US" altLang="en-US" sz="2400" u="sng"/>
              <a:t>23:14, 21, 31, 41</a:t>
            </a:r>
            <a:r>
              <a:rPr lang="en-US" altLang="en-US" sz="2400"/>
              <a:t>; 24:3; 25:18; 26:3, 15, 43; </a:t>
            </a:r>
          </a:p>
          <a:p>
            <a:pPr>
              <a:lnSpc>
                <a:spcPct val="80000"/>
              </a:lnSpc>
              <a:buFont typeface="Wingdings" pitchFamily="2" charset="2"/>
              <a:buNone/>
            </a:pPr>
            <a:r>
              <a:rPr lang="en-US" altLang="en-US" sz="2400"/>
              <a:t>Num. 9:3, 12, 14; 10:8; 15:15; 18:23; 19:2, 10, 21; 27:11; 31:21; 35:29; </a:t>
            </a:r>
          </a:p>
          <a:p>
            <a:pPr>
              <a:lnSpc>
                <a:spcPct val="80000"/>
              </a:lnSpc>
              <a:buFont typeface="Wingdings" pitchFamily="2" charset="2"/>
              <a:buNone/>
            </a:pPr>
            <a:r>
              <a:rPr lang="en-US" altLang="en-US" sz="2400"/>
              <a:t>Deut. 6:2; 8:11; 10:13; 11:1; 28:15, 45; 30:10, 16; </a:t>
            </a:r>
          </a:p>
          <a:p>
            <a:pPr>
              <a:lnSpc>
                <a:spcPct val="80000"/>
              </a:lnSpc>
              <a:buFont typeface="Wingdings" pitchFamily="2" charset="2"/>
              <a:buNone/>
            </a:pPr>
            <a:r>
              <a:rPr lang="en-US" altLang="en-US" sz="2400"/>
              <a:t>2 Sam. 22:23; 1 Ki. 2:3; 3:3; 6:12, 35; 9:6; 11:11, 33f, 38; 2 Ki. 17:8, 13, 19, 34; 23:3; 2 Chr. 7:19; Job 13:27; 38:33; </a:t>
            </a:r>
          </a:p>
          <a:p>
            <a:pPr>
              <a:lnSpc>
                <a:spcPct val="80000"/>
              </a:lnSpc>
              <a:buFont typeface="Wingdings" pitchFamily="2" charset="2"/>
              <a:buNone/>
            </a:pPr>
            <a:r>
              <a:rPr lang="en-US" altLang="en-US" sz="2400"/>
              <a:t>Ps. 18:23; 89:32; 119:16; </a:t>
            </a:r>
          </a:p>
          <a:p>
            <a:pPr>
              <a:lnSpc>
                <a:spcPct val="80000"/>
              </a:lnSpc>
              <a:buFont typeface="Wingdings" pitchFamily="2" charset="2"/>
              <a:buNone/>
            </a:pPr>
            <a:r>
              <a:rPr lang="en-US" altLang="en-US" sz="2400"/>
              <a:t>Jer. 5:24; 10:3; 31:35; 33:25; 44:10, 23; Ezek. 5:6f; 8:10; 11:20; 18:9, 17, 19, 21; 20:11, 13, 16, 19, 21, 24; 23:14; 33:15; 37:24; 43:11, 18; 44:5, 24; 46:14; Mic. 6:16</a:t>
            </a:r>
          </a:p>
        </p:txBody>
      </p:sp>
    </p:spTree>
    <p:extLst>
      <p:ext uri="{BB962C8B-B14F-4D97-AF65-F5344CB8AC3E}">
        <p14:creationId xmlns:p14="http://schemas.microsoft.com/office/powerpoint/2010/main" val="62697162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21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21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21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219">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219">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219">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21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p:txBody>
          <a:bodyPr/>
          <a:lstStyle/>
          <a:p>
            <a:r>
              <a:rPr lang="en-US" altLang="en-US"/>
              <a:t>Shemot 12</a:t>
            </a:r>
          </a:p>
        </p:txBody>
      </p:sp>
      <p:sp>
        <p:nvSpPr>
          <p:cNvPr id="154627" name="Rectangle 3"/>
          <p:cNvSpPr>
            <a:spLocks noGrp="1" noChangeArrowheads="1"/>
          </p:cNvSpPr>
          <p:nvPr>
            <p:ph type="body" idx="1"/>
          </p:nvPr>
        </p:nvSpPr>
        <p:spPr>
          <a:xfrm>
            <a:off x="457200" y="1600200"/>
            <a:ext cx="8229600" cy="5257800"/>
          </a:xfrm>
        </p:spPr>
        <p:txBody>
          <a:bodyPr/>
          <a:lstStyle/>
          <a:p>
            <a:pPr>
              <a:lnSpc>
                <a:spcPct val="90000"/>
              </a:lnSpc>
              <a:buFont typeface="Wingdings" pitchFamily="2" charset="2"/>
              <a:buNone/>
            </a:pPr>
            <a:r>
              <a:rPr lang="en-US" altLang="en-US" sz="2800">
                <a:effectLst/>
              </a:rPr>
              <a:t>14 'Now this day will be a memorial to you, and you shall celebrate it as a feast to YHWH; throughout your generations you are to celebrate it as a permanent </a:t>
            </a:r>
            <a:r>
              <a:rPr lang="en-US" altLang="en-US" sz="2800" u="sng">
                <a:effectLst/>
              </a:rPr>
              <a:t>ordinance</a:t>
            </a:r>
            <a:r>
              <a:rPr lang="en-US" altLang="en-US" sz="2800">
                <a:effectLst/>
              </a:rPr>
              <a:t>.</a:t>
            </a:r>
          </a:p>
          <a:p>
            <a:pPr>
              <a:lnSpc>
                <a:spcPct val="90000"/>
              </a:lnSpc>
              <a:buFont typeface="Wingdings" pitchFamily="2" charset="2"/>
              <a:buNone/>
            </a:pPr>
            <a:r>
              <a:rPr lang="en-US" altLang="en-US" sz="2800">
                <a:effectLst/>
              </a:rPr>
              <a:t>17 'You shall also observe the Feast of Unleavened Bread, for on this very day I brought your hosts out of the land of Mitzraim; therefore you shall observe this day throughout your generations as a permanent </a:t>
            </a:r>
            <a:r>
              <a:rPr lang="en-US" altLang="en-US" sz="2800" u="sng">
                <a:effectLst/>
              </a:rPr>
              <a:t>ordinance</a:t>
            </a:r>
            <a:r>
              <a:rPr lang="en-US" altLang="en-US" sz="2800">
                <a:effectLst/>
              </a:rPr>
              <a:t>.</a:t>
            </a:r>
          </a:p>
          <a:p>
            <a:pPr>
              <a:lnSpc>
                <a:spcPct val="90000"/>
              </a:lnSpc>
              <a:buFont typeface="Wingdings" pitchFamily="2" charset="2"/>
              <a:buNone/>
            </a:pPr>
            <a:r>
              <a:rPr lang="en-US" altLang="en-US" sz="2800">
                <a:effectLst/>
              </a:rPr>
              <a:t>43 YHWH said to Moshe and Aharon, "This is the </a:t>
            </a:r>
            <a:r>
              <a:rPr lang="en-US" altLang="en-US" sz="2800" u="sng">
                <a:effectLst/>
              </a:rPr>
              <a:t>ordinance</a:t>
            </a:r>
            <a:r>
              <a:rPr lang="en-US" altLang="en-US" sz="2800">
                <a:effectLst/>
              </a:rPr>
              <a:t> of the Pesach: no foreigner is to eat of it….</a:t>
            </a:r>
            <a:endParaRPr lang="en-US" altLang="en-US" sz="2800"/>
          </a:p>
        </p:txBody>
      </p:sp>
    </p:spTree>
    <p:extLst>
      <p:ext uri="{BB962C8B-B14F-4D97-AF65-F5344CB8AC3E}">
        <p14:creationId xmlns:p14="http://schemas.microsoft.com/office/powerpoint/2010/main" val="1254541368"/>
      </p:ext>
    </p:extLst>
  </p:cSld>
  <p:clrMapOvr>
    <a:masterClrMapping/>
  </p:clrMapOvr>
  <p:transition spd="med">
    <p:fade thruBlk="1"/>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p:txBody>
          <a:bodyPr/>
          <a:lstStyle/>
          <a:p>
            <a:r>
              <a:rPr lang="en-US" altLang="en-US"/>
              <a:t>Shemot 27</a:t>
            </a:r>
          </a:p>
        </p:txBody>
      </p:sp>
      <p:sp>
        <p:nvSpPr>
          <p:cNvPr id="155651" name="Rectangle 3"/>
          <p:cNvSpPr>
            <a:spLocks noGrp="1" noChangeArrowheads="1"/>
          </p:cNvSpPr>
          <p:nvPr>
            <p:ph type="body" idx="1"/>
          </p:nvPr>
        </p:nvSpPr>
        <p:spPr/>
        <p:txBody>
          <a:bodyPr/>
          <a:lstStyle/>
          <a:p>
            <a:pPr>
              <a:buFont typeface="Wingdings" pitchFamily="2" charset="2"/>
              <a:buNone/>
            </a:pPr>
            <a:r>
              <a:rPr lang="en-US" altLang="en-US" sz="2800">
                <a:effectLst/>
              </a:rPr>
              <a:t>20 "You shall charge the sons of Yisrael, that they bring you clear oil of beaten olives for the light, to make a lamp burn continually.</a:t>
            </a:r>
          </a:p>
          <a:p>
            <a:pPr>
              <a:buFont typeface="Wingdings" pitchFamily="2" charset="2"/>
              <a:buNone/>
            </a:pPr>
            <a:r>
              <a:rPr lang="en-US" altLang="en-US" sz="2800">
                <a:effectLst/>
              </a:rPr>
              <a:t>21 "In the tent of meeting, outside the veil which is before the testimony, Aharon and his sons shall keep it in order from evening to morning before YHWH; it shall be a perpetual </a:t>
            </a:r>
            <a:r>
              <a:rPr lang="en-US" altLang="en-US" sz="2800" u="sng">
                <a:effectLst/>
              </a:rPr>
              <a:t>statute</a:t>
            </a:r>
            <a:r>
              <a:rPr lang="en-US" altLang="en-US" sz="2800">
                <a:effectLst/>
              </a:rPr>
              <a:t> throughout their generations for the sons of Yisrael.</a:t>
            </a:r>
          </a:p>
          <a:p>
            <a:pPr>
              <a:buFont typeface="Wingdings" pitchFamily="2" charset="2"/>
              <a:buNone/>
            </a:pPr>
            <a:endParaRPr lang="en-US" altLang="en-US" sz="2800"/>
          </a:p>
        </p:txBody>
      </p:sp>
    </p:spTree>
    <p:extLst>
      <p:ext uri="{BB962C8B-B14F-4D97-AF65-F5344CB8AC3E}">
        <p14:creationId xmlns:p14="http://schemas.microsoft.com/office/powerpoint/2010/main" val="3542115236"/>
      </p:ext>
    </p:extLst>
  </p:cSld>
  <p:clrMapOvr>
    <a:masterClrMapping/>
  </p:clrMapOvr>
  <p:transition spd="med">
    <p:fade thruBlk="1"/>
  </p:transition>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r>
              <a:rPr lang="en-US" altLang="en-US"/>
              <a:t>Devarim 4</a:t>
            </a:r>
          </a:p>
        </p:txBody>
      </p:sp>
      <p:sp>
        <p:nvSpPr>
          <p:cNvPr id="133123" name="Rectangle 3"/>
          <p:cNvSpPr>
            <a:spLocks noGrp="1" noChangeArrowheads="1"/>
          </p:cNvSpPr>
          <p:nvPr>
            <p:ph type="body" idx="1"/>
          </p:nvPr>
        </p:nvSpPr>
        <p:spPr/>
        <p:txBody>
          <a:bodyPr/>
          <a:lstStyle/>
          <a:p>
            <a:pPr>
              <a:buFont typeface="Wingdings" pitchFamily="2" charset="2"/>
              <a:buNone/>
            </a:pPr>
            <a:r>
              <a:rPr lang="en-US" altLang="en-US" sz="2800">
                <a:effectLst/>
              </a:rPr>
              <a:t>"Now, O Yisrael, listen to the statutes (chukim) and the judgments (mishpatim) which I am teaching you to perform, so that you may live and go in and take possession of the land which YHWH, the Elohim of your fathers, is giving you.</a:t>
            </a:r>
          </a:p>
          <a:p>
            <a:pPr>
              <a:buFont typeface="Wingdings" pitchFamily="2" charset="2"/>
              <a:buNone/>
            </a:pPr>
            <a:r>
              <a:rPr lang="en-US" altLang="en-US" sz="2800">
                <a:effectLst/>
              </a:rPr>
              <a:t>2 "You shall not add to the word which I am commanding (tzavah) you, nor take away from it, that you may keep the commandments (mitzvah) of YHWH your Elohim which I command (tzavah) you.</a:t>
            </a:r>
            <a:endParaRPr lang="en-US" altLang="en-US" sz="2800"/>
          </a:p>
        </p:txBody>
      </p:sp>
    </p:spTree>
    <p:extLst>
      <p:ext uri="{BB962C8B-B14F-4D97-AF65-F5344CB8AC3E}">
        <p14:creationId xmlns:p14="http://schemas.microsoft.com/office/powerpoint/2010/main" val="409575049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31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312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23" grpId="0" build="p"/>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700088" y="387350"/>
            <a:ext cx="7758112" cy="995363"/>
          </a:xfrm>
        </p:spPr>
        <p:txBody>
          <a:bodyPr/>
          <a:lstStyle/>
          <a:p>
            <a:r>
              <a:rPr lang="en-US" altLang="en-US" sz="4000"/>
              <a:t>Mishpat</a:t>
            </a:r>
            <a:br>
              <a:rPr lang="en-US" altLang="en-US" sz="4000"/>
            </a:br>
            <a:endParaRPr lang="en-US" altLang="en-US" sz="4000"/>
          </a:p>
        </p:txBody>
      </p:sp>
      <p:sp>
        <p:nvSpPr>
          <p:cNvPr id="10243" name="Rectangle 3"/>
          <p:cNvSpPr>
            <a:spLocks noGrp="1" noChangeArrowheads="1"/>
          </p:cNvSpPr>
          <p:nvPr>
            <p:ph type="body" idx="1"/>
          </p:nvPr>
        </p:nvSpPr>
        <p:spPr>
          <a:xfrm>
            <a:off x="685800" y="1066800"/>
            <a:ext cx="8153400" cy="5562600"/>
          </a:xfrm>
        </p:spPr>
        <p:txBody>
          <a:bodyPr/>
          <a:lstStyle/>
          <a:p>
            <a:pPr marL="609600" indent="-609600">
              <a:lnSpc>
                <a:spcPct val="90000"/>
              </a:lnSpc>
              <a:buFont typeface="Wingdings" pitchFamily="2" charset="2"/>
              <a:buNone/>
            </a:pPr>
            <a:r>
              <a:rPr lang="en-US" altLang="en-US" sz="2800" dirty="0" smtClean="0"/>
              <a:t>(</a:t>
            </a:r>
            <a:r>
              <a:rPr lang="en-US" altLang="en-US" sz="2800" dirty="0" err="1"/>
              <a:t>mishpat</a:t>
            </a:r>
            <a:r>
              <a:rPr lang="en-US" altLang="en-US" sz="2800" dirty="0"/>
              <a:t>) </a:t>
            </a:r>
            <a:r>
              <a:rPr lang="en-US" altLang="en-US" sz="2800" b="1" dirty="0"/>
              <a:t>justice, judgment, ordinance</a:t>
            </a:r>
          </a:p>
          <a:p>
            <a:pPr marL="609600" indent="-609600">
              <a:lnSpc>
                <a:spcPct val="90000"/>
              </a:lnSpc>
              <a:buFont typeface="Wingdings" pitchFamily="2" charset="2"/>
              <a:buNone/>
            </a:pPr>
            <a:r>
              <a:rPr lang="en-US" altLang="en-US" sz="2800" dirty="0"/>
              <a:t>The primary sense of “</a:t>
            </a:r>
            <a:r>
              <a:rPr lang="en-US" altLang="en-US" sz="2800" dirty="0" err="1"/>
              <a:t>shaphat</a:t>
            </a:r>
            <a:r>
              <a:rPr lang="en-US" altLang="en-US" sz="2800" dirty="0"/>
              <a:t>” is to exercise the processes of government, to decide a case, to arbitrate a righteous solution to a quarrel.  </a:t>
            </a:r>
          </a:p>
          <a:p>
            <a:pPr marL="609600" indent="-609600">
              <a:lnSpc>
                <a:spcPct val="90000"/>
              </a:lnSpc>
              <a:buFont typeface="Wingdings" pitchFamily="2" charset="2"/>
              <a:buNone/>
            </a:pPr>
            <a:r>
              <a:rPr lang="en-US" altLang="en-US" sz="2800" dirty="0"/>
              <a:t>Thus, “judgment, justice, litigation, procedure, sentence (verdict), </a:t>
            </a:r>
            <a:r>
              <a:rPr lang="en-US" altLang="en-US" sz="2800" u="sng" dirty="0"/>
              <a:t>ruling</a:t>
            </a:r>
            <a:r>
              <a:rPr lang="en-US" altLang="en-US" sz="2800" dirty="0"/>
              <a:t>”</a:t>
            </a:r>
            <a:endParaRPr lang="en-US" altLang="en-US" sz="2800" b="1" dirty="0"/>
          </a:p>
          <a:p>
            <a:pPr marL="609600" indent="-609600">
              <a:lnSpc>
                <a:spcPct val="90000"/>
              </a:lnSpc>
              <a:buFontTx/>
              <a:buAutoNum type="arabicPeriod"/>
            </a:pPr>
            <a:r>
              <a:rPr lang="en-US" altLang="en-US" sz="2800" dirty="0"/>
              <a:t>To act as ruler </a:t>
            </a:r>
          </a:p>
          <a:p>
            <a:pPr marL="609600" indent="-609600">
              <a:lnSpc>
                <a:spcPct val="90000"/>
              </a:lnSpc>
              <a:buFontTx/>
              <a:buAutoNum type="arabicPeriod"/>
            </a:pPr>
            <a:r>
              <a:rPr lang="en-US" altLang="en-US" sz="2800" dirty="0"/>
              <a:t>to decide cases of controversy as judge in civil, domestic, and religious cases </a:t>
            </a:r>
          </a:p>
          <a:p>
            <a:pPr marL="609600" indent="-609600">
              <a:lnSpc>
                <a:spcPct val="90000"/>
              </a:lnSpc>
              <a:buFontTx/>
              <a:buAutoNum type="arabicPeriod"/>
            </a:pPr>
            <a:r>
              <a:rPr lang="en-US" altLang="en-US" sz="2800" dirty="0"/>
              <a:t>such words as deliver, vindicate, condemn, punish, and related words of judicial executive import are justly used in the translations.</a:t>
            </a:r>
          </a:p>
        </p:txBody>
      </p:sp>
    </p:spTree>
    <p:extLst>
      <p:ext uri="{BB962C8B-B14F-4D97-AF65-F5344CB8AC3E}">
        <p14:creationId xmlns:p14="http://schemas.microsoft.com/office/powerpoint/2010/main" val="5597661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24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24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24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24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24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p:txBody>
          <a:bodyPr/>
          <a:lstStyle/>
          <a:p>
            <a:r>
              <a:rPr lang="en-US" altLang="en-US"/>
              <a:t>Justice</a:t>
            </a:r>
          </a:p>
        </p:txBody>
      </p:sp>
      <p:sp>
        <p:nvSpPr>
          <p:cNvPr id="146435" name="Rectangle 3"/>
          <p:cNvSpPr>
            <a:spLocks noGrp="1" noChangeArrowheads="1"/>
          </p:cNvSpPr>
          <p:nvPr>
            <p:ph type="body" idx="1"/>
          </p:nvPr>
        </p:nvSpPr>
        <p:spPr/>
        <p:txBody>
          <a:bodyPr/>
          <a:lstStyle/>
          <a:p>
            <a:endParaRPr lang="en-US" altLang="en-US"/>
          </a:p>
        </p:txBody>
      </p:sp>
      <p:pic>
        <p:nvPicPr>
          <p:cNvPr id="146437" name="Picture 5" descr="scrwiz04060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 y="2057400"/>
            <a:ext cx="9639300" cy="2973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9601882"/>
      </p:ext>
    </p:extLst>
  </p:cSld>
  <p:clrMapOvr>
    <a:masterClrMapping/>
  </p:clrMapOvr>
  <p:transition spd="med">
    <p:fade thruBlk="1"/>
  </p:transition>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700088" y="387350"/>
            <a:ext cx="7758112" cy="995363"/>
          </a:xfrm>
        </p:spPr>
        <p:txBody>
          <a:bodyPr/>
          <a:lstStyle/>
          <a:p>
            <a:r>
              <a:rPr lang="en-US" altLang="en-US" sz="4000"/>
              <a:t>Mishpat in Tanak </a:t>
            </a:r>
            <a:br>
              <a:rPr lang="en-US" altLang="en-US" sz="4000"/>
            </a:br>
            <a:endParaRPr lang="en-US" altLang="en-US" sz="4000"/>
          </a:p>
        </p:txBody>
      </p:sp>
      <p:sp>
        <p:nvSpPr>
          <p:cNvPr id="11267" name="Rectangle 3"/>
          <p:cNvSpPr>
            <a:spLocks noGrp="1" noChangeArrowheads="1"/>
          </p:cNvSpPr>
          <p:nvPr>
            <p:ph type="body" idx="1"/>
          </p:nvPr>
        </p:nvSpPr>
        <p:spPr>
          <a:xfrm>
            <a:off x="304800" y="990600"/>
            <a:ext cx="8839200" cy="5638800"/>
          </a:xfrm>
        </p:spPr>
        <p:txBody>
          <a:bodyPr/>
          <a:lstStyle/>
          <a:p>
            <a:pPr>
              <a:lnSpc>
                <a:spcPct val="80000"/>
              </a:lnSpc>
              <a:buFont typeface="Wingdings" pitchFamily="2" charset="2"/>
              <a:buNone/>
            </a:pPr>
            <a:r>
              <a:rPr lang="en-US" altLang="en-US" sz="1600"/>
              <a:t>Gen. 18:19, 25; 40:13; Exod. 15:25; 21:1, 9, 31; 23:6; 24:3; 26:30; 28:15, 29f; </a:t>
            </a:r>
          </a:p>
          <a:p>
            <a:pPr>
              <a:lnSpc>
                <a:spcPct val="80000"/>
              </a:lnSpc>
              <a:buFont typeface="Wingdings" pitchFamily="2" charset="2"/>
              <a:buNone/>
            </a:pPr>
            <a:r>
              <a:rPr lang="en-US" altLang="en-US" sz="1600"/>
              <a:t>Lev. 5:10; 9:16; 18:4f, 26; 19:15, 35, 37; 20:22; 24:22; 25:18; 26:15, 43, 46; Num. 9:3, 14; 15:16, 24; 27:5, 11, 21; 29:6, 18, 21, 24, 27, 30, 33, 37; 35:12, 24, 29; 36:13; </a:t>
            </a:r>
          </a:p>
          <a:p>
            <a:pPr>
              <a:lnSpc>
                <a:spcPct val="80000"/>
              </a:lnSpc>
              <a:buFont typeface="Wingdings" pitchFamily="2" charset="2"/>
              <a:buNone/>
            </a:pPr>
            <a:r>
              <a:rPr lang="en-US" altLang="en-US" sz="1600"/>
              <a:t>Deut. 1:17; </a:t>
            </a:r>
            <a:r>
              <a:rPr lang="en-US" altLang="en-US" sz="1600" b="1"/>
              <a:t>4:1, 5, 8</a:t>
            </a:r>
            <a:r>
              <a:rPr lang="en-US" altLang="en-US" sz="1600"/>
              <a:t>, 14, 45; 5:1, 31; </a:t>
            </a:r>
            <a:r>
              <a:rPr lang="en-US" altLang="en-US" sz="1600" b="1"/>
              <a:t>6:1</a:t>
            </a:r>
            <a:r>
              <a:rPr lang="en-US" altLang="en-US" sz="1600"/>
              <a:t>, 20; 7:11f; 8:11; 10:18; 11:1, 32; 12:1; 16:18f; 17:8f, 11; 18:3; 19:6; 21:17, 22; 24:17; 25:1; 26:16f; 27:19; 30:16; 32:4, 41; 33:10, 21; </a:t>
            </a:r>
          </a:p>
          <a:p>
            <a:pPr>
              <a:lnSpc>
                <a:spcPct val="80000"/>
              </a:lnSpc>
              <a:buFont typeface="Wingdings" pitchFamily="2" charset="2"/>
              <a:buNone/>
            </a:pPr>
            <a:r>
              <a:rPr lang="en-US" altLang="en-US" sz="1600"/>
              <a:t>Jos. 6:15; 20:6; 24:25; Jdg. 4:5; 13:12; 18:7; 1 Sam. 2:13; 8:3, 9, 11; 10:25; 27:11; 30:25; 2 Sam. 8:15; 15:2, 4, 6; 22:23; 1 Ki. 2:3; 3:11, 28; 5:8; 6:12, 38; 7:7; 8:45, 49, 58f; 9:4; 10:9; 11:33; 18:28; 20:40; 2 Ki. 1:7; 11:14; 17:26f, 33f, 37, 40; 25:6; 1 Chr. 6:17; 15:13; 16:12, 14; 18:14; 22:13; 23:31; 24:19; 28:7; 2 Chr. 4:7, 20; 6:35, 39; 7:17; 8:14; 9:8; 19:6, 8, 10; 30:16; 33:8; 35:13; Ezr. 3:4; 7:10; Neh. 1:7; 8:18; 9:13, 29; 10:30; Job 8:3; 9:19, 32; 13:18; 14:3; 19:7; 22:4; 23:4; 27:2; 29:14; 31:13; 32:9; 34:4ff, 12, 17, 23; 35:2; 36:6, 17; 37:23; 40:8; </a:t>
            </a:r>
          </a:p>
          <a:p>
            <a:pPr>
              <a:lnSpc>
                <a:spcPct val="80000"/>
              </a:lnSpc>
              <a:buFont typeface="Wingdings" pitchFamily="2" charset="2"/>
              <a:buNone/>
            </a:pPr>
            <a:r>
              <a:rPr lang="en-US" altLang="en-US" sz="1600"/>
              <a:t>Ps. 1:5; 7:7; 9:5, 8, 17; 10:5; 17:2; 18:23; 19:10; 25:9; 33:5; 35:23; 36:7; 37:6, 28, 30; 48:12; 72:1f; 76:10; 81:5; 89:15, 31; 94:15; 97:2, 8; 99:4; 101:1; 103:6; 105:5, 7; 106:3; 111:7; 112:5; 119:7, 13, 20, 30, 39, 43, 52, 62, 75, 84, 91, 102, 106, 108, 120f, 132, 137, 149, 156, 160, 164, 175; 122:5; 140:13; 143:2; 146:7; 147:19f; 149:9; Prov. 1:3; 2:8f; 8:20; 12:5; 13:23; 16:8, 10f, 33; 17:23; 18:5; 19:28; 21:3, 7, 15; 24:23; 28:5; 29:4, 26; Eccl. 3:16; 5:7; 8:5f; 11:9; 12:14; </a:t>
            </a:r>
          </a:p>
          <a:p>
            <a:pPr>
              <a:lnSpc>
                <a:spcPct val="80000"/>
              </a:lnSpc>
              <a:buFont typeface="Wingdings" pitchFamily="2" charset="2"/>
              <a:buNone/>
            </a:pPr>
            <a:r>
              <a:rPr lang="en-US" altLang="en-US" sz="1600"/>
              <a:t>Isa. 1:17, 21, 27; 3:14; 4:4; 5:7, 16; 9:6; 10:2; 16:5; 26:8f; 28:6, 17, 26; 30:18; 32:1, 7, 16; 33:5; 34:5; 40:14, 27; 41:1; 42:1, 3f; 49:4; 50:8; 51:4; 53:8; 54:17; 56:1; 58:2; 59:8f, 11, 14f; 61:8; Jer. 1:16; 4:2, 12; 5:1, 4f, 28; 7:5; 8:7; 9:23; 10:24; 12:1; 17:11; 21:12; 22:3, 13, 15; 23:5; 26:11, 16; 30:11, 18; 32:7f; 33:15; 39:5; 46:28; 48:21, 47; 49:12; 51:9; 52:9; Lam. 3:35, 59; Ezek. 5:6ff; 7:23, 27; 11:12, 20; 16:38; 18:5, 8f, 17, 19, 21, 27; 20:11, 13, 16, 18f, 21, 24f; 21:32; 22:29; 23:24, 45; 33:14, 16, 19; 34:16; 36:27; 37:24; 39:21; 42:11; 44:24; 45:9; Dan. 9:5; Hos. 2:21; 5:1, 11; 6:5; 10:4; 12:7; Amos 5:7, 15, 24; 6:12; Mic. 3:1, 8f; 6:8; 7:9; Hab. 1:4, 7, 12; Zeph. 2:3; 3:5, 8, 15; Zech. 7:9; 8:16; Mal. 2:17; 3:5, 22</a:t>
            </a:r>
          </a:p>
          <a:p>
            <a:pPr>
              <a:lnSpc>
                <a:spcPct val="80000"/>
              </a:lnSpc>
              <a:buFont typeface="Wingdings" pitchFamily="2" charset="2"/>
              <a:buNone/>
            </a:pPr>
            <a:endParaRPr lang="en-US" altLang="en-US" sz="1600"/>
          </a:p>
        </p:txBody>
      </p:sp>
    </p:spTree>
    <p:extLst>
      <p:ext uri="{BB962C8B-B14F-4D97-AF65-F5344CB8AC3E}">
        <p14:creationId xmlns:p14="http://schemas.microsoft.com/office/powerpoint/2010/main" val="58870338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26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26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26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267">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26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p:txBody>
          <a:bodyPr/>
          <a:lstStyle/>
          <a:p>
            <a:r>
              <a:rPr lang="en-US" altLang="en-US" dirty="0" err="1"/>
              <a:t>Shemot</a:t>
            </a:r>
            <a:r>
              <a:rPr lang="en-US" altLang="en-US" dirty="0"/>
              <a:t> </a:t>
            </a:r>
            <a:r>
              <a:rPr lang="en-US" altLang="en-US" dirty="0" smtClean="0"/>
              <a:t>21:1-24</a:t>
            </a:r>
            <a:endParaRPr lang="en-US" altLang="en-US" dirty="0"/>
          </a:p>
        </p:txBody>
      </p:sp>
      <p:sp>
        <p:nvSpPr>
          <p:cNvPr id="117763" name="Rectangle 3"/>
          <p:cNvSpPr>
            <a:spLocks noGrp="1" noChangeArrowheads="1"/>
          </p:cNvSpPr>
          <p:nvPr>
            <p:ph type="body" idx="1"/>
          </p:nvPr>
        </p:nvSpPr>
        <p:spPr/>
        <p:txBody>
          <a:bodyPr/>
          <a:lstStyle/>
          <a:p>
            <a:pPr>
              <a:buFont typeface="Wingdings" pitchFamily="2" charset="2"/>
              <a:buNone/>
            </a:pPr>
            <a:r>
              <a:rPr lang="en-US" altLang="en-US" dirty="0">
                <a:effectLst/>
              </a:rPr>
              <a:t>“Now these are the ordinances </a:t>
            </a:r>
            <a:r>
              <a:rPr lang="en-US" altLang="en-US" dirty="0" smtClean="0">
                <a:effectLst/>
              </a:rPr>
              <a:t>(</a:t>
            </a:r>
            <a:r>
              <a:rPr lang="en-US" altLang="en-US" dirty="0" err="1" smtClean="0">
                <a:effectLst/>
              </a:rPr>
              <a:t>mishpatim</a:t>
            </a:r>
            <a:r>
              <a:rPr lang="en-US" altLang="en-US" dirty="0" smtClean="0">
                <a:effectLst/>
              </a:rPr>
              <a:t>) which </a:t>
            </a:r>
            <a:r>
              <a:rPr lang="en-US" altLang="en-US" dirty="0">
                <a:effectLst/>
              </a:rPr>
              <a:t>you are to set before them”</a:t>
            </a:r>
          </a:p>
          <a:p>
            <a:pPr>
              <a:buFont typeface="Wingdings" pitchFamily="2" charset="2"/>
              <a:buNone/>
            </a:pPr>
            <a:r>
              <a:rPr lang="en-US" altLang="en-US" dirty="0"/>
              <a:t>The </a:t>
            </a:r>
            <a:r>
              <a:rPr lang="en-US" altLang="en-US" dirty="0" err="1"/>
              <a:t>mishpatim</a:t>
            </a:r>
            <a:r>
              <a:rPr lang="en-US" altLang="en-US" dirty="0"/>
              <a:t> are judgments or decisions made – the application of the righteous laws (</a:t>
            </a:r>
            <a:r>
              <a:rPr lang="en-US" altLang="en-US" dirty="0" err="1"/>
              <a:t>chukim</a:t>
            </a:r>
            <a:r>
              <a:rPr lang="en-US" altLang="en-US" dirty="0"/>
              <a:t>) of YHWH in common and uncommon situations – “ruling”</a:t>
            </a:r>
          </a:p>
        </p:txBody>
      </p:sp>
    </p:spTree>
    <p:extLst>
      <p:ext uri="{BB962C8B-B14F-4D97-AF65-F5344CB8AC3E}">
        <p14:creationId xmlns:p14="http://schemas.microsoft.com/office/powerpoint/2010/main" val="159935401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776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776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p:txBody>
          <a:bodyPr/>
          <a:lstStyle/>
          <a:p>
            <a:r>
              <a:rPr lang="en-US" altLang="en-US"/>
              <a:t>Devarim 4</a:t>
            </a:r>
          </a:p>
        </p:txBody>
      </p:sp>
      <p:sp>
        <p:nvSpPr>
          <p:cNvPr id="156675" name="Rectangle 3"/>
          <p:cNvSpPr>
            <a:spLocks noGrp="1" noChangeArrowheads="1"/>
          </p:cNvSpPr>
          <p:nvPr>
            <p:ph type="body" idx="1"/>
          </p:nvPr>
        </p:nvSpPr>
        <p:spPr>
          <a:xfrm>
            <a:off x="457200" y="1600200"/>
            <a:ext cx="8458200" cy="5257800"/>
          </a:xfrm>
        </p:spPr>
        <p:txBody>
          <a:bodyPr/>
          <a:lstStyle/>
          <a:p>
            <a:pPr>
              <a:lnSpc>
                <a:spcPct val="80000"/>
              </a:lnSpc>
              <a:buFont typeface="Wingdings" pitchFamily="2" charset="2"/>
              <a:buNone/>
            </a:pPr>
            <a:r>
              <a:rPr lang="en-US" altLang="en-US" sz="2800" dirty="0">
                <a:effectLst/>
              </a:rPr>
              <a:t>Now, O </a:t>
            </a:r>
            <a:r>
              <a:rPr lang="en-US" altLang="en-US" sz="2800" dirty="0" err="1">
                <a:effectLst/>
              </a:rPr>
              <a:t>Yisrael</a:t>
            </a:r>
            <a:r>
              <a:rPr lang="en-US" altLang="en-US" sz="2800" dirty="0">
                <a:effectLst/>
              </a:rPr>
              <a:t>, listen to the statutes (</a:t>
            </a:r>
            <a:r>
              <a:rPr lang="en-US" altLang="en-US" sz="2800" dirty="0" err="1">
                <a:effectLst/>
              </a:rPr>
              <a:t>chukim</a:t>
            </a:r>
            <a:r>
              <a:rPr lang="en-US" altLang="en-US" sz="2800" dirty="0">
                <a:effectLst/>
              </a:rPr>
              <a:t>) and the judgments (</a:t>
            </a:r>
            <a:r>
              <a:rPr lang="en-US" altLang="en-US" sz="2800" dirty="0" err="1">
                <a:effectLst/>
              </a:rPr>
              <a:t>mishpatim</a:t>
            </a:r>
            <a:r>
              <a:rPr lang="en-US" altLang="en-US" sz="2800" dirty="0">
                <a:effectLst/>
              </a:rPr>
              <a:t>) which I am teaching you to perform, so that you may live and go in and take possession of the land which YHWH, the </a:t>
            </a:r>
            <a:r>
              <a:rPr lang="en-US" altLang="en-US" sz="2800" dirty="0" err="1">
                <a:effectLst/>
              </a:rPr>
              <a:t>Elohim</a:t>
            </a:r>
            <a:r>
              <a:rPr lang="en-US" altLang="en-US" sz="2800" dirty="0">
                <a:effectLst/>
              </a:rPr>
              <a:t> of your fathers, is giving you.</a:t>
            </a:r>
          </a:p>
          <a:p>
            <a:pPr>
              <a:lnSpc>
                <a:spcPct val="80000"/>
              </a:lnSpc>
              <a:buFont typeface="Wingdings" pitchFamily="2" charset="2"/>
              <a:buNone/>
            </a:pPr>
            <a:r>
              <a:rPr lang="en-US" altLang="en-US" sz="2800" dirty="0">
                <a:effectLst/>
              </a:rPr>
              <a:t>2 "You shall not add to the word which I am commanding you, nor take away from it, that you may keep the commandments (mitzvah) of YHWH your </a:t>
            </a:r>
            <a:r>
              <a:rPr lang="en-US" altLang="en-US" sz="2800" dirty="0" err="1">
                <a:effectLst/>
              </a:rPr>
              <a:t>Elohim</a:t>
            </a:r>
            <a:r>
              <a:rPr lang="en-US" altLang="en-US" sz="2800" dirty="0">
                <a:effectLst/>
              </a:rPr>
              <a:t> which I command you.</a:t>
            </a:r>
          </a:p>
          <a:p>
            <a:pPr>
              <a:lnSpc>
                <a:spcPct val="80000"/>
              </a:lnSpc>
              <a:buFont typeface="Wingdings" pitchFamily="2" charset="2"/>
              <a:buNone/>
            </a:pPr>
            <a:r>
              <a:rPr lang="en-US" altLang="en-US" sz="2800" dirty="0">
                <a:effectLst/>
              </a:rPr>
              <a:t>5 See, I have taught you </a:t>
            </a:r>
            <a:r>
              <a:rPr lang="en-US" altLang="en-US" sz="2800" u="sng" dirty="0">
                <a:effectLst/>
              </a:rPr>
              <a:t>statutes and judgments </a:t>
            </a:r>
            <a:r>
              <a:rPr lang="en-US" altLang="en-US" sz="2800" dirty="0">
                <a:effectLst/>
              </a:rPr>
              <a:t>just as YHWH my </a:t>
            </a:r>
            <a:r>
              <a:rPr lang="en-US" altLang="en-US" sz="2800" dirty="0" err="1">
                <a:effectLst/>
              </a:rPr>
              <a:t>Elohim</a:t>
            </a:r>
            <a:r>
              <a:rPr lang="en-US" altLang="en-US" sz="2800" dirty="0">
                <a:effectLst/>
              </a:rPr>
              <a:t> commanded me…</a:t>
            </a:r>
          </a:p>
          <a:p>
            <a:pPr>
              <a:lnSpc>
                <a:spcPct val="80000"/>
              </a:lnSpc>
              <a:buFont typeface="Wingdings" pitchFamily="2" charset="2"/>
              <a:buNone/>
            </a:pPr>
            <a:r>
              <a:rPr lang="en-US" altLang="en-US" sz="2800" dirty="0">
                <a:effectLst/>
              </a:rPr>
              <a:t>8 "Or what great nation is there that has </a:t>
            </a:r>
            <a:r>
              <a:rPr lang="en-US" altLang="en-US" sz="2800" u="sng" dirty="0">
                <a:effectLst/>
              </a:rPr>
              <a:t>statutes and judgments</a:t>
            </a:r>
            <a:r>
              <a:rPr lang="en-US" altLang="en-US" sz="2800" dirty="0">
                <a:effectLst/>
              </a:rPr>
              <a:t> as righteous as this whole law (</a:t>
            </a:r>
            <a:r>
              <a:rPr lang="en-US" altLang="en-US" sz="2800" dirty="0" err="1">
                <a:effectLst/>
              </a:rPr>
              <a:t>torah</a:t>
            </a:r>
            <a:r>
              <a:rPr lang="en-US" altLang="en-US" sz="2800" dirty="0">
                <a:effectLst/>
              </a:rPr>
              <a:t>) which I am setting before you today?</a:t>
            </a:r>
          </a:p>
        </p:txBody>
      </p:sp>
    </p:spTree>
    <p:extLst>
      <p:ext uri="{BB962C8B-B14F-4D97-AF65-F5344CB8AC3E}">
        <p14:creationId xmlns:p14="http://schemas.microsoft.com/office/powerpoint/2010/main" val="1945837728"/>
      </p:ext>
    </p:extLst>
  </p:cSld>
  <p:clrMapOvr>
    <a:masterClrMapping/>
  </p:clrMapOvr>
  <p:transition spd="med">
    <p:fade thruBlk="1"/>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p:txBody>
          <a:bodyPr/>
          <a:lstStyle/>
          <a:p>
            <a:r>
              <a:rPr lang="en-US" altLang="en-US"/>
              <a:t>Devarim 5</a:t>
            </a:r>
          </a:p>
        </p:txBody>
      </p:sp>
      <p:sp>
        <p:nvSpPr>
          <p:cNvPr id="157699" name="Rectangle 3"/>
          <p:cNvSpPr>
            <a:spLocks noGrp="1" noChangeArrowheads="1"/>
          </p:cNvSpPr>
          <p:nvPr>
            <p:ph type="body" idx="1"/>
          </p:nvPr>
        </p:nvSpPr>
        <p:spPr/>
        <p:txBody>
          <a:bodyPr/>
          <a:lstStyle/>
          <a:p>
            <a:pPr>
              <a:lnSpc>
                <a:spcPct val="80000"/>
              </a:lnSpc>
              <a:buFont typeface="Wingdings" pitchFamily="2" charset="2"/>
              <a:buNone/>
            </a:pPr>
            <a:r>
              <a:rPr lang="en-US" altLang="en-US" sz="2800" dirty="0">
                <a:effectLst/>
              </a:rPr>
              <a:t>1 Hear, O </a:t>
            </a:r>
            <a:r>
              <a:rPr lang="en-US" altLang="en-US" sz="2800" dirty="0" err="1">
                <a:effectLst/>
              </a:rPr>
              <a:t>Yisrael</a:t>
            </a:r>
            <a:r>
              <a:rPr lang="en-US" altLang="en-US" sz="2800" dirty="0">
                <a:effectLst/>
              </a:rPr>
              <a:t>, the statutes (</a:t>
            </a:r>
            <a:r>
              <a:rPr lang="en-US" altLang="en-US" sz="2800" dirty="0" err="1">
                <a:effectLst/>
              </a:rPr>
              <a:t>chukim</a:t>
            </a:r>
            <a:r>
              <a:rPr lang="en-US" altLang="en-US" sz="2800" dirty="0">
                <a:effectLst/>
              </a:rPr>
              <a:t>) and the </a:t>
            </a:r>
            <a:r>
              <a:rPr lang="en-US" altLang="en-US" sz="2800" dirty="0" smtClean="0">
                <a:effectLst/>
              </a:rPr>
              <a:t>judgments </a:t>
            </a:r>
            <a:r>
              <a:rPr lang="en-US" altLang="en-US" sz="2800" dirty="0">
                <a:effectLst/>
              </a:rPr>
              <a:t>(</a:t>
            </a:r>
            <a:r>
              <a:rPr lang="en-US" altLang="en-US" sz="2800" dirty="0" err="1">
                <a:effectLst/>
              </a:rPr>
              <a:t>mishpatim</a:t>
            </a:r>
            <a:r>
              <a:rPr lang="en-US" altLang="en-US" sz="2800" dirty="0">
                <a:effectLst/>
              </a:rPr>
              <a:t>) which I am speaking today in your hearing, that you may learn them and observe them carefully.</a:t>
            </a:r>
          </a:p>
          <a:p>
            <a:pPr>
              <a:lnSpc>
                <a:spcPct val="80000"/>
              </a:lnSpc>
              <a:buFont typeface="Wingdings" pitchFamily="2" charset="2"/>
              <a:buNone/>
            </a:pPr>
            <a:r>
              <a:rPr lang="en-US" altLang="en-US" sz="2800" dirty="0">
                <a:effectLst/>
              </a:rPr>
              <a:t>2 "YHWH our </a:t>
            </a:r>
            <a:r>
              <a:rPr lang="en-US" altLang="en-US" sz="2800" dirty="0" err="1">
                <a:effectLst/>
              </a:rPr>
              <a:t>Elohim</a:t>
            </a:r>
            <a:r>
              <a:rPr lang="en-US" altLang="en-US" sz="2800" dirty="0">
                <a:effectLst/>
              </a:rPr>
              <a:t> made a covenant with us at </a:t>
            </a:r>
            <a:r>
              <a:rPr lang="en-US" altLang="en-US" sz="2800" dirty="0" err="1">
                <a:effectLst/>
              </a:rPr>
              <a:t>Horeb</a:t>
            </a:r>
            <a:r>
              <a:rPr lang="en-US" altLang="en-US" sz="2800" dirty="0">
                <a:effectLst/>
              </a:rPr>
              <a:t>.</a:t>
            </a:r>
          </a:p>
          <a:p>
            <a:pPr>
              <a:lnSpc>
                <a:spcPct val="80000"/>
              </a:lnSpc>
              <a:buFont typeface="Wingdings" pitchFamily="2" charset="2"/>
              <a:buNone/>
            </a:pPr>
            <a:r>
              <a:rPr lang="en-US" altLang="en-US" sz="2800" dirty="0">
                <a:effectLst/>
              </a:rPr>
              <a:t>3 "YHWH did not make this covenant with our fathers, but with us, with all those of us alive here today.</a:t>
            </a:r>
          </a:p>
          <a:p>
            <a:pPr>
              <a:lnSpc>
                <a:spcPct val="80000"/>
              </a:lnSpc>
              <a:buFont typeface="Wingdings" pitchFamily="2" charset="2"/>
              <a:buNone/>
            </a:pPr>
            <a:r>
              <a:rPr lang="en-US" altLang="en-US" sz="2800" dirty="0">
                <a:effectLst/>
              </a:rPr>
              <a:t>4 "YHWH spoke to you face to face at the mountain from the midst of the fire,</a:t>
            </a:r>
          </a:p>
          <a:p>
            <a:pPr>
              <a:lnSpc>
                <a:spcPct val="80000"/>
              </a:lnSpc>
              <a:buFont typeface="Wingdings" pitchFamily="2" charset="2"/>
              <a:buNone/>
            </a:pPr>
            <a:endParaRPr lang="en-US" altLang="en-US" sz="2800" dirty="0"/>
          </a:p>
        </p:txBody>
      </p:sp>
    </p:spTree>
    <p:extLst>
      <p:ext uri="{BB962C8B-B14F-4D97-AF65-F5344CB8AC3E}">
        <p14:creationId xmlns:p14="http://schemas.microsoft.com/office/powerpoint/2010/main" val="362934121"/>
      </p:ext>
    </p:extLst>
  </p:cSld>
  <p:clrMapOvr>
    <a:masterClrMapping/>
  </p:clrMapOvr>
  <p:transition spd="med">
    <p:fade thruBlk="1"/>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p:txBody>
          <a:bodyPr/>
          <a:lstStyle/>
          <a:p>
            <a:r>
              <a:rPr lang="en-US" altLang="en-US"/>
              <a:t>Devarim 6</a:t>
            </a:r>
          </a:p>
        </p:txBody>
      </p:sp>
      <p:sp>
        <p:nvSpPr>
          <p:cNvPr id="158723" name="Rectangle 3"/>
          <p:cNvSpPr>
            <a:spLocks noGrp="1" noChangeArrowheads="1"/>
          </p:cNvSpPr>
          <p:nvPr>
            <p:ph type="body" idx="1"/>
          </p:nvPr>
        </p:nvSpPr>
        <p:spPr/>
        <p:txBody>
          <a:bodyPr/>
          <a:lstStyle/>
          <a:p>
            <a:pPr>
              <a:lnSpc>
                <a:spcPct val="90000"/>
              </a:lnSpc>
              <a:buFont typeface="Wingdings" pitchFamily="2" charset="2"/>
              <a:buNone/>
            </a:pPr>
            <a:r>
              <a:rPr lang="en-US" altLang="en-US">
                <a:effectLst/>
              </a:rPr>
              <a:t>20 "When your son asks you in time to come, saying, 'What do the testimonies (edot) and the statutes (chukim) and the judgments (mishpatim) mean which YHWH our Elohim commanded you?'</a:t>
            </a:r>
          </a:p>
          <a:p>
            <a:pPr>
              <a:lnSpc>
                <a:spcPct val="90000"/>
              </a:lnSpc>
              <a:buFont typeface="Wingdings" pitchFamily="2" charset="2"/>
              <a:buNone/>
            </a:pPr>
            <a:r>
              <a:rPr lang="en-US" altLang="en-US"/>
              <a:t> </a:t>
            </a:r>
            <a:r>
              <a:rPr lang="en-US" altLang="en-US">
                <a:effectLst/>
              </a:rPr>
              <a:t>24 "So YHWH commanded us to observe all these statutes (chukim), to fear YHWH our Elohim for our good always and for our survival, as it is today.</a:t>
            </a:r>
          </a:p>
          <a:p>
            <a:pPr>
              <a:lnSpc>
                <a:spcPct val="90000"/>
              </a:lnSpc>
              <a:buFont typeface="Wingdings" pitchFamily="2" charset="2"/>
              <a:buNone/>
            </a:pPr>
            <a:endParaRPr lang="en-US" altLang="en-US"/>
          </a:p>
        </p:txBody>
      </p:sp>
    </p:spTree>
    <p:extLst>
      <p:ext uri="{BB962C8B-B14F-4D97-AF65-F5344CB8AC3E}">
        <p14:creationId xmlns:p14="http://schemas.microsoft.com/office/powerpoint/2010/main" val="2630536150"/>
      </p:ext>
    </p:extLst>
  </p:cSld>
  <p:clrMapOvr>
    <a:masterClrMapping/>
  </p:clrMapOvr>
  <p:transition spd="med">
    <p:fade thruBlk="1"/>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685801"/>
            <a:ext cx="8058150" cy="5638800"/>
          </a:xfrm>
        </p:spPr>
        <p:txBody>
          <a:bodyPr>
            <a:normAutofit fontScale="85000" lnSpcReduction="20000"/>
          </a:bodyPr>
          <a:lstStyle/>
          <a:p>
            <a:pPr marL="0" indent="0">
              <a:buNone/>
            </a:pPr>
            <a:r>
              <a:rPr lang="en-US" sz="4000" dirty="0">
                <a:solidFill>
                  <a:schemeClr val="bg1"/>
                </a:solidFill>
              </a:rPr>
              <a:t>7 I will praise you with an upright heart as I learn </a:t>
            </a:r>
            <a:r>
              <a:rPr lang="en-US" sz="4000" u="sng" dirty="0">
                <a:solidFill>
                  <a:schemeClr val="bg1"/>
                </a:solidFill>
              </a:rPr>
              <a:t>your righteous </a:t>
            </a:r>
            <a:r>
              <a:rPr lang="en-US" sz="4000" u="sng" dirty="0" smtClean="0">
                <a:solidFill>
                  <a:schemeClr val="bg1"/>
                </a:solidFill>
              </a:rPr>
              <a:t>laws (</a:t>
            </a:r>
            <a:r>
              <a:rPr lang="en-US" sz="4000" u="sng" dirty="0" err="1" smtClean="0">
                <a:solidFill>
                  <a:schemeClr val="bg1"/>
                </a:solidFill>
              </a:rPr>
              <a:t>mishpatim</a:t>
            </a:r>
            <a:r>
              <a:rPr lang="en-US" sz="4000" u="sng" dirty="0" smtClean="0">
                <a:solidFill>
                  <a:schemeClr val="bg1"/>
                </a:solidFill>
              </a:rPr>
              <a:t>)</a:t>
            </a:r>
            <a:r>
              <a:rPr lang="en-US" sz="4000" dirty="0" smtClean="0">
                <a:solidFill>
                  <a:schemeClr val="bg1"/>
                </a:solidFill>
              </a:rPr>
              <a:t>.</a:t>
            </a:r>
            <a:endParaRPr lang="en-US" sz="4000" dirty="0">
              <a:solidFill>
                <a:schemeClr val="bg1"/>
              </a:solidFill>
            </a:endParaRPr>
          </a:p>
          <a:p>
            <a:pPr marL="0" indent="0">
              <a:buNone/>
            </a:pPr>
            <a:r>
              <a:rPr lang="en-US" sz="4000" dirty="0">
                <a:solidFill>
                  <a:schemeClr val="bg1"/>
                </a:solidFill>
              </a:rPr>
              <a:t>62 At midnight I rise to give you thanks for </a:t>
            </a:r>
            <a:r>
              <a:rPr lang="en-US" sz="4000" u="sng" dirty="0">
                <a:solidFill>
                  <a:schemeClr val="bg1"/>
                </a:solidFill>
              </a:rPr>
              <a:t>your righteous </a:t>
            </a:r>
            <a:r>
              <a:rPr lang="en-US" sz="4000" u="sng" dirty="0" smtClean="0">
                <a:solidFill>
                  <a:schemeClr val="bg1"/>
                </a:solidFill>
              </a:rPr>
              <a:t>laws (</a:t>
            </a:r>
            <a:r>
              <a:rPr lang="en-US" sz="4000" u="sng" dirty="0" err="1" smtClean="0">
                <a:solidFill>
                  <a:schemeClr val="bg1"/>
                </a:solidFill>
              </a:rPr>
              <a:t>mishpatim</a:t>
            </a:r>
            <a:r>
              <a:rPr lang="en-US" sz="4000" u="sng" dirty="0" smtClean="0">
                <a:solidFill>
                  <a:schemeClr val="bg1"/>
                </a:solidFill>
              </a:rPr>
              <a:t>)</a:t>
            </a:r>
            <a:r>
              <a:rPr lang="en-US" sz="4000" dirty="0" smtClean="0">
                <a:solidFill>
                  <a:schemeClr val="bg1"/>
                </a:solidFill>
              </a:rPr>
              <a:t>.</a:t>
            </a:r>
            <a:endParaRPr lang="en-US" sz="4000" dirty="0">
              <a:solidFill>
                <a:schemeClr val="bg1"/>
              </a:solidFill>
            </a:endParaRPr>
          </a:p>
          <a:p>
            <a:pPr marL="0" indent="0">
              <a:buNone/>
            </a:pPr>
            <a:r>
              <a:rPr lang="en-US" sz="4000" dirty="0">
                <a:solidFill>
                  <a:schemeClr val="bg1"/>
                </a:solidFill>
              </a:rPr>
              <a:t>75 I know,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that </a:t>
            </a:r>
            <a:r>
              <a:rPr lang="en-US" sz="4000" u="sng" dirty="0">
                <a:solidFill>
                  <a:schemeClr val="bg1"/>
                </a:solidFill>
              </a:rPr>
              <a:t>your laws </a:t>
            </a:r>
            <a:r>
              <a:rPr lang="en-US" sz="4000" u="sng" dirty="0" smtClean="0">
                <a:solidFill>
                  <a:schemeClr val="bg1"/>
                </a:solidFill>
              </a:rPr>
              <a:t>(</a:t>
            </a:r>
            <a:r>
              <a:rPr lang="en-US" sz="4000" u="sng" dirty="0" err="1" smtClean="0">
                <a:solidFill>
                  <a:schemeClr val="bg1"/>
                </a:solidFill>
              </a:rPr>
              <a:t>mishpatim</a:t>
            </a:r>
            <a:r>
              <a:rPr lang="en-US" sz="4000" u="sng" dirty="0" smtClean="0">
                <a:solidFill>
                  <a:schemeClr val="bg1"/>
                </a:solidFill>
              </a:rPr>
              <a:t>) are </a:t>
            </a:r>
            <a:r>
              <a:rPr lang="en-US" sz="4000" u="sng" dirty="0">
                <a:solidFill>
                  <a:schemeClr val="bg1"/>
                </a:solidFill>
              </a:rPr>
              <a:t>righteous</a:t>
            </a:r>
            <a:r>
              <a:rPr lang="en-US" sz="4000" dirty="0">
                <a:solidFill>
                  <a:schemeClr val="bg1"/>
                </a:solidFill>
              </a:rPr>
              <a:t>, and in faithfulness you have afflicted me.</a:t>
            </a:r>
          </a:p>
          <a:p>
            <a:pPr marL="0" indent="0">
              <a:buNone/>
            </a:pPr>
            <a:r>
              <a:rPr lang="en-US" sz="4000" dirty="0">
                <a:solidFill>
                  <a:schemeClr val="bg1"/>
                </a:solidFill>
              </a:rPr>
              <a:t>106 I have taken an oath and confirmed it, that I will follow </a:t>
            </a:r>
            <a:r>
              <a:rPr lang="en-US" sz="4000" u="sng" dirty="0">
                <a:solidFill>
                  <a:schemeClr val="bg1"/>
                </a:solidFill>
              </a:rPr>
              <a:t>your righteous </a:t>
            </a:r>
            <a:r>
              <a:rPr lang="en-US" sz="4000" u="sng" dirty="0" smtClean="0">
                <a:solidFill>
                  <a:schemeClr val="bg1"/>
                </a:solidFill>
              </a:rPr>
              <a:t>laws (</a:t>
            </a:r>
            <a:r>
              <a:rPr lang="en-US" sz="4000" u="sng" dirty="0" err="1" smtClean="0">
                <a:solidFill>
                  <a:schemeClr val="bg1"/>
                </a:solidFill>
              </a:rPr>
              <a:t>mishpatim</a:t>
            </a:r>
            <a:r>
              <a:rPr lang="en-US" sz="4000" u="sng" dirty="0" smtClean="0">
                <a:solidFill>
                  <a:schemeClr val="bg1"/>
                </a:solidFill>
              </a:rPr>
              <a:t>)</a:t>
            </a:r>
            <a:r>
              <a:rPr lang="en-US" sz="4000" dirty="0" smtClean="0">
                <a:solidFill>
                  <a:schemeClr val="bg1"/>
                </a:solidFill>
              </a:rPr>
              <a:t>.</a:t>
            </a:r>
            <a:endParaRPr lang="en-US" sz="4000" dirty="0">
              <a:solidFill>
                <a:schemeClr val="bg1"/>
              </a:solidFill>
            </a:endParaRPr>
          </a:p>
          <a:p>
            <a:pPr marL="0" indent="0">
              <a:buNone/>
            </a:pPr>
            <a:r>
              <a:rPr lang="en-US" sz="4000" dirty="0">
                <a:solidFill>
                  <a:schemeClr val="bg1"/>
                </a:solidFill>
              </a:rPr>
              <a:t>137 Righteous are you,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and </a:t>
            </a:r>
            <a:r>
              <a:rPr lang="en-US" sz="4000" u="sng" dirty="0">
                <a:solidFill>
                  <a:schemeClr val="bg1"/>
                </a:solidFill>
              </a:rPr>
              <a:t>your laws </a:t>
            </a:r>
            <a:r>
              <a:rPr lang="en-US" sz="4000" u="sng" dirty="0" smtClean="0">
                <a:solidFill>
                  <a:schemeClr val="bg1"/>
                </a:solidFill>
              </a:rPr>
              <a:t>(</a:t>
            </a:r>
            <a:r>
              <a:rPr lang="en-US" sz="4000" u="sng" dirty="0" err="1" smtClean="0">
                <a:solidFill>
                  <a:schemeClr val="bg1"/>
                </a:solidFill>
              </a:rPr>
              <a:t>mishpatim</a:t>
            </a:r>
            <a:r>
              <a:rPr lang="en-US" sz="4000" u="sng" dirty="0" smtClean="0">
                <a:solidFill>
                  <a:schemeClr val="bg1"/>
                </a:solidFill>
              </a:rPr>
              <a:t>) are </a:t>
            </a:r>
            <a:r>
              <a:rPr lang="en-US" sz="4000" u="sng" dirty="0">
                <a:solidFill>
                  <a:schemeClr val="bg1"/>
                </a:solidFill>
              </a:rPr>
              <a:t>right</a:t>
            </a:r>
            <a:r>
              <a:rPr lang="en-US" sz="4000" dirty="0" smtClean="0">
                <a:solidFill>
                  <a:schemeClr val="bg1"/>
                </a:solidFill>
              </a:rPr>
              <a:t>.</a:t>
            </a:r>
            <a:endParaRPr lang="en-US" sz="4000" dirty="0">
              <a:solidFill>
                <a:schemeClr val="bg1"/>
              </a:solidFill>
            </a:endParaRPr>
          </a:p>
        </p:txBody>
      </p:sp>
    </p:spTree>
    <p:extLst>
      <p:ext uri="{BB962C8B-B14F-4D97-AF65-F5344CB8AC3E}">
        <p14:creationId xmlns:p14="http://schemas.microsoft.com/office/powerpoint/2010/main" val="404020798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685801"/>
            <a:ext cx="8058150" cy="5638800"/>
          </a:xfrm>
        </p:spPr>
        <p:txBody>
          <a:bodyPr>
            <a:normAutofit fontScale="92500" lnSpcReduction="10000"/>
          </a:bodyPr>
          <a:lstStyle/>
          <a:p>
            <a:pPr marL="0" indent="0">
              <a:buNone/>
            </a:pPr>
            <a:r>
              <a:rPr lang="en-US" sz="4000" dirty="0">
                <a:solidFill>
                  <a:schemeClr val="bg1"/>
                </a:solidFill>
              </a:rPr>
              <a:t>138 The </a:t>
            </a:r>
            <a:r>
              <a:rPr lang="en-US" sz="4000" u="sng" dirty="0">
                <a:solidFill>
                  <a:schemeClr val="bg1"/>
                </a:solidFill>
              </a:rPr>
              <a:t>statutes you have laid down are righteous</a:t>
            </a:r>
            <a:r>
              <a:rPr lang="en-US" sz="4000" dirty="0">
                <a:solidFill>
                  <a:schemeClr val="bg1"/>
                </a:solidFill>
              </a:rPr>
              <a:t>; they are fully trustworthy.</a:t>
            </a:r>
          </a:p>
          <a:p>
            <a:pPr marL="0" indent="0">
              <a:buNone/>
            </a:pPr>
            <a:r>
              <a:rPr lang="en-US" sz="4000" dirty="0">
                <a:solidFill>
                  <a:schemeClr val="bg1"/>
                </a:solidFill>
              </a:rPr>
              <a:t>144 </a:t>
            </a:r>
            <a:r>
              <a:rPr lang="en-US" sz="4000" u="sng" dirty="0">
                <a:solidFill>
                  <a:schemeClr val="bg1"/>
                </a:solidFill>
              </a:rPr>
              <a:t>Your testimonies are forever right</a:t>
            </a:r>
            <a:r>
              <a:rPr lang="en-US" sz="4000" dirty="0">
                <a:solidFill>
                  <a:schemeClr val="bg1"/>
                </a:solidFill>
              </a:rPr>
              <a:t>; give me understanding that I may live.</a:t>
            </a:r>
          </a:p>
          <a:p>
            <a:pPr marL="0" indent="0">
              <a:buNone/>
            </a:pPr>
            <a:r>
              <a:rPr lang="en-US" sz="4000" dirty="0">
                <a:solidFill>
                  <a:schemeClr val="bg1"/>
                </a:solidFill>
              </a:rPr>
              <a:t>160 All your words are true; </a:t>
            </a:r>
            <a:r>
              <a:rPr lang="en-US" sz="4000" u="sng" dirty="0">
                <a:solidFill>
                  <a:schemeClr val="bg1"/>
                </a:solidFill>
              </a:rPr>
              <a:t>all your righteous laws </a:t>
            </a:r>
            <a:r>
              <a:rPr lang="en-US" sz="4000" u="sng" dirty="0" smtClean="0">
                <a:solidFill>
                  <a:schemeClr val="bg1"/>
                </a:solidFill>
              </a:rPr>
              <a:t>(</a:t>
            </a:r>
            <a:r>
              <a:rPr lang="en-US" sz="4000" u="sng" dirty="0" err="1" smtClean="0">
                <a:solidFill>
                  <a:schemeClr val="bg1"/>
                </a:solidFill>
              </a:rPr>
              <a:t>mishpatim</a:t>
            </a:r>
            <a:r>
              <a:rPr lang="en-US" sz="4000" u="sng" dirty="0" smtClean="0">
                <a:solidFill>
                  <a:schemeClr val="bg1"/>
                </a:solidFill>
              </a:rPr>
              <a:t>) are </a:t>
            </a:r>
            <a:r>
              <a:rPr lang="en-US" sz="4000" u="sng" dirty="0">
                <a:solidFill>
                  <a:schemeClr val="bg1"/>
                </a:solidFill>
              </a:rPr>
              <a:t>eternal</a:t>
            </a:r>
            <a:r>
              <a:rPr lang="en-US" sz="4000" dirty="0">
                <a:solidFill>
                  <a:schemeClr val="bg1"/>
                </a:solidFill>
              </a:rPr>
              <a:t>.</a:t>
            </a:r>
          </a:p>
          <a:p>
            <a:pPr marL="0" indent="0">
              <a:buNone/>
            </a:pPr>
            <a:r>
              <a:rPr lang="en-US" sz="4000" dirty="0">
                <a:solidFill>
                  <a:schemeClr val="bg1"/>
                </a:solidFill>
              </a:rPr>
              <a:t>164 Seven times a day I praise you for </a:t>
            </a:r>
            <a:r>
              <a:rPr lang="en-US" sz="4000" u="sng" dirty="0">
                <a:solidFill>
                  <a:schemeClr val="bg1"/>
                </a:solidFill>
              </a:rPr>
              <a:t>your righteous </a:t>
            </a:r>
            <a:r>
              <a:rPr lang="en-US" sz="4000" u="sng" dirty="0" smtClean="0">
                <a:solidFill>
                  <a:schemeClr val="bg1"/>
                </a:solidFill>
              </a:rPr>
              <a:t>laws (</a:t>
            </a:r>
            <a:r>
              <a:rPr lang="en-US" sz="4000" u="sng" dirty="0" err="1" smtClean="0">
                <a:solidFill>
                  <a:schemeClr val="bg1"/>
                </a:solidFill>
              </a:rPr>
              <a:t>mishpatim</a:t>
            </a:r>
            <a:r>
              <a:rPr lang="en-US" sz="4000" u="sng" dirty="0" smtClean="0">
                <a:solidFill>
                  <a:schemeClr val="bg1"/>
                </a:solidFill>
              </a:rPr>
              <a:t>)</a:t>
            </a:r>
            <a:r>
              <a:rPr lang="en-US" sz="4000" dirty="0" smtClean="0">
                <a:solidFill>
                  <a:schemeClr val="bg1"/>
                </a:solidFill>
              </a:rPr>
              <a:t>.</a:t>
            </a:r>
            <a:endParaRPr lang="en-US" sz="4000" dirty="0">
              <a:solidFill>
                <a:schemeClr val="bg1"/>
              </a:solidFill>
            </a:endParaRPr>
          </a:p>
          <a:p>
            <a:pPr marL="0" indent="0">
              <a:buNone/>
            </a:pPr>
            <a:r>
              <a:rPr lang="en-US" sz="4000" dirty="0">
                <a:solidFill>
                  <a:schemeClr val="bg1"/>
                </a:solidFill>
              </a:rPr>
              <a:t>172 May my tongue sing of your word, for </a:t>
            </a:r>
            <a:r>
              <a:rPr lang="en-US" sz="4000" u="sng" dirty="0">
                <a:solidFill>
                  <a:schemeClr val="bg1"/>
                </a:solidFill>
              </a:rPr>
              <a:t>all your commands are righteous</a:t>
            </a:r>
            <a:r>
              <a:rPr lang="en-US" sz="4000" dirty="0">
                <a:solidFill>
                  <a:schemeClr val="bg1"/>
                </a:solidFill>
              </a:rPr>
              <a:t>.</a:t>
            </a:r>
          </a:p>
          <a:p>
            <a:pPr algn="ctr">
              <a:buNone/>
            </a:pPr>
            <a:endParaRPr lang="en-US" sz="4000" dirty="0">
              <a:solidFill>
                <a:schemeClr val="bg1"/>
              </a:solidFill>
            </a:endParaRPr>
          </a:p>
        </p:txBody>
      </p:sp>
    </p:spTree>
    <p:extLst>
      <p:ext uri="{BB962C8B-B14F-4D97-AF65-F5344CB8AC3E}">
        <p14:creationId xmlns:p14="http://schemas.microsoft.com/office/powerpoint/2010/main" val="245193100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685800" y="0"/>
            <a:ext cx="7758113" cy="995363"/>
          </a:xfrm>
        </p:spPr>
        <p:txBody>
          <a:bodyPr/>
          <a:lstStyle/>
          <a:p>
            <a:r>
              <a:rPr lang="en-US" altLang="en-US"/>
              <a:t>Mishmeret</a:t>
            </a:r>
          </a:p>
        </p:txBody>
      </p:sp>
      <p:sp>
        <p:nvSpPr>
          <p:cNvPr id="12291" name="Rectangle 3"/>
          <p:cNvSpPr>
            <a:spLocks noGrp="1" noChangeArrowheads="1"/>
          </p:cNvSpPr>
          <p:nvPr>
            <p:ph type="body" idx="1"/>
          </p:nvPr>
        </p:nvSpPr>
        <p:spPr>
          <a:xfrm>
            <a:off x="685800" y="990600"/>
            <a:ext cx="8305800" cy="5867400"/>
          </a:xfrm>
        </p:spPr>
        <p:txBody>
          <a:bodyPr/>
          <a:lstStyle/>
          <a:p>
            <a:pPr>
              <a:lnSpc>
                <a:spcPct val="90000"/>
              </a:lnSpc>
              <a:buFont typeface="Wingdings" pitchFamily="2" charset="2"/>
              <a:buNone/>
            </a:pPr>
            <a:r>
              <a:rPr lang="en-US" altLang="en-US" sz="2800" dirty="0" smtClean="0"/>
              <a:t>(</a:t>
            </a:r>
            <a:r>
              <a:rPr lang="en-US" altLang="en-US" sz="2800" dirty="0" err="1"/>
              <a:t>mishmeret</a:t>
            </a:r>
            <a:r>
              <a:rPr lang="en-US" altLang="en-US" sz="2800" dirty="0"/>
              <a:t>) </a:t>
            </a:r>
            <a:r>
              <a:rPr lang="en-US" altLang="en-US" sz="2800" b="1" dirty="0"/>
              <a:t>obligation, service, guard</a:t>
            </a:r>
          </a:p>
          <a:p>
            <a:pPr>
              <a:lnSpc>
                <a:spcPct val="90000"/>
              </a:lnSpc>
              <a:buFont typeface="Wingdings" pitchFamily="2" charset="2"/>
              <a:buNone/>
            </a:pPr>
            <a:r>
              <a:rPr lang="en-US" altLang="en-US" sz="2800" dirty="0"/>
              <a:t>The basic idea of the root is "to exercise great care over." This meaning can be seen to underlie the various semantic modifications seen in the verb: In combination with other verbs the meaning is "do carefully or diligently". </a:t>
            </a:r>
          </a:p>
          <a:p>
            <a:pPr>
              <a:lnSpc>
                <a:spcPct val="90000"/>
              </a:lnSpc>
              <a:buFont typeface="Wingdings" pitchFamily="2" charset="2"/>
              <a:buNone/>
            </a:pPr>
            <a:r>
              <a:rPr lang="en-US" altLang="en-US" sz="2800" dirty="0"/>
              <a:t>Secondly it expresses the careful attention to be paid to the obligations of a covenant, to laws, statutes, etc. – and even the commandments of the covenant as “guardians” or “things that watch over” us.</a:t>
            </a:r>
          </a:p>
          <a:p>
            <a:pPr>
              <a:lnSpc>
                <a:spcPct val="90000"/>
              </a:lnSpc>
              <a:buFont typeface="Wingdings" pitchFamily="2" charset="2"/>
              <a:buNone/>
            </a:pPr>
            <a:r>
              <a:rPr lang="en-US" altLang="en-US" sz="2800" dirty="0"/>
              <a:t>Frequently the verb is used to speak of personal discipline, the need to take heed in respect to one's life and actions</a:t>
            </a:r>
          </a:p>
        </p:txBody>
      </p:sp>
    </p:spTree>
    <p:extLst>
      <p:ext uri="{BB962C8B-B14F-4D97-AF65-F5344CB8AC3E}">
        <p14:creationId xmlns:p14="http://schemas.microsoft.com/office/powerpoint/2010/main" val="203624846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29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29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29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700088" y="387350"/>
            <a:ext cx="7758112" cy="995363"/>
          </a:xfrm>
        </p:spPr>
        <p:txBody>
          <a:bodyPr/>
          <a:lstStyle/>
          <a:p>
            <a:r>
              <a:rPr lang="en-US" altLang="en-US"/>
              <a:t>Mishmeret in Tanak</a:t>
            </a:r>
          </a:p>
        </p:txBody>
      </p:sp>
      <p:sp>
        <p:nvSpPr>
          <p:cNvPr id="13315" name="Rectangle 3"/>
          <p:cNvSpPr>
            <a:spLocks noGrp="1" noChangeArrowheads="1"/>
          </p:cNvSpPr>
          <p:nvPr>
            <p:ph type="body" idx="1"/>
          </p:nvPr>
        </p:nvSpPr>
        <p:spPr>
          <a:xfrm>
            <a:off x="381000" y="1447800"/>
            <a:ext cx="8458200" cy="5410200"/>
          </a:xfrm>
        </p:spPr>
        <p:txBody>
          <a:bodyPr/>
          <a:lstStyle/>
          <a:p>
            <a:pPr>
              <a:buFont typeface="Wingdings" pitchFamily="2" charset="2"/>
              <a:buNone/>
            </a:pPr>
            <a:r>
              <a:rPr lang="en-US" altLang="en-US" sz="2800"/>
              <a:t>Gen. 26:5; Exod. 12:6; 16:23, 32ff; </a:t>
            </a:r>
          </a:p>
          <a:p>
            <a:pPr>
              <a:buFont typeface="Wingdings" pitchFamily="2" charset="2"/>
              <a:buNone/>
            </a:pPr>
            <a:r>
              <a:rPr lang="en-US" altLang="en-US" sz="2800"/>
              <a:t>Lev. 8:35; 18:30; 22:9; </a:t>
            </a:r>
          </a:p>
          <a:p>
            <a:pPr>
              <a:buFont typeface="Wingdings" pitchFamily="2" charset="2"/>
              <a:buNone/>
            </a:pPr>
            <a:r>
              <a:rPr lang="en-US" altLang="en-US" sz="2800"/>
              <a:t>Num. 1:53; 3:7f, 25, 28, 31f, 36, 38; 4:27f, 31f; 8:26; 9:19, 23; 17:25; 18:3ff, 8; 19:9; 31:30, 47; </a:t>
            </a:r>
          </a:p>
          <a:p>
            <a:pPr>
              <a:buFont typeface="Wingdings" pitchFamily="2" charset="2"/>
              <a:buNone/>
            </a:pPr>
            <a:r>
              <a:rPr lang="en-US" altLang="en-US" sz="2800"/>
              <a:t>Deut. 11:1</a:t>
            </a:r>
          </a:p>
          <a:p>
            <a:pPr>
              <a:buFont typeface="Wingdings" pitchFamily="2" charset="2"/>
              <a:buNone/>
            </a:pPr>
            <a:r>
              <a:rPr lang="en-US" altLang="en-US" sz="2800"/>
              <a:t>Jos. 22:3; 1 Sam. 22:23; 2 Sam. 20:3; 1 Ki. 2:3; 2 Ki. 11:5ff; 1 Chr. 9:23, 27; 12:30; 23:32; 25:8; 26:12; 2 Chr. 7:6; 8:14; 13:11; 23:6; 31:16f; 35:2; Neh. 7:3; 12:9, 45; 13:30; </a:t>
            </a:r>
          </a:p>
          <a:p>
            <a:pPr>
              <a:buFont typeface="Wingdings" pitchFamily="2" charset="2"/>
              <a:buNone/>
            </a:pPr>
            <a:r>
              <a:rPr lang="en-US" altLang="en-US" sz="2800"/>
              <a:t>Isa. 21:8; Ezek. 40:45f; 44:8, 14ff; 48:11; Hab. 2:1; Zech. 3:7; Mal. 3:14</a:t>
            </a:r>
          </a:p>
          <a:p>
            <a:pPr>
              <a:buFont typeface="Wingdings" pitchFamily="2" charset="2"/>
              <a:buNone/>
            </a:pPr>
            <a:endParaRPr lang="en-US" altLang="en-US" sz="2800"/>
          </a:p>
        </p:txBody>
      </p:sp>
    </p:spTree>
    <p:extLst>
      <p:ext uri="{BB962C8B-B14F-4D97-AF65-F5344CB8AC3E}">
        <p14:creationId xmlns:p14="http://schemas.microsoft.com/office/powerpoint/2010/main" val="393613304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31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31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31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315">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31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p:bld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a:lstStyle/>
          <a:p>
            <a:r>
              <a:rPr lang="en-US" altLang="en-US"/>
              <a:t>Devarim 11:1</a:t>
            </a:r>
          </a:p>
        </p:txBody>
      </p:sp>
      <p:sp>
        <p:nvSpPr>
          <p:cNvPr id="134147" name="Rectangle 3"/>
          <p:cNvSpPr>
            <a:spLocks noGrp="1" noChangeArrowheads="1"/>
          </p:cNvSpPr>
          <p:nvPr>
            <p:ph type="body" idx="1"/>
          </p:nvPr>
        </p:nvSpPr>
        <p:spPr/>
        <p:txBody>
          <a:bodyPr/>
          <a:lstStyle/>
          <a:p>
            <a:pPr>
              <a:buFont typeface="Wingdings" pitchFamily="2" charset="2"/>
              <a:buNone/>
            </a:pPr>
            <a:r>
              <a:rPr lang="en-US" altLang="en-US" dirty="0">
                <a:effectLst/>
              </a:rPr>
              <a:t>You shall therefore love YHWH your </a:t>
            </a:r>
            <a:r>
              <a:rPr lang="en-US" altLang="en-US" dirty="0" err="1">
                <a:effectLst/>
              </a:rPr>
              <a:t>Elohim</a:t>
            </a:r>
            <a:r>
              <a:rPr lang="en-US" altLang="en-US" dirty="0">
                <a:effectLst/>
              </a:rPr>
              <a:t>, and always keep His </a:t>
            </a:r>
            <a:r>
              <a:rPr lang="en-US" altLang="en-US" dirty="0" smtClean="0">
                <a:effectLst/>
              </a:rPr>
              <a:t>guardians (</a:t>
            </a:r>
            <a:r>
              <a:rPr lang="en-US" altLang="en-US" dirty="0" err="1" smtClean="0">
                <a:effectLst/>
              </a:rPr>
              <a:t>mishmeret</a:t>
            </a:r>
            <a:r>
              <a:rPr lang="en-US" altLang="en-US" dirty="0" smtClean="0">
                <a:effectLst/>
              </a:rPr>
              <a:t>), </a:t>
            </a:r>
            <a:r>
              <a:rPr lang="en-US" altLang="en-US" dirty="0">
                <a:effectLst/>
              </a:rPr>
              <a:t>His orders (</a:t>
            </a:r>
            <a:r>
              <a:rPr lang="en-US" altLang="en-US" dirty="0" err="1">
                <a:effectLst/>
              </a:rPr>
              <a:t>chukim</a:t>
            </a:r>
            <a:r>
              <a:rPr lang="en-US" altLang="en-US" dirty="0">
                <a:effectLst/>
              </a:rPr>
              <a:t>), His righteous applications (</a:t>
            </a:r>
            <a:r>
              <a:rPr lang="en-US" altLang="en-US" dirty="0" err="1">
                <a:effectLst/>
              </a:rPr>
              <a:t>mishpatim</a:t>
            </a:r>
            <a:r>
              <a:rPr lang="en-US" altLang="en-US" dirty="0">
                <a:effectLst/>
              </a:rPr>
              <a:t>), and His commandments (</a:t>
            </a:r>
            <a:r>
              <a:rPr lang="en-US" altLang="en-US" dirty="0" err="1">
                <a:effectLst/>
              </a:rPr>
              <a:t>mitzvot</a:t>
            </a:r>
            <a:r>
              <a:rPr lang="en-US" altLang="en-US" dirty="0">
                <a:effectLst/>
              </a:rPr>
              <a:t>).</a:t>
            </a:r>
          </a:p>
          <a:p>
            <a:pPr>
              <a:buFont typeface="Wingdings" pitchFamily="2" charset="2"/>
              <a:buNone/>
            </a:pPr>
            <a:endParaRPr lang="en-US" altLang="en-US" dirty="0"/>
          </a:p>
        </p:txBody>
      </p:sp>
    </p:spTree>
    <p:extLst>
      <p:ext uri="{BB962C8B-B14F-4D97-AF65-F5344CB8AC3E}">
        <p14:creationId xmlns:p14="http://schemas.microsoft.com/office/powerpoint/2010/main" val="303512758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414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7" grpId="0" build="p"/>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700088" y="387350"/>
            <a:ext cx="7758112" cy="995363"/>
          </a:xfrm>
        </p:spPr>
        <p:txBody>
          <a:bodyPr/>
          <a:lstStyle/>
          <a:p>
            <a:r>
              <a:rPr lang="en-US" altLang="en-US"/>
              <a:t>Edah</a:t>
            </a:r>
          </a:p>
        </p:txBody>
      </p:sp>
      <p:sp>
        <p:nvSpPr>
          <p:cNvPr id="14339" name="Rectangle 3"/>
          <p:cNvSpPr>
            <a:spLocks noGrp="1" noChangeArrowheads="1"/>
          </p:cNvSpPr>
          <p:nvPr>
            <p:ph type="body" idx="1"/>
          </p:nvPr>
        </p:nvSpPr>
        <p:spPr>
          <a:xfrm>
            <a:off x="685800" y="1219200"/>
            <a:ext cx="7772400" cy="5410200"/>
          </a:xfrm>
        </p:spPr>
        <p:txBody>
          <a:bodyPr/>
          <a:lstStyle/>
          <a:p>
            <a:pPr>
              <a:lnSpc>
                <a:spcPct val="80000"/>
              </a:lnSpc>
              <a:buFont typeface="Wingdings" pitchFamily="2" charset="2"/>
              <a:buNone/>
            </a:pPr>
            <a:r>
              <a:rPr lang="en-US" altLang="en-US" sz="2400" dirty="0" smtClean="0"/>
              <a:t>(</a:t>
            </a:r>
            <a:r>
              <a:rPr lang="en-US" altLang="en-US" sz="2400" dirty="0" err="1"/>
              <a:t>edût</a:t>
            </a:r>
            <a:r>
              <a:rPr lang="en-US" altLang="en-US" sz="2400" dirty="0"/>
              <a:t>) </a:t>
            </a:r>
            <a:r>
              <a:rPr lang="en-US" altLang="en-US" sz="2400" b="1" dirty="0"/>
              <a:t>testimony, witness, </a:t>
            </a:r>
          </a:p>
          <a:p>
            <a:pPr>
              <a:lnSpc>
                <a:spcPct val="80000"/>
              </a:lnSpc>
              <a:buFont typeface="Wingdings" pitchFamily="2" charset="2"/>
              <a:buNone/>
            </a:pPr>
            <a:r>
              <a:rPr lang="en-US" altLang="en-US" sz="2400" dirty="0"/>
              <a:t>This word, derived from </a:t>
            </a:r>
            <a:r>
              <a:rPr lang="en-US" altLang="en-US" sz="2400" dirty="0" err="1"/>
              <a:t>edûd</a:t>
            </a:r>
            <a:r>
              <a:rPr lang="en-US" altLang="en-US" sz="2400" dirty="0"/>
              <a:t> "to repeat," "to do again," has the sense of repetition and permanence. </a:t>
            </a:r>
          </a:p>
          <a:p>
            <a:pPr>
              <a:lnSpc>
                <a:spcPct val="80000"/>
              </a:lnSpc>
              <a:buFont typeface="Wingdings" pitchFamily="2" charset="2"/>
              <a:buNone/>
            </a:pPr>
            <a:r>
              <a:rPr lang="en-US" altLang="en-US" sz="2400" dirty="0"/>
              <a:t>Most frequently this word has a temporal sense. It is used to indicate the continuance of a past or present event ("Abraham still stood before the Lord," Gen 18:22), of a custom ("people still sacrificed and burned incense on the high places," 1Kings 22:44), and of an attribute ("I am still as strong," Josh 14:11). Constancy can be expressed by this term. </a:t>
            </a:r>
          </a:p>
          <a:p>
            <a:pPr>
              <a:lnSpc>
                <a:spcPct val="80000"/>
              </a:lnSpc>
              <a:buFont typeface="Wingdings" pitchFamily="2" charset="2"/>
              <a:buNone/>
            </a:pPr>
            <a:r>
              <a:rPr lang="en-US" altLang="en-US" sz="3600" dirty="0">
                <a:latin typeface="Bwhebb" pitchFamily="2" charset="0"/>
              </a:rPr>
              <a:t>d[e</a:t>
            </a:r>
            <a:r>
              <a:rPr lang="en-US" altLang="en-US" sz="2400" dirty="0"/>
              <a:t>  </a:t>
            </a:r>
            <a:r>
              <a:rPr lang="en-US" altLang="en-US" sz="2400" dirty="0" err="1"/>
              <a:t>ed</a:t>
            </a:r>
            <a:r>
              <a:rPr lang="en-US" altLang="en-US" sz="2400" dirty="0"/>
              <a:t> Witness. This word, appearing some sixty-seven times in the OT, is also derived from the root </a:t>
            </a:r>
            <a:r>
              <a:rPr lang="en-US" altLang="en-US" sz="2400" dirty="0" err="1"/>
              <a:t>edud</a:t>
            </a:r>
            <a:r>
              <a:rPr lang="en-US" altLang="en-US" sz="2400" dirty="0"/>
              <a:t> meaning "return" or "repeat, do again." The semantic development apparently is that a witness is one, who by reiteration, emphatically affirms his testimony</a:t>
            </a:r>
          </a:p>
        </p:txBody>
      </p:sp>
    </p:spTree>
    <p:extLst>
      <p:ext uri="{BB962C8B-B14F-4D97-AF65-F5344CB8AC3E}">
        <p14:creationId xmlns:p14="http://schemas.microsoft.com/office/powerpoint/2010/main" val="372728382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33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33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33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700088" y="387350"/>
            <a:ext cx="7758112" cy="795338"/>
          </a:xfrm>
        </p:spPr>
        <p:txBody>
          <a:bodyPr/>
          <a:lstStyle/>
          <a:p>
            <a:r>
              <a:rPr lang="en-US" altLang="en-US"/>
              <a:t>Witness</a:t>
            </a:r>
          </a:p>
        </p:txBody>
      </p:sp>
      <p:sp>
        <p:nvSpPr>
          <p:cNvPr id="22531" name="Rectangle 3"/>
          <p:cNvSpPr>
            <a:spLocks noGrp="1" noChangeArrowheads="1"/>
          </p:cNvSpPr>
          <p:nvPr>
            <p:ph type="body" idx="1"/>
          </p:nvPr>
        </p:nvSpPr>
        <p:spPr>
          <a:xfrm>
            <a:off x="685800" y="1143000"/>
            <a:ext cx="7772400" cy="5486400"/>
          </a:xfrm>
        </p:spPr>
        <p:txBody>
          <a:bodyPr/>
          <a:lstStyle/>
          <a:p>
            <a:pPr>
              <a:buFont typeface="Wingdings" pitchFamily="2" charset="2"/>
              <a:buNone/>
            </a:pPr>
            <a:r>
              <a:rPr lang="en-US" altLang="en-US" sz="2800"/>
              <a:t>A witness was needed for various transactions such as the sale of property (Jer 32:10, 12, 25, 44) and the act of redemption (Ruth 4:9, 10, 11). </a:t>
            </a:r>
          </a:p>
          <a:p>
            <a:pPr>
              <a:buFont typeface="Wingdings" pitchFamily="2" charset="2"/>
              <a:buNone/>
            </a:pPr>
            <a:r>
              <a:rPr lang="en-US" altLang="en-US" sz="2800"/>
              <a:t>Inanimate objects could be witnesses: stones (Gen 31:48), altar (Josh 22:27, 28), moon (Psa 89:37 [H 38]), and a poem (Deut 31:19, 21, 26). </a:t>
            </a:r>
          </a:p>
          <a:p>
            <a:pPr>
              <a:buFont typeface="Wingdings" pitchFamily="2" charset="2"/>
              <a:buNone/>
            </a:pPr>
            <a:r>
              <a:rPr lang="en-US" altLang="en-US" sz="2800"/>
              <a:t>The nation of Israel was viewed as God's witness (Isa 43:9, 10; Isa 44:8, 9). In Gen 21:30 animals were symbolic witnesses in the making of a treaty. </a:t>
            </a:r>
          </a:p>
        </p:txBody>
      </p:sp>
    </p:spTree>
    <p:extLst>
      <p:ext uri="{BB962C8B-B14F-4D97-AF65-F5344CB8AC3E}">
        <p14:creationId xmlns:p14="http://schemas.microsoft.com/office/powerpoint/2010/main" val="130212453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53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53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p:bld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85800" y="0"/>
            <a:ext cx="7758113" cy="995363"/>
          </a:xfrm>
        </p:spPr>
        <p:txBody>
          <a:bodyPr/>
          <a:lstStyle/>
          <a:p>
            <a:r>
              <a:rPr lang="en-US" altLang="en-US"/>
              <a:t>Edah in Tanak</a:t>
            </a:r>
          </a:p>
        </p:txBody>
      </p:sp>
      <p:sp>
        <p:nvSpPr>
          <p:cNvPr id="15363" name="Rectangle 3"/>
          <p:cNvSpPr>
            <a:spLocks noGrp="1" noChangeArrowheads="1"/>
          </p:cNvSpPr>
          <p:nvPr>
            <p:ph type="body" idx="1"/>
          </p:nvPr>
        </p:nvSpPr>
        <p:spPr>
          <a:xfrm>
            <a:off x="381000" y="914400"/>
            <a:ext cx="8458200" cy="5715000"/>
          </a:xfrm>
        </p:spPr>
        <p:txBody>
          <a:bodyPr/>
          <a:lstStyle/>
          <a:p>
            <a:pPr>
              <a:lnSpc>
                <a:spcPct val="80000"/>
              </a:lnSpc>
              <a:buFont typeface="Wingdings" pitchFamily="2" charset="2"/>
              <a:buNone/>
            </a:pPr>
            <a:r>
              <a:rPr lang="en-US" altLang="en-US" sz="2400"/>
              <a:t>Gen. 4:19f, 23; 21:30; 31:52; 36:2, 4, 10, 12, 16; </a:t>
            </a:r>
          </a:p>
          <a:p>
            <a:pPr>
              <a:lnSpc>
                <a:spcPct val="80000"/>
              </a:lnSpc>
              <a:buFont typeface="Wingdings" pitchFamily="2" charset="2"/>
              <a:buNone/>
            </a:pPr>
            <a:r>
              <a:rPr lang="en-US" altLang="en-US" sz="2400"/>
              <a:t>Exod. 12:3, 6, 19, 47; 16:1f, 9f, 22; 17:1; 34:31; 35:1, 4, 20; 38:25; </a:t>
            </a:r>
          </a:p>
          <a:p>
            <a:pPr>
              <a:lnSpc>
                <a:spcPct val="80000"/>
              </a:lnSpc>
              <a:buFont typeface="Wingdings" pitchFamily="2" charset="2"/>
              <a:buNone/>
            </a:pPr>
            <a:r>
              <a:rPr lang="en-US" altLang="en-US" sz="2400"/>
              <a:t>Lev. 4:13, 15; 8:3ff; 9:5; 10:6, 17; 16:5; 19:2; 24:14, 16; </a:t>
            </a:r>
          </a:p>
          <a:p>
            <a:pPr>
              <a:lnSpc>
                <a:spcPct val="80000"/>
              </a:lnSpc>
              <a:buFont typeface="Wingdings" pitchFamily="2" charset="2"/>
              <a:buNone/>
            </a:pPr>
            <a:r>
              <a:rPr lang="en-US" altLang="en-US" sz="2400"/>
              <a:t>Num. 1:2, 16, 18, 53; 3:7; 4:34; 8:9, 20; 10:2f; 13:26; 14:1f, 5, 7, 10, 27, 35f; 15:24ff, 33, 35f; 16:2f, 5f, 9, 11, 16, 19, 21f, 24, 26; 17:5ff, 10f; 19:9; 20:1f, 8, 11, 22, 27, 29; 25:6f; 26:2, 9f; 27:2f, 14, 16f, 19ff; 31:12f, 16, 26f, 43; 32:2, 4; 35:12, 24f; </a:t>
            </a:r>
          </a:p>
          <a:p>
            <a:pPr>
              <a:lnSpc>
                <a:spcPct val="80000"/>
              </a:lnSpc>
              <a:buFont typeface="Wingdings" pitchFamily="2" charset="2"/>
              <a:buNone/>
            </a:pPr>
            <a:r>
              <a:rPr lang="en-US" altLang="en-US" sz="2400"/>
              <a:t>Deut. </a:t>
            </a:r>
            <a:r>
              <a:rPr lang="en-US" altLang="en-US" sz="2400" b="1"/>
              <a:t>4:45</a:t>
            </a:r>
            <a:r>
              <a:rPr lang="en-US" altLang="en-US" sz="2400"/>
              <a:t>; 6:17, 20; Jos. 9:15, 18f, 21, 27; 18:1; 20:6, 9; 22:12, 16ff, 20, 30; 24:27; Jdg. 14:8; 20:1; 21:10, 13, 16; 1 Ki. 8:5; 12:20; 2 Chr. 5:6; Job 15:34; 16:7; 28:8; 40:10; </a:t>
            </a:r>
          </a:p>
          <a:p>
            <a:pPr>
              <a:lnSpc>
                <a:spcPct val="80000"/>
              </a:lnSpc>
              <a:buFont typeface="Wingdings" pitchFamily="2" charset="2"/>
              <a:buNone/>
            </a:pPr>
            <a:r>
              <a:rPr lang="en-US" altLang="en-US" sz="2400"/>
              <a:t>Ps. 1:5; 7:8; 22:17; 25:10; 68:31; 74:2; 78:56; 82:1; 86:14; 93:5; 99:7; 106:17f; 111:1; 119:2, 22, 24, 46, 59, 79, 95, 119, 125, 138, 146, 152, 167f; 132:12; Prov. 5:14; 25:20; </a:t>
            </a:r>
          </a:p>
          <a:p>
            <a:pPr>
              <a:lnSpc>
                <a:spcPct val="80000"/>
              </a:lnSpc>
              <a:buFont typeface="Wingdings" pitchFamily="2" charset="2"/>
              <a:buNone/>
            </a:pPr>
            <a:r>
              <a:rPr lang="en-US" altLang="en-US" sz="2400"/>
              <a:t>Isa. 61:10; 64:5; Jer. 4:30; 6:18; 30:20; 31:4; Ezek. 16:11, 13; 23:40; Hos. 2:15; 7:12</a:t>
            </a:r>
          </a:p>
          <a:p>
            <a:pPr>
              <a:lnSpc>
                <a:spcPct val="80000"/>
              </a:lnSpc>
              <a:buFont typeface="Wingdings" pitchFamily="2" charset="2"/>
              <a:buNone/>
            </a:pPr>
            <a:endParaRPr lang="en-US" altLang="en-US" sz="2400"/>
          </a:p>
        </p:txBody>
      </p:sp>
    </p:spTree>
    <p:extLst>
      <p:ext uri="{BB962C8B-B14F-4D97-AF65-F5344CB8AC3E}">
        <p14:creationId xmlns:p14="http://schemas.microsoft.com/office/powerpoint/2010/main" val="324103969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36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36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36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36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36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36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p:txBody>
          <a:bodyPr/>
          <a:lstStyle/>
          <a:p>
            <a:r>
              <a:rPr lang="en-US" altLang="en-US"/>
              <a:t>Devarim 6</a:t>
            </a:r>
          </a:p>
        </p:txBody>
      </p:sp>
      <p:sp>
        <p:nvSpPr>
          <p:cNvPr id="159747" name="Rectangle 3"/>
          <p:cNvSpPr>
            <a:spLocks noGrp="1" noChangeArrowheads="1"/>
          </p:cNvSpPr>
          <p:nvPr>
            <p:ph type="body" idx="1"/>
          </p:nvPr>
        </p:nvSpPr>
        <p:spPr/>
        <p:txBody>
          <a:bodyPr/>
          <a:lstStyle/>
          <a:p>
            <a:pPr>
              <a:buFont typeface="Wingdings" pitchFamily="2" charset="2"/>
              <a:buNone/>
            </a:pPr>
            <a:r>
              <a:rPr lang="en-US" altLang="en-US"/>
              <a:t> </a:t>
            </a:r>
            <a:r>
              <a:rPr lang="en-US" altLang="en-US">
                <a:effectLst/>
              </a:rPr>
              <a:t>17 "You should diligently keep the commandments of YHWH your Elohim, and His testimonies (edot) and His statutes (chukim) which He has commanded you.</a:t>
            </a:r>
          </a:p>
          <a:p>
            <a:pPr>
              <a:buFont typeface="Wingdings" pitchFamily="2" charset="2"/>
              <a:buNone/>
            </a:pPr>
            <a:endParaRPr lang="en-US" altLang="en-US"/>
          </a:p>
        </p:txBody>
      </p:sp>
    </p:spTree>
    <p:extLst>
      <p:ext uri="{BB962C8B-B14F-4D97-AF65-F5344CB8AC3E}">
        <p14:creationId xmlns:p14="http://schemas.microsoft.com/office/powerpoint/2010/main" val="2882641641"/>
      </p:ext>
    </p:extLst>
  </p:cSld>
  <p:clrMapOvr>
    <a:masterClrMapping/>
  </p:clrMapOvr>
  <p:transition spd="med">
    <p:fade thruBlk="1"/>
  </p:transition>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700088" y="387350"/>
            <a:ext cx="7758112" cy="795338"/>
          </a:xfrm>
        </p:spPr>
        <p:txBody>
          <a:bodyPr/>
          <a:lstStyle/>
          <a:p>
            <a:r>
              <a:rPr lang="en-US" altLang="en-US"/>
              <a:t>Piqud</a:t>
            </a:r>
          </a:p>
        </p:txBody>
      </p:sp>
      <p:sp>
        <p:nvSpPr>
          <p:cNvPr id="16387" name="Rectangle 3"/>
          <p:cNvSpPr>
            <a:spLocks noGrp="1" noChangeArrowheads="1"/>
          </p:cNvSpPr>
          <p:nvPr>
            <p:ph type="body" idx="1"/>
          </p:nvPr>
        </p:nvSpPr>
        <p:spPr>
          <a:xfrm>
            <a:off x="685800" y="1066800"/>
            <a:ext cx="7772400" cy="5562600"/>
          </a:xfrm>
        </p:spPr>
        <p:txBody>
          <a:bodyPr/>
          <a:lstStyle/>
          <a:p>
            <a:pPr>
              <a:buFont typeface="Wingdings" pitchFamily="2" charset="2"/>
              <a:buNone/>
            </a:pPr>
            <a:r>
              <a:rPr lang="en-US" altLang="en-US" sz="2800" b="1" dirty="0" smtClean="0"/>
              <a:t>instructions</a:t>
            </a:r>
            <a:r>
              <a:rPr lang="en-US" altLang="en-US" sz="2800" b="1" dirty="0"/>
              <a:t>, procedures,</a:t>
            </a:r>
            <a:r>
              <a:rPr lang="en-US" altLang="en-US" sz="2800" dirty="0"/>
              <a:t> precept (</a:t>
            </a:r>
            <a:r>
              <a:rPr lang="en-US" altLang="en-US" sz="2800" i="1" dirty="0"/>
              <a:t>thing appointed</a:t>
            </a:r>
            <a:r>
              <a:rPr lang="en-US" altLang="en-US" sz="2800" dirty="0"/>
              <a:t>, </a:t>
            </a:r>
            <a:r>
              <a:rPr lang="en-US" altLang="en-US" sz="2800" i="1" dirty="0"/>
              <a:t>charge</a:t>
            </a:r>
            <a:r>
              <a:rPr lang="en-US" altLang="en-US" sz="2800" dirty="0"/>
              <a:t>). Instruction, procedure, regulation, </a:t>
            </a:r>
            <a:r>
              <a:rPr lang="en-US" altLang="en-US" sz="2800" u="sng" dirty="0"/>
              <a:t>inspection</a:t>
            </a:r>
            <a:r>
              <a:rPr lang="en-US" altLang="en-US" sz="2800" dirty="0"/>
              <a:t> (something watching over you), custodian, supervisor</a:t>
            </a:r>
          </a:p>
          <a:p>
            <a:pPr>
              <a:buFont typeface="Wingdings" pitchFamily="2" charset="2"/>
              <a:buNone/>
            </a:pPr>
            <a:r>
              <a:rPr lang="en-US" altLang="en-US" sz="2800" dirty="0"/>
              <a:t>From  </a:t>
            </a:r>
            <a:r>
              <a:rPr lang="en-US" altLang="en-US" sz="4000" dirty="0" err="1">
                <a:latin typeface="Bwhebb" pitchFamily="2" charset="0"/>
              </a:rPr>
              <a:t>dq;P</a:t>
            </a:r>
            <a:r>
              <a:rPr lang="en-US" altLang="en-US" sz="4000" dirty="0">
                <a:latin typeface="Bwhebb" pitchFamily="2" charset="0"/>
              </a:rPr>
              <a:t>'</a:t>
            </a:r>
            <a:r>
              <a:rPr lang="en-US" altLang="en-US" sz="2800" dirty="0"/>
              <a:t> (</a:t>
            </a:r>
            <a:r>
              <a:rPr lang="en-US" altLang="en-US" sz="2800" dirty="0" err="1"/>
              <a:t>paqad</a:t>
            </a:r>
            <a:r>
              <a:rPr lang="en-US" altLang="en-US" sz="2800" dirty="0"/>
              <a:t>) </a:t>
            </a:r>
            <a:r>
              <a:rPr lang="en-US" altLang="en-US" sz="2800" b="1" dirty="0"/>
              <a:t>number (census?), reckon, visit, punish, appoint, attend to with care or take note</a:t>
            </a:r>
            <a:r>
              <a:rPr lang="en-US" altLang="en-US" sz="2800" dirty="0"/>
              <a:t>.</a:t>
            </a:r>
            <a:endParaRPr lang="en-US" altLang="en-US" sz="2800" b="1" dirty="0"/>
          </a:p>
          <a:p>
            <a:pPr>
              <a:buFont typeface="Wingdings" pitchFamily="2" charset="2"/>
              <a:buNone/>
            </a:pPr>
            <a:r>
              <a:rPr lang="en-US" altLang="en-US" sz="2800" dirty="0"/>
              <a:t>The basic meaning is </a:t>
            </a:r>
            <a:r>
              <a:rPr lang="en-US" altLang="en-US" sz="2800" u="sng" dirty="0"/>
              <a:t>to exercise oversight over</a:t>
            </a:r>
            <a:r>
              <a:rPr lang="en-US" altLang="en-US" sz="2800" dirty="0"/>
              <a:t> a subordinate, either in the form of inspecting or of taking action to cause a considerable change in the circumstances of the subordinate</a:t>
            </a:r>
          </a:p>
        </p:txBody>
      </p:sp>
    </p:spTree>
    <p:extLst>
      <p:ext uri="{BB962C8B-B14F-4D97-AF65-F5344CB8AC3E}">
        <p14:creationId xmlns:p14="http://schemas.microsoft.com/office/powerpoint/2010/main" val="137949354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38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38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p:bld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700088" y="387350"/>
            <a:ext cx="7758112" cy="730250"/>
          </a:xfrm>
        </p:spPr>
        <p:txBody>
          <a:bodyPr/>
          <a:lstStyle/>
          <a:p>
            <a:r>
              <a:rPr lang="en-US" altLang="en-US"/>
              <a:t>Piqud in Tanak</a:t>
            </a:r>
          </a:p>
        </p:txBody>
      </p:sp>
      <p:sp>
        <p:nvSpPr>
          <p:cNvPr id="17411" name="Rectangle 3"/>
          <p:cNvSpPr>
            <a:spLocks noGrp="1" noChangeArrowheads="1"/>
          </p:cNvSpPr>
          <p:nvPr>
            <p:ph type="body" idx="1"/>
          </p:nvPr>
        </p:nvSpPr>
        <p:spPr>
          <a:xfrm>
            <a:off x="685800" y="1524000"/>
            <a:ext cx="7772400" cy="5105400"/>
          </a:xfrm>
        </p:spPr>
        <p:txBody>
          <a:bodyPr/>
          <a:lstStyle/>
          <a:p>
            <a:pPr>
              <a:buFont typeface="Wingdings" pitchFamily="2" charset="2"/>
              <a:buNone/>
            </a:pPr>
            <a:r>
              <a:rPr lang="en-US" altLang="en-US"/>
              <a:t>Ps. 19:9; 103:18; 111:7; </a:t>
            </a:r>
          </a:p>
          <a:p>
            <a:pPr>
              <a:buFont typeface="Wingdings" pitchFamily="2" charset="2"/>
              <a:buNone/>
            </a:pPr>
            <a:r>
              <a:rPr lang="en-US" altLang="en-US"/>
              <a:t>119:4, 15, 27, 40, 45, 56, 63, 69, 78, 87, 93f, 100, 104, 110, 128, 134, 141, 159, 168, 173</a:t>
            </a:r>
          </a:p>
          <a:p>
            <a:pPr>
              <a:buFont typeface="Wingdings" pitchFamily="2" charset="2"/>
              <a:buNone/>
            </a:pPr>
            <a:endParaRPr lang="en-US" altLang="en-US"/>
          </a:p>
        </p:txBody>
      </p:sp>
    </p:spTree>
    <p:extLst>
      <p:ext uri="{BB962C8B-B14F-4D97-AF65-F5344CB8AC3E}">
        <p14:creationId xmlns:p14="http://schemas.microsoft.com/office/powerpoint/2010/main" val="265834914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41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a:lstStyle/>
          <a:p>
            <a:r>
              <a:rPr lang="en-US" altLang="en-US"/>
              <a:t>Imrah</a:t>
            </a:r>
          </a:p>
        </p:txBody>
      </p:sp>
      <p:sp>
        <p:nvSpPr>
          <p:cNvPr id="144387" name="Rectangle 3"/>
          <p:cNvSpPr>
            <a:spLocks noGrp="1" noChangeArrowheads="1"/>
          </p:cNvSpPr>
          <p:nvPr>
            <p:ph type="body" idx="1"/>
          </p:nvPr>
        </p:nvSpPr>
        <p:spPr/>
        <p:txBody>
          <a:bodyPr/>
          <a:lstStyle/>
          <a:p>
            <a:pPr>
              <a:buFont typeface="Wingdings" pitchFamily="2" charset="2"/>
              <a:buNone/>
            </a:pPr>
            <a:r>
              <a:rPr lang="en-US" altLang="en-US" b="1" dirty="0" smtClean="0">
                <a:effectLst/>
              </a:rPr>
              <a:t>utterance</a:t>
            </a:r>
            <a:r>
              <a:rPr lang="en-US" altLang="en-US" b="1" dirty="0">
                <a:effectLst/>
              </a:rPr>
              <a:t>, speech, saying, word</a:t>
            </a:r>
          </a:p>
          <a:p>
            <a:pPr>
              <a:buFont typeface="Wingdings" pitchFamily="2" charset="2"/>
              <a:buNone/>
            </a:pPr>
            <a:r>
              <a:rPr lang="en-US" altLang="en-US" b="1" dirty="0">
                <a:effectLst/>
              </a:rPr>
              <a:t>From </a:t>
            </a:r>
            <a:r>
              <a:rPr lang="en-US" altLang="en-US" b="1" i="1" dirty="0" err="1" smtClean="0">
                <a:effectLst/>
              </a:rPr>
              <a:t>amar</a:t>
            </a:r>
            <a:r>
              <a:rPr lang="en-US" altLang="en-US" b="1" dirty="0" smtClean="0">
                <a:effectLst/>
              </a:rPr>
              <a:t> </a:t>
            </a:r>
            <a:r>
              <a:rPr lang="en-US" altLang="en-US" dirty="0" smtClean="0"/>
              <a:t>-  </a:t>
            </a:r>
            <a:r>
              <a:rPr lang="en-US" altLang="en-US" b="1" dirty="0">
                <a:effectLst/>
              </a:rPr>
              <a:t>say, speak, say to one self (think), intend, command, promise</a:t>
            </a:r>
            <a:r>
              <a:rPr lang="en-US" altLang="en-US" dirty="0"/>
              <a:t> </a:t>
            </a:r>
          </a:p>
        </p:txBody>
      </p:sp>
    </p:spTree>
    <p:extLst>
      <p:ext uri="{BB962C8B-B14F-4D97-AF65-F5344CB8AC3E}">
        <p14:creationId xmlns:p14="http://schemas.microsoft.com/office/powerpoint/2010/main" val="1020054569"/>
      </p:ext>
    </p:extLst>
  </p:cSld>
  <p:clrMapOvr>
    <a:masterClrMapping/>
  </p:clrMapOvr>
  <p:transition spd="med">
    <p:fade thruBlk="1"/>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p:txBody>
          <a:bodyPr/>
          <a:lstStyle/>
          <a:p>
            <a:r>
              <a:rPr lang="en-US" altLang="en-US" dirty="0" err="1"/>
              <a:t>Imrah</a:t>
            </a:r>
            <a:r>
              <a:rPr lang="en-US" altLang="en-US" dirty="0"/>
              <a:t> in </a:t>
            </a:r>
            <a:r>
              <a:rPr lang="en-US" altLang="en-US" dirty="0" err="1"/>
              <a:t>Tanak</a:t>
            </a:r>
            <a:endParaRPr lang="en-US" altLang="en-US" dirty="0"/>
          </a:p>
        </p:txBody>
      </p:sp>
      <p:sp>
        <p:nvSpPr>
          <p:cNvPr id="145411" name="Rectangle 3"/>
          <p:cNvSpPr>
            <a:spLocks noGrp="1" noChangeArrowheads="1"/>
          </p:cNvSpPr>
          <p:nvPr>
            <p:ph type="body" idx="1"/>
          </p:nvPr>
        </p:nvSpPr>
        <p:spPr/>
        <p:txBody>
          <a:bodyPr/>
          <a:lstStyle/>
          <a:p>
            <a:pPr>
              <a:buFont typeface="Wingdings" pitchFamily="2" charset="2"/>
              <a:buNone/>
            </a:pPr>
            <a:r>
              <a:rPr lang="sv-SE" altLang="en-US" dirty="0"/>
              <a:t>Gen. 4:23; Deut. 32:2; 33:9; 2 Sam. 22:31; </a:t>
            </a:r>
          </a:p>
          <a:p>
            <a:pPr>
              <a:buFont typeface="Wingdings" pitchFamily="2" charset="2"/>
              <a:buNone/>
            </a:pPr>
            <a:r>
              <a:rPr lang="sv-SE" altLang="en-US" dirty="0"/>
              <a:t>Ps. 12:7; 17:6; 18:31; 105:19; </a:t>
            </a:r>
          </a:p>
          <a:p>
            <a:pPr>
              <a:buFont typeface="Wingdings" pitchFamily="2" charset="2"/>
              <a:buNone/>
            </a:pPr>
            <a:r>
              <a:rPr lang="sv-SE" altLang="en-US" dirty="0"/>
              <a:t>119:11, 38, 41, 50, 58, 67, 76, 82, 103, 116, 123, 133, 140, 148, 154, 158, 162, 170, 172; </a:t>
            </a:r>
          </a:p>
          <a:p>
            <a:pPr>
              <a:buFont typeface="Wingdings" pitchFamily="2" charset="2"/>
              <a:buNone/>
            </a:pPr>
            <a:r>
              <a:rPr lang="sv-SE" altLang="en-US" dirty="0"/>
              <a:t>138:2; 147:15; </a:t>
            </a:r>
          </a:p>
          <a:p>
            <a:pPr>
              <a:buFont typeface="Wingdings" pitchFamily="2" charset="2"/>
              <a:buNone/>
            </a:pPr>
            <a:r>
              <a:rPr lang="sv-SE" altLang="en-US" dirty="0"/>
              <a:t>Prov. 30:5; </a:t>
            </a:r>
          </a:p>
          <a:p>
            <a:pPr>
              <a:buFont typeface="Wingdings" pitchFamily="2" charset="2"/>
              <a:buNone/>
            </a:pPr>
            <a:r>
              <a:rPr lang="sv-SE" altLang="en-US" dirty="0"/>
              <a:t>Isa. 5:24; 28:23; 29:4; 32:9; Lam. 2:17</a:t>
            </a:r>
            <a:endParaRPr lang="en-US" altLang="en-US" dirty="0"/>
          </a:p>
        </p:txBody>
      </p:sp>
    </p:spTree>
    <p:extLst>
      <p:ext uri="{BB962C8B-B14F-4D97-AF65-F5344CB8AC3E}">
        <p14:creationId xmlns:p14="http://schemas.microsoft.com/office/powerpoint/2010/main" val="2923771852"/>
      </p:ext>
    </p:extLst>
  </p:cSld>
  <p:clrMapOvr>
    <a:masterClrMapping/>
  </p:clrMapOvr>
  <p:transition spd="med">
    <p:fade thruBlk="1"/>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685801"/>
            <a:ext cx="8058150" cy="5638800"/>
          </a:xfrm>
        </p:spPr>
        <p:txBody>
          <a:bodyPr>
            <a:normAutofit fontScale="92500"/>
          </a:bodyPr>
          <a:lstStyle/>
          <a:p>
            <a:pPr algn="ctr">
              <a:buNone/>
            </a:pPr>
            <a:r>
              <a:rPr lang="en-US" sz="4000" dirty="0" err="1" smtClean="0">
                <a:solidFill>
                  <a:schemeClr val="bg1"/>
                </a:solidFill>
              </a:rPr>
              <a:t>Yeshua</a:t>
            </a:r>
            <a:r>
              <a:rPr lang="en-US" sz="4000" dirty="0" smtClean="0">
                <a:solidFill>
                  <a:schemeClr val="bg1"/>
                </a:solidFill>
              </a:rPr>
              <a:t> Did Not Abolish the Torah</a:t>
            </a:r>
          </a:p>
          <a:p>
            <a:pPr marL="0" indent="0">
              <a:buNone/>
            </a:pPr>
            <a:r>
              <a:rPr lang="en-US" sz="4000" baseline="30000" dirty="0">
                <a:solidFill>
                  <a:schemeClr val="bg1"/>
                </a:solidFill>
              </a:rPr>
              <a:t>17</a:t>
            </a:r>
            <a:r>
              <a:rPr lang="en-US" sz="4000" dirty="0">
                <a:solidFill>
                  <a:schemeClr val="bg1"/>
                </a:solidFill>
              </a:rPr>
              <a:t> "Do not think that I have come to abolish the Law or the Prophets; I have not come to abolish them but to fulfill them.</a:t>
            </a:r>
          </a:p>
          <a:p>
            <a:pPr marL="0" indent="0">
              <a:buNone/>
            </a:pPr>
            <a:r>
              <a:rPr lang="en-US" sz="4000" baseline="30000" dirty="0" smtClean="0">
                <a:solidFill>
                  <a:schemeClr val="bg1"/>
                </a:solidFill>
              </a:rPr>
              <a:t>18</a:t>
            </a:r>
            <a:r>
              <a:rPr lang="en-US" sz="4000" dirty="0" smtClean="0">
                <a:solidFill>
                  <a:schemeClr val="bg1"/>
                </a:solidFill>
              </a:rPr>
              <a:t> </a:t>
            </a:r>
            <a:r>
              <a:rPr lang="en-US" sz="4000" dirty="0">
                <a:solidFill>
                  <a:schemeClr val="bg1"/>
                </a:solidFill>
              </a:rPr>
              <a:t>I tell you the truth, until heaven and earth disappear, not the smallest letter, not the least stroke of a pen, will by any means disappear </a:t>
            </a:r>
            <a:r>
              <a:rPr lang="en-US" sz="4000" dirty="0" smtClean="0">
                <a:solidFill>
                  <a:schemeClr val="bg1"/>
                </a:solidFill>
              </a:rPr>
              <a:t> (Matthew 5)</a:t>
            </a:r>
            <a:endParaRPr lang="en-US" sz="4000" dirty="0" smtClean="0">
              <a:solidFill>
                <a:schemeClr val="bg1"/>
              </a:solidFill>
            </a:endParaRPr>
          </a:p>
          <a:p>
            <a:pPr algn="ctr">
              <a:buNone/>
            </a:pPr>
            <a:endParaRPr lang="en-US" sz="4000" dirty="0">
              <a:solidFill>
                <a:schemeClr val="bg1"/>
              </a:solidFill>
            </a:endParaRPr>
          </a:p>
        </p:txBody>
      </p:sp>
    </p:spTree>
    <p:extLst>
      <p:ext uri="{BB962C8B-B14F-4D97-AF65-F5344CB8AC3E}">
        <p14:creationId xmlns:p14="http://schemas.microsoft.com/office/powerpoint/2010/main" val="134440697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685801"/>
            <a:ext cx="8058150" cy="5638800"/>
          </a:xfrm>
        </p:spPr>
        <p:txBody>
          <a:bodyPr>
            <a:normAutofit fontScale="85000" lnSpcReduction="20000"/>
          </a:bodyPr>
          <a:lstStyle/>
          <a:p>
            <a:pPr algn="ctr">
              <a:buNone/>
            </a:pPr>
            <a:r>
              <a:rPr lang="en-US" sz="4000" dirty="0" smtClean="0">
                <a:solidFill>
                  <a:schemeClr val="bg1"/>
                </a:solidFill>
              </a:rPr>
              <a:t>Peter’s Confession</a:t>
            </a:r>
          </a:p>
          <a:p>
            <a:pPr marL="0" indent="0">
              <a:buNone/>
            </a:pPr>
            <a:r>
              <a:rPr lang="en-US" sz="4000" baseline="30000" dirty="0">
                <a:solidFill>
                  <a:schemeClr val="bg1"/>
                </a:solidFill>
              </a:rPr>
              <a:t>13</a:t>
            </a:r>
            <a:r>
              <a:rPr lang="en-US" sz="4000" dirty="0">
                <a:solidFill>
                  <a:schemeClr val="bg1"/>
                </a:solidFill>
              </a:rPr>
              <a:t> When </a:t>
            </a:r>
            <a:r>
              <a:rPr lang="en-US" sz="4000" dirty="0" err="1" smtClean="0">
                <a:solidFill>
                  <a:schemeClr val="bg1"/>
                </a:solidFill>
              </a:rPr>
              <a:t>Yeshua</a:t>
            </a:r>
            <a:r>
              <a:rPr lang="en-US" sz="4000" dirty="0" smtClean="0">
                <a:solidFill>
                  <a:schemeClr val="bg1"/>
                </a:solidFill>
              </a:rPr>
              <a:t> </a:t>
            </a:r>
            <a:r>
              <a:rPr lang="en-US" sz="4000" dirty="0">
                <a:solidFill>
                  <a:schemeClr val="bg1"/>
                </a:solidFill>
              </a:rPr>
              <a:t>came to the region of Caesarea Philippi, he asked his disciples, "Who do people say the Son of Man is?"</a:t>
            </a:r>
          </a:p>
          <a:p>
            <a:pPr marL="0" indent="0">
              <a:buNone/>
            </a:pPr>
            <a:r>
              <a:rPr lang="en-US" sz="4000" baseline="30000" dirty="0" smtClean="0">
                <a:solidFill>
                  <a:schemeClr val="bg1"/>
                </a:solidFill>
              </a:rPr>
              <a:t>14</a:t>
            </a:r>
            <a:r>
              <a:rPr lang="en-US" sz="4000" dirty="0" smtClean="0">
                <a:solidFill>
                  <a:schemeClr val="bg1"/>
                </a:solidFill>
              </a:rPr>
              <a:t> </a:t>
            </a:r>
            <a:r>
              <a:rPr lang="en-US" sz="4000" dirty="0">
                <a:solidFill>
                  <a:schemeClr val="bg1"/>
                </a:solidFill>
              </a:rPr>
              <a:t>They replied, "Some say </a:t>
            </a:r>
            <a:r>
              <a:rPr lang="en-US" sz="4000" dirty="0" err="1">
                <a:solidFill>
                  <a:schemeClr val="bg1"/>
                </a:solidFill>
              </a:rPr>
              <a:t>Yochanan</a:t>
            </a:r>
            <a:r>
              <a:rPr lang="en-US" sz="4000" dirty="0">
                <a:solidFill>
                  <a:schemeClr val="bg1"/>
                </a:solidFill>
              </a:rPr>
              <a:t> the </a:t>
            </a:r>
            <a:r>
              <a:rPr lang="en-US" sz="4000" dirty="0" err="1" smtClean="0">
                <a:solidFill>
                  <a:schemeClr val="bg1"/>
                </a:solidFill>
              </a:rPr>
              <a:t>Immerser</a:t>
            </a:r>
            <a:r>
              <a:rPr lang="en-US" sz="4000" dirty="0" smtClean="0">
                <a:solidFill>
                  <a:schemeClr val="bg1"/>
                </a:solidFill>
              </a:rPr>
              <a:t>; </a:t>
            </a:r>
            <a:r>
              <a:rPr lang="en-US" sz="4000" dirty="0">
                <a:solidFill>
                  <a:schemeClr val="bg1"/>
                </a:solidFill>
              </a:rPr>
              <a:t>others say </a:t>
            </a:r>
            <a:r>
              <a:rPr lang="en-US" sz="4000" dirty="0" err="1">
                <a:solidFill>
                  <a:schemeClr val="bg1"/>
                </a:solidFill>
              </a:rPr>
              <a:t>Eliyahu</a:t>
            </a:r>
            <a:r>
              <a:rPr lang="en-US" sz="4000" dirty="0">
                <a:solidFill>
                  <a:schemeClr val="bg1"/>
                </a:solidFill>
              </a:rPr>
              <a:t>; and still others, </a:t>
            </a:r>
            <a:r>
              <a:rPr lang="en-US" sz="4000" dirty="0" err="1">
                <a:solidFill>
                  <a:schemeClr val="bg1"/>
                </a:solidFill>
              </a:rPr>
              <a:t>Yeremiah</a:t>
            </a:r>
            <a:r>
              <a:rPr lang="en-US" sz="4000" dirty="0">
                <a:solidFill>
                  <a:schemeClr val="bg1"/>
                </a:solidFill>
              </a:rPr>
              <a:t> or one of the prophets."</a:t>
            </a:r>
          </a:p>
          <a:p>
            <a:pPr marL="0" indent="0">
              <a:buNone/>
            </a:pPr>
            <a:r>
              <a:rPr lang="en-US" sz="4000" baseline="30000" dirty="0" smtClean="0">
                <a:solidFill>
                  <a:schemeClr val="bg1"/>
                </a:solidFill>
              </a:rPr>
              <a:t>15</a:t>
            </a:r>
            <a:r>
              <a:rPr lang="en-US" sz="4000" dirty="0" smtClean="0">
                <a:solidFill>
                  <a:schemeClr val="bg1"/>
                </a:solidFill>
              </a:rPr>
              <a:t> </a:t>
            </a:r>
            <a:r>
              <a:rPr lang="en-US" sz="4000" dirty="0">
                <a:solidFill>
                  <a:schemeClr val="bg1"/>
                </a:solidFill>
              </a:rPr>
              <a:t>"But what about you?" he asked. "Who do you say I am?"</a:t>
            </a:r>
          </a:p>
          <a:p>
            <a:pPr marL="0" indent="0">
              <a:buNone/>
            </a:pPr>
            <a:r>
              <a:rPr lang="en-US" sz="4000" baseline="30000" dirty="0" smtClean="0">
                <a:solidFill>
                  <a:schemeClr val="bg1"/>
                </a:solidFill>
              </a:rPr>
              <a:t>16</a:t>
            </a:r>
            <a:r>
              <a:rPr lang="en-US" sz="4000" dirty="0" smtClean="0">
                <a:solidFill>
                  <a:schemeClr val="bg1"/>
                </a:solidFill>
              </a:rPr>
              <a:t> </a:t>
            </a:r>
            <a:r>
              <a:rPr lang="en-US" sz="4000" dirty="0">
                <a:solidFill>
                  <a:schemeClr val="bg1"/>
                </a:solidFill>
              </a:rPr>
              <a:t>Shimon </a:t>
            </a:r>
            <a:r>
              <a:rPr lang="en-US" sz="4000" dirty="0" err="1">
                <a:solidFill>
                  <a:schemeClr val="bg1"/>
                </a:solidFill>
              </a:rPr>
              <a:t>Kepha</a:t>
            </a:r>
            <a:r>
              <a:rPr lang="en-US" sz="4000" dirty="0">
                <a:solidFill>
                  <a:schemeClr val="bg1"/>
                </a:solidFill>
              </a:rPr>
              <a:t> answered, "You are the Messiah, the Son of the living </a:t>
            </a:r>
            <a:r>
              <a:rPr lang="en-US" sz="4000" dirty="0" err="1">
                <a:solidFill>
                  <a:schemeClr val="bg1"/>
                </a:solidFill>
              </a:rPr>
              <a:t>Elohim</a:t>
            </a:r>
            <a:r>
              <a:rPr lang="en-US" sz="4000" dirty="0" smtClean="0">
                <a:solidFill>
                  <a:schemeClr val="bg1"/>
                </a:solidFill>
              </a:rPr>
              <a:t>.“ (Matthew 16)</a:t>
            </a:r>
            <a:endParaRPr lang="en-US" sz="4000" dirty="0"/>
          </a:p>
        </p:txBody>
      </p:sp>
    </p:spTree>
    <p:extLst>
      <p:ext uri="{BB962C8B-B14F-4D97-AF65-F5344CB8AC3E}">
        <p14:creationId xmlns:p14="http://schemas.microsoft.com/office/powerpoint/2010/main" val="134440697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685801"/>
            <a:ext cx="8058150" cy="5638800"/>
          </a:xfrm>
        </p:spPr>
        <p:txBody>
          <a:bodyPr>
            <a:normAutofit fontScale="92500" lnSpcReduction="20000"/>
          </a:bodyPr>
          <a:lstStyle/>
          <a:p>
            <a:pPr algn="ctr">
              <a:buNone/>
            </a:pPr>
            <a:r>
              <a:rPr lang="en-US" sz="4000" dirty="0">
                <a:solidFill>
                  <a:schemeClr val="bg1"/>
                </a:solidFill>
              </a:rPr>
              <a:t>Though the Sanhedrin, made up of primarily Pharisees and Sadducees, were unable to correctly discern the true identity of </a:t>
            </a:r>
            <a:r>
              <a:rPr lang="en-US" sz="4000" dirty="0" err="1" smtClean="0">
                <a:solidFill>
                  <a:schemeClr val="bg1"/>
                </a:solidFill>
              </a:rPr>
              <a:t>Yeshua</a:t>
            </a:r>
            <a:r>
              <a:rPr lang="en-US" sz="4000" dirty="0" smtClean="0">
                <a:solidFill>
                  <a:schemeClr val="bg1"/>
                </a:solidFill>
              </a:rPr>
              <a:t>, </a:t>
            </a:r>
            <a:r>
              <a:rPr lang="en-US" sz="4000" dirty="0">
                <a:solidFill>
                  <a:schemeClr val="bg1"/>
                </a:solidFill>
              </a:rPr>
              <a:t>Peter had a clear perception, because he was being led by the Set-apart Spirit.  The Sanhedrin refused to comply with the Torah of </a:t>
            </a:r>
            <a:r>
              <a:rPr lang="en-US" sz="4000" dirty="0" err="1">
                <a:solidFill>
                  <a:schemeClr val="bg1"/>
                </a:solidFill>
              </a:rPr>
              <a:t>Mosheh</a:t>
            </a:r>
            <a:r>
              <a:rPr lang="en-US" sz="4000" dirty="0">
                <a:solidFill>
                  <a:schemeClr val="bg1"/>
                </a:solidFill>
              </a:rPr>
              <a:t> and were subsequently blinded to the </a:t>
            </a:r>
            <a:r>
              <a:rPr lang="en-US" sz="4000" dirty="0" smtClean="0">
                <a:solidFill>
                  <a:schemeClr val="bg1"/>
                </a:solidFill>
              </a:rPr>
              <a:t>truth of </a:t>
            </a:r>
            <a:r>
              <a:rPr lang="en-US" sz="4000" dirty="0" err="1" smtClean="0">
                <a:solidFill>
                  <a:schemeClr val="bg1"/>
                </a:solidFill>
              </a:rPr>
              <a:t>Yeshua’s</a:t>
            </a:r>
            <a:r>
              <a:rPr lang="en-US" sz="4000" dirty="0" smtClean="0">
                <a:solidFill>
                  <a:schemeClr val="bg1"/>
                </a:solidFill>
              </a:rPr>
              <a:t> identity, </a:t>
            </a:r>
            <a:r>
              <a:rPr lang="en-US" sz="4000" dirty="0">
                <a:solidFill>
                  <a:schemeClr val="bg1"/>
                </a:solidFill>
              </a:rPr>
              <a:t>but </a:t>
            </a:r>
            <a:r>
              <a:rPr lang="en-US" sz="4000" dirty="0" err="1">
                <a:solidFill>
                  <a:schemeClr val="bg1"/>
                </a:solidFill>
              </a:rPr>
              <a:t>Kepha</a:t>
            </a:r>
            <a:r>
              <a:rPr lang="en-US" sz="4000" dirty="0">
                <a:solidFill>
                  <a:schemeClr val="bg1"/>
                </a:solidFill>
              </a:rPr>
              <a:t> had an open mind and heart and was ready to receive the truth.</a:t>
            </a:r>
            <a:endParaRPr lang="en-US" sz="4000" dirty="0">
              <a:solidFill>
                <a:schemeClr val="bg1"/>
              </a:solidFill>
            </a:endParaRPr>
          </a:p>
        </p:txBody>
      </p:sp>
    </p:spTree>
    <p:extLst>
      <p:ext uri="{BB962C8B-B14F-4D97-AF65-F5344CB8AC3E}">
        <p14:creationId xmlns:p14="http://schemas.microsoft.com/office/powerpoint/2010/main" val="134440697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685801"/>
            <a:ext cx="8058150" cy="5638800"/>
          </a:xfrm>
        </p:spPr>
        <p:txBody>
          <a:bodyPr>
            <a:normAutofit lnSpcReduction="10000"/>
          </a:bodyPr>
          <a:lstStyle/>
          <a:p>
            <a:pPr algn="ctr">
              <a:buNone/>
            </a:pPr>
            <a:r>
              <a:rPr lang="en-US" sz="4000" dirty="0" smtClean="0">
                <a:solidFill>
                  <a:schemeClr val="bg1"/>
                </a:solidFill>
              </a:rPr>
              <a:t>On this Rock I will Build My Assembly</a:t>
            </a:r>
          </a:p>
          <a:p>
            <a:pPr marL="0" indent="0">
              <a:buNone/>
            </a:pPr>
            <a:r>
              <a:rPr lang="en-US" sz="4000" baseline="30000" dirty="0" smtClean="0">
                <a:solidFill>
                  <a:schemeClr val="bg1"/>
                </a:solidFill>
              </a:rPr>
              <a:t>17</a:t>
            </a:r>
            <a:r>
              <a:rPr lang="en-US" sz="4000" dirty="0" smtClean="0">
                <a:solidFill>
                  <a:schemeClr val="bg1"/>
                </a:solidFill>
              </a:rPr>
              <a:t> </a:t>
            </a:r>
            <a:r>
              <a:rPr lang="en-US" sz="4000" dirty="0" err="1" smtClean="0">
                <a:solidFill>
                  <a:schemeClr val="bg1"/>
                </a:solidFill>
              </a:rPr>
              <a:t>Yeshua</a:t>
            </a:r>
            <a:r>
              <a:rPr lang="en-US" sz="4000" dirty="0" smtClean="0">
                <a:solidFill>
                  <a:schemeClr val="bg1"/>
                </a:solidFill>
              </a:rPr>
              <a:t> </a:t>
            </a:r>
            <a:r>
              <a:rPr lang="en-US" sz="4000" dirty="0">
                <a:solidFill>
                  <a:schemeClr val="bg1"/>
                </a:solidFill>
              </a:rPr>
              <a:t>replied, "Blessed are you, Shimon son of </a:t>
            </a:r>
            <a:r>
              <a:rPr lang="en-US" sz="4000" dirty="0" err="1">
                <a:solidFill>
                  <a:schemeClr val="bg1"/>
                </a:solidFill>
              </a:rPr>
              <a:t>Yonah</a:t>
            </a:r>
            <a:r>
              <a:rPr lang="en-US" sz="4000" dirty="0">
                <a:solidFill>
                  <a:schemeClr val="bg1"/>
                </a:solidFill>
              </a:rPr>
              <a:t>, for this was not revealed to you by man, but by my Father in heaven.</a:t>
            </a:r>
          </a:p>
          <a:p>
            <a:pPr marL="0" indent="0">
              <a:buNone/>
            </a:pPr>
            <a:r>
              <a:rPr lang="en-US" sz="4000" baseline="30000" dirty="0" smtClean="0">
                <a:solidFill>
                  <a:schemeClr val="bg1"/>
                </a:solidFill>
              </a:rPr>
              <a:t>18</a:t>
            </a:r>
            <a:r>
              <a:rPr lang="en-US" sz="4000" dirty="0" smtClean="0">
                <a:solidFill>
                  <a:schemeClr val="bg1"/>
                </a:solidFill>
              </a:rPr>
              <a:t> </a:t>
            </a:r>
            <a:r>
              <a:rPr lang="en-US" sz="4000" dirty="0">
                <a:solidFill>
                  <a:schemeClr val="bg1"/>
                </a:solidFill>
              </a:rPr>
              <a:t>And I tell you that you are </a:t>
            </a:r>
            <a:r>
              <a:rPr lang="en-US" sz="4000" dirty="0" err="1">
                <a:solidFill>
                  <a:schemeClr val="bg1"/>
                </a:solidFill>
              </a:rPr>
              <a:t>Kepha</a:t>
            </a:r>
            <a:r>
              <a:rPr lang="en-US" sz="4000" dirty="0">
                <a:solidFill>
                  <a:schemeClr val="bg1"/>
                </a:solidFill>
              </a:rPr>
              <a:t>, and on this rock I will build my assembly, and the gates of Hades will not overcome it.</a:t>
            </a:r>
          </a:p>
          <a:p>
            <a:pPr algn="ctr">
              <a:buNone/>
            </a:pPr>
            <a:endParaRPr lang="en-US" sz="4000" dirty="0">
              <a:solidFill>
                <a:schemeClr val="bg1"/>
              </a:solidFill>
            </a:endParaRPr>
          </a:p>
        </p:txBody>
      </p:sp>
    </p:spTree>
    <p:extLst>
      <p:ext uri="{BB962C8B-B14F-4D97-AF65-F5344CB8AC3E}">
        <p14:creationId xmlns:p14="http://schemas.microsoft.com/office/powerpoint/2010/main" val="134440697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685801"/>
            <a:ext cx="8058150" cy="5638800"/>
          </a:xfrm>
        </p:spPr>
        <p:txBody>
          <a:bodyPr>
            <a:normAutofit fontScale="92500"/>
          </a:bodyPr>
          <a:lstStyle/>
          <a:p>
            <a:pPr algn="ctr">
              <a:buNone/>
            </a:pPr>
            <a:r>
              <a:rPr lang="en-US" sz="4000" dirty="0" smtClean="0">
                <a:solidFill>
                  <a:schemeClr val="bg1"/>
                </a:solidFill>
              </a:rPr>
              <a:t>The Word Play (in Greek)</a:t>
            </a:r>
          </a:p>
          <a:p>
            <a:pPr algn="ctr">
              <a:buNone/>
            </a:pPr>
            <a:r>
              <a:rPr lang="en-US" sz="4000" dirty="0" smtClean="0">
                <a:solidFill>
                  <a:schemeClr val="bg1"/>
                </a:solidFill>
              </a:rPr>
              <a:t>Scholars </a:t>
            </a:r>
            <a:r>
              <a:rPr lang="en-US" sz="4000" dirty="0">
                <a:solidFill>
                  <a:schemeClr val="bg1"/>
                </a:solidFill>
              </a:rPr>
              <a:t>have noticed in the Greek New Testament manuscripts a probable word play on the name </a:t>
            </a:r>
            <a:r>
              <a:rPr lang="en-US" sz="4000" i="1" dirty="0">
                <a:solidFill>
                  <a:schemeClr val="bg1"/>
                </a:solidFill>
              </a:rPr>
              <a:t>Peter</a:t>
            </a:r>
            <a:r>
              <a:rPr lang="en-US" sz="4000" dirty="0">
                <a:solidFill>
                  <a:schemeClr val="bg1"/>
                </a:solidFill>
              </a:rPr>
              <a:t> (in Greek, "</a:t>
            </a:r>
            <a:r>
              <a:rPr lang="en-US" sz="4000" i="1" dirty="0" err="1">
                <a:solidFill>
                  <a:schemeClr val="bg1"/>
                </a:solidFill>
              </a:rPr>
              <a:t>Petros</a:t>
            </a:r>
            <a:r>
              <a:rPr lang="en-US" sz="4000" dirty="0">
                <a:solidFill>
                  <a:schemeClr val="bg1"/>
                </a:solidFill>
              </a:rPr>
              <a:t>") and the </a:t>
            </a:r>
            <a:r>
              <a:rPr lang="en-US" sz="4000" i="1" dirty="0">
                <a:solidFill>
                  <a:schemeClr val="bg1"/>
                </a:solidFill>
              </a:rPr>
              <a:t>rock</a:t>
            </a:r>
            <a:r>
              <a:rPr lang="en-US" sz="4000" dirty="0">
                <a:solidFill>
                  <a:schemeClr val="bg1"/>
                </a:solidFill>
              </a:rPr>
              <a:t> (Greek, "</a:t>
            </a:r>
            <a:r>
              <a:rPr lang="en-US" sz="4000" i="1" dirty="0" err="1">
                <a:solidFill>
                  <a:schemeClr val="bg1"/>
                </a:solidFill>
              </a:rPr>
              <a:t>petra</a:t>
            </a:r>
            <a:r>
              <a:rPr lang="en-US" sz="4000" dirty="0">
                <a:solidFill>
                  <a:schemeClr val="bg1"/>
                </a:solidFill>
              </a:rPr>
              <a:t>") on which Messiah would build.  Since Peter is a "rock" and since Jesus would build on a "rock," then clearly Peter is the foundation of the church.  Right</a:t>
            </a:r>
            <a:r>
              <a:rPr lang="en-US" sz="4000" dirty="0" smtClean="0">
                <a:solidFill>
                  <a:schemeClr val="bg1"/>
                </a:solidFill>
              </a:rPr>
              <a:t>?</a:t>
            </a:r>
            <a:endParaRPr lang="en-US" sz="4000" dirty="0">
              <a:solidFill>
                <a:schemeClr val="bg1"/>
              </a:solidFill>
            </a:endParaRPr>
          </a:p>
        </p:txBody>
      </p:sp>
    </p:spTree>
    <p:extLst>
      <p:ext uri="{BB962C8B-B14F-4D97-AF65-F5344CB8AC3E}">
        <p14:creationId xmlns:p14="http://schemas.microsoft.com/office/powerpoint/2010/main" val="54932350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685801"/>
            <a:ext cx="8058150" cy="5638800"/>
          </a:xfrm>
        </p:spPr>
        <p:txBody>
          <a:bodyPr>
            <a:normAutofit fontScale="85000" lnSpcReduction="20000"/>
          </a:bodyPr>
          <a:lstStyle/>
          <a:p>
            <a:pPr algn="ctr">
              <a:buNone/>
            </a:pPr>
            <a:r>
              <a:rPr lang="en-US" sz="4000" dirty="0" smtClean="0">
                <a:solidFill>
                  <a:schemeClr val="bg1"/>
                </a:solidFill>
              </a:rPr>
              <a:t>The Word Play (in Hebrew)</a:t>
            </a:r>
          </a:p>
          <a:p>
            <a:pPr algn="ctr">
              <a:buNone/>
            </a:pPr>
            <a:r>
              <a:rPr lang="en-US" sz="4000" dirty="0">
                <a:solidFill>
                  <a:schemeClr val="bg1"/>
                </a:solidFill>
              </a:rPr>
              <a:t>There is a different word play in this passage in the Hebrew text.  The Hebrew word for stone is </a:t>
            </a:r>
            <a:r>
              <a:rPr lang="en-US" sz="4000" i="1" dirty="0">
                <a:solidFill>
                  <a:schemeClr val="bg1"/>
                </a:solidFill>
              </a:rPr>
              <a:t>even</a:t>
            </a:r>
            <a:r>
              <a:rPr lang="en-US" sz="4000" dirty="0">
                <a:solidFill>
                  <a:schemeClr val="bg1"/>
                </a:solidFill>
              </a:rPr>
              <a:t> and the Hebrew word for "I will build" is </a:t>
            </a:r>
            <a:r>
              <a:rPr lang="en-US" sz="4000" i="1" dirty="0" err="1">
                <a:solidFill>
                  <a:schemeClr val="bg1"/>
                </a:solidFill>
              </a:rPr>
              <a:t>evneh</a:t>
            </a:r>
            <a:r>
              <a:rPr lang="en-US" sz="4000" dirty="0">
                <a:solidFill>
                  <a:schemeClr val="bg1"/>
                </a:solidFill>
              </a:rPr>
              <a:t>.  Thus, in the Hebrew manuscripts of Matthew's gospel, Messiah said to Peter, "</a:t>
            </a:r>
            <a:r>
              <a:rPr lang="en-US" sz="4000" b="1" dirty="0">
                <a:solidFill>
                  <a:schemeClr val="bg1"/>
                </a:solidFill>
              </a:rPr>
              <a:t>You are a stone (</a:t>
            </a:r>
            <a:r>
              <a:rPr lang="en-US" sz="4000" b="1" i="1" dirty="0">
                <a:solidFill>
                  <a:schemeClr val="bg1"/>
                </a:solidFill>
              </a:rPr>
              <a:t>even</a:t>
            </a:r>
            <a:r>
              <a:rPr lang="en-US" sz="4000" b="1" dirty="0">
                <a:solidFill>
                  <a:schemeClr val="bg1"/>
                </a:solidFill>
              </a:rPr>
              <a:t>) and I will build (</a:t>
            </a:r>
            <a:r>
              <a:rPr lang="en-US" sz="4000" b="1" i="1" dirty="0" err="1">
                <a:solidFill>
                  <a:schemeClr val="bg1"/>
                </a:solidFill>
              </a:rPr>
              <a:t>evneh</a:t>
            </a:r>
            <a:r>
              <a:rPr lang="en-US" sz="4000" b="1" dirty="0">
                <a:solidFill>
                  <a:schemeClr val="bg1"/>
                </a:solidFill>
              </a:rPr>
              <a:t>) on you my house of prayer.</a:t>
            </a:r>
            <a:r>
              <a:rPr lang="en-US" sz="4000" dirty="0">
                <a:solidFill>
                  <a:schemeClr val="bg1"/>
                </a:solidFill>
              </a:rPr>
              <a:t>"  The word play is not on "Peter" and "rock" as some think.  The name "Peter" does not even occur in his statement.</a:t>
            </a:r>
            <a:endParaRPr lang="en-US" sz="4000" dirty="0">
              <a:solidFill>
                <a:schemeClr val="bg1"/>
              </a:solidFill>
            </a:endParaRPr>
          </a:p>
        </p:txBody>
      </p:sp>
    </p:spTree>
    <p:extLst>
      <p:ext uri="{BB962C8B-B14F-4D97-AF65-F5344CB8AC3E}">
        <p14:creationId xmlns:p14="http://schemas.microsoft.com/office/powerpoint/2010/main" val="398678200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685801"/>
            <a:ext cx="8058150" cy="5638800"/>
          </a:xfrm>
        </p:spPr>
        <p:txBody>
          <a:bodyPr>
            <a:normAutofit fontScale="92500"/>
          </a:bodyPr>
          <a:lstStyle/>
          <a:p>
            <a:pPr algn="ctr">
              <a:buNone/>
            </a:pPr>
            <a:r>
              <a:rPr lang="en-US" sz="4000" dirty="0" smtClean="0">
                <a:solidFill>
                  <a:schemeClr val="bg1"/>
                </a:solidFill>
              </a:rPr>
              <a:t>Peter Calls All Believers “Stones”</a:t>
            </a:r>
          </a:p>
          <a:p>
            <a:pPr algn="ctr">
              <a:buNone/>
            </a:pPr>
            <a:r>
              <a:rPr lang="en-US" sz="4000" dirty="0">
                <a:solidFill>
                  <a:schemeClr val="bg1"/>
                </a:solidFill>
              </a:rPr>
              <a:t>As you come to him, </a:t>
            </a:r>
            <a:r>
              <a:rPr lang="en-US" sz="4000" u="sng" dirty="0">
                <a:solidFill>
                  <a:schemeClr val="bg1"/>
                </a:solidFill>
              </a:rPr>
              <a:t>the living Stone</a:t>
            </a:r>
            <a:r>
              <a:rPr lang="en-US" sz="4000" dirty="0">
                <a:solidFill>
                  <a:schemeClr val="bg1"/>
                </a:solidFill>
              </a:rPr>
              <a:t>-- rejected by men but chosen by </a:t>
            </a:r>
            <a:r>
              <a:rPr lang="en-US" sz="4000" dirty="0" err="1">
                <a:solidFill>
                  <a:schemeClr val="bg1"/>
                </a:solidFill>
              </a:rPr>
              <a:t>Elohim</a:t>
            </a:r>
            <a:r>
              <a:rPr lang="en-US" sz="4000" dirty="0">
                <a:solidFill>
                  <a:schemeClr val="bg1"/>
                </a:solidFill>
              </a:rPr>
              <a:t> and precious to him-- </a:t>
            </a:r>
            <a:r>
              <a:rPr lang="en-US" sz="4000" u="sng" dirty="0">
                <a:solidFill>
                  <a:schemeClr val="bg1"/>
                </a:solidFill>
              </a:rPr>
              <a:t>you also, like living stones, are being built into a spiritual house</a:t>
            </a:r>
            <a:r>
              <a:rPr lang="en-US" sz="4000" dirty="0">
                <a:solidFill>
                  <a:schemeClr val="bg1"/>
                </a:solidFill>
              </a:rPr>
              <a:t> to be a holy priesthood, offering spiritual sacrifices acceptable to </a:t>
            </a:r>
            <a:r>
              <a:rPr lang="en-US" sz="4000" dirty="0" err="1">
                <a:solidFill>
                  <a:schemeClr val="bg1"/>
                </a:solidFill>
              </a:rPr>
              <a:t>Elohim</a:t>
            </a:r>
            <a:r>
              <a:rPr lang="en-US" sz="4000" dirty="0">
                <a:solidFill>
                  <a:schemeClr val="bg1"/>
                </a:solidFill>
              </a:rPr>
              <a:t> through </a:t>
            </a:r>
            <a:r>
              <a:rPr lang="en-US" sz="4000" dirty="0" err="1" smtClean="0">
                <a:solidFill>
                  <a:schemeClr val="bg1"/>
                </a:solidFill>
              </a:rPr>
              <a:t>Yeshua</a:t>
            </a:r>
            <a:r>
              <a:rPr lang="en-US" sz="4000" dirty="0" smtClean="0">
                <a:solidFill>
                  <a:schemeClr val="bg1"/>
                </a:solidFill>
              </a:rPr>
              <a:t> </a:t>
            </a:r>
            <a:r>
              <a:rPr lang="en-US" sz="4000" dirty="0">
                <a:solidFill>
                  <a:schemeClr val="bg1"/>
                </a:solidFill>
              </a:rPr>
              <a:t>Messiah. (1 Peter 2:4-5)</a:t>
            </a:r>
            <a:endParaRPr lang="en-US" sz="4000" dirty="0">
              <a:solidFill>
                <a:schemeClr val="bg1"/>
              </a:solidFill>
            </a:endParaRPr>
          </a:p>
        </p:txBody>
      </p:sp>
    </p:spTree>
    <p:extLst>
      <p:ext uri="{BB962C8B-B14F-4D97-AF65-F5344CB8AC3E}">
        <p14:creationId xmlns:p14="http://schemas.microsoft.com/office/powerpoint/2010/main" val="7672485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685801"/>
            <a:ext cx="8058150" cy="5638800"/>
          </a:xfrm>
        </p:spPr>
        <p:txBody>
          <a:bodyPr>
            <a:normAutofit fontScale="85000" lnSpcReduction="20000"/>
          </a:bodyPr>
          <a:lstStyle/>
          <a:p>
            <a:pPr algn="ctr">
              <a:buNone/>
            </a:pPr>
            <a:r>
              <a:rPr lang="en-US" sz="4000" dirty="0" smtClean="0">
                <a:solidFill>
                  <a:schemeClr val="bg1"/>
                </a:solidFill>
              </a:rPr>
              <a:t>What House is to be Built?</a:t>
            </a:r>
          </a:p>
          <a:p>
            <a:pPr algn="ctr">
              <a:buNone/>
            </a:pPr>
            <a:r>
              <a:rPr lang="en-US" sz="4000" dirty="0">
                <a:solidFill>
                  <a:schemeClr val="bg1"/>
                </a:solidFill>
              </a:rPr>
              <a:t>For, lo, I will command, and I will sift the house of Israel among all nations, like as </a:t>
            </a:r>
            <a:r>
              <a:rPr lang="en-US" sz="4000" i="1" dirty="0">
                <a:solidFill>
                  <a:schemeClr val="bg1"/>
                </a:solidFill>
              </a:rPr>
              <a:t>corn </a:t>
            </a:r>
            <a:r>
              <a:rPr lang="en-US" sz="4000" dirty="0">
                <a:solidFill>
                  <a:schemeClr val="bg1"/>
                </a:solidFill>
              </a:rPr>
              <a:t>is sifted in a sieve, yet shall not the least grain fall upon the earth. All the sinners of my people shall die by the sword, which say, The evil shall not overtake nor prevent us.</a:t>
            </a:r>
            <a:r>
              <a:rPr lang="en-US" sz="4000" baseline="30000" dirty="0">
                <a:solidFill>
                  <a:schemeClr val="bg1"/>
                </a:solidFill>
              </a:rPr>
              <a:t> </a:t>
            </a:r>
            <a:r>
              <a:rPr lang="en-US" sz="4000" dirty="0">
                <a:solidFill>
                  <a:schemeClr val="bg1"/>
                </a:solidFill>
              </a:rPr>
              <a:t> </a:t>
            </a:r>
            <a:r>
              <a:rPr lang="en-US" sz="4000" u="sng" dirty="0">
                <a:solidFill>
                  <a:schemeClr val="bg1"/>
                </a:solidFill>
              </a:rPr>
              <a:t>In that day will I raise up the tabernacle of David that is fallen,</a:t>
            </a:r>
            <a:r>
              <a:rPr lang="en-US" sz="4000" dirty="0">
                <a:solidFill>
                  <a:schemeClr val="bg1"/>
                </a:solidFill>
              </a:rPr>
              <a:t> and close up the breaches thereof; and I will raise up his ruins, </a:t>
            </a:r>
            <a:r>
              <a:rPr lang="en-US" sz="4000" u="sng" dirty="0">
                <a:solidFill>
                  <a:schemeClr val="bg1"/>
                </a:solidFill>
              </a:rPr>
              <a:t>and I will build it as in the days of old</a:t>
            </a:r>
            <a:r>
              <a:rPr lang="en-US" sz="4000" dirty="0">
                <a:solidFill>
                  <a:schemeClr val="bg1"/>
                </a:solidFill>
              </a:rPr>
              <a:t> (Amos 9:9-11 KJV).</a:t>
            </a:r>
            <a:endParaRPr lang="en-US" sz="4000" dirty="0">
              <a:solidFill>
                <a:schemeClr val="bg1"/>
              </a:solidFill>
            </a:endParaRPr>
          </a:p>
        </p:txBody>
      </p:sp>
    </p:spTree>
    <p:extLst>
      <p:ext uri="{BB962C8B-B14F-4D97-AF65-F5344CB8AC3E}">
        <p14:creationId xmlns:p14="http://schemas.microsoft.com/office/powerpoint/2010/main" val="398678200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685801"/>
            <a:ext cx="8058150" cy="5638800"/>
          </a:xfrm>
        </p:spPr>
        <p:txBody>
          <a:bodyPr>
            <a:normAutofit fontScale="85000" lnSpcReduction="20000"/>
          </a:bodyPr>
          <a:lstStyle/>
          <a:p>
            <a:pPr algn="ctr">
              <a:buNone/>
            </a:pPr>
            <a:r>
              <a:rPr lang="en-US" sz="4000" dirty="0" smtClean="0">
                <a:solidFill>
                  <a:schemeClr val="bg1"/>
                </a:solidFill>
              </a:rPr>
              <a:t>James Explains What Peter Taught</a:t>
            </a:r>
          </a:p>
          <a:p>
            <a:pPr algn="ctr">
              <a:buNone/>
            </a:pPr>
            <a:r>
              <a:rPr lang="en-US" sz="4000" dirty="0" smtClean="0">
                <a:solidFill>
                  <a:schemeClr val="bg1"/>
                </a:solidFill>
              </a:rPr>
              <a:t>Simeon </a:t>
            </a:r>
            <a:r>
              <a:rPr lang="en-US" sz="4000" dirty="0">
                <a:solidFill>
                  <a:schemeClr val="bg1"/>
                </a:solidFill>
              </a:rPr>
              <a:t>has explained how </a:t>
            </a:r>
            <a:r>
              <a:rPr lang="en-US" sz="4000" dirty="0" err="1">
                <a:solidFill>
                  <a:schemeClr val="bg1"/>
                </a:solidFill>
              </a:rPr>
              <a:t>Elohim</a:t>
            </a:r>
            <a:r>
              <a:rPr lang="en-US" sz="4000" dirty="0">
                <a:solidFill>
                  <a:schemeClr val="bg1"/>
                </a:solidFill>
              </a:rPr>
              <a:t> first concerned himself to select from among the Gentiles a people for his name. The words of the prophets agree with this, as it is written, 'After this I will return, and </a:t>
            </a:r>
            <a:r>
              <a:rPr lang="en-US" sz="4000" u="sng" dirty="0">
                <a:solidFill>
                  <a:schemeClr val="bg1"/>
                </a:solidFill>
              </a:rPr>
              <a:t>I will rebuild the fallen tent of David; I will rebuild its ruins and restore it</a:t>
            </a:r>
            <a:r>
              <a:rPr lang="en-US" sz="4000" dirty="0">
                <a:solidFill>
                  <a:schemeClr val="bg1"/>
                </a:solidFill>
              </a:rPr>
              <a:t>, so that the rest of humanity may seek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namely, all the Gentiles I have called to be my own,' says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who makes these things known from long ago (Acts 15:14-18, citing Amos 9).</a:t>
            </a:r>
            <a:endParaRPr lang="en-US" sz="4000" dirty="0">
              <a:solidFill>
                <a:schemeClr val="bg1"/>
              </a:solidFill>
            </a:endParaRPr>
          </a:p>
        </p:txBody>
      </p:sp>
    </p:spTree>
    <p:extLst>
      <p:ext uri="{BB962C8B-B14F-4D97-AF65-F5344CB8AC3E}">
        <p14:creationId xmlns:p14="http://schemas.microsoft.com/office/powerpoint/2010/main" val="7672485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685801"/>
            <a:ext cx="8058150" cy="5638800"/>
          </a:xfrm>
        </p:spPr>
        <p:txBody>
          <a:bodyPr>
            <a:normAutofit fontScale="92500" lnSpcReduction="20000"/>
          </a:bodyPr>
          <a:lstStyle/>
          <a:p>
            <a:pPr algn="ctr">
              <a:buNone/>
            </a:pPr>
            <a:r>
              <a:rPr lang="en-US" sz="4000" dirty="0" smtClean="0">
                <a:solidFill>
                  <a:schemeClr val="bg1"/>
                </a:solidFill>
              </a:rPr>
              <a:t>Peter Speaks on Shavuot</a:t>
            </a:r>
          </a:p>
          <a:p>
            <a:pPr algn="ctr">
              <a:buNone/>
            </a:pPr>
            <a:r>
              <a:rPr lang="en-US" sz="4000" dirty="0" smtClean="0">
                <a:solidFill>
                  <a:schemeClr val="bg1"/>
                </a:solidFill>
              </a:rPr>
              <a:t>But </a:t>
            </a:r>
            <a:r>
              <a:rPr lang="en-US" sz="4000" dirty="0">
                <a:solidFill>
                  <a:schemeClr val="bg1"/>
                </a:solidFill>
              </a:rPr>
              <a:t>this is what was spoken about through the prophet </a:t>
            </a:r>
            <a:r>
              <a:rPr lang="en-US" sz="4000" dirty="0" err="1">
                <a:solidFill>
                  <a:schemeClr val="bg1"/>
                </a:solidFill>
              </a:rPr>
              <a:t>Yoel</a:t>
            </a:r>
            <a:r>
              <a:rPr lang="en-US" sz="4000" dirty="0">
                <a:solidFill>
                  <a:schemeClr val="bg1"/>
                </a:solidFill>
              </a:rPr>
              <a:t>: 'And in the last days it will be,' </a:t>
            </a:r>
            <a:r>
              <a:rPr lang="en-US" sz="4000" dirty="0" err="1">
                <a:solidFill>
                  <a:schemeClr val="bg1"/>
                </a:solidFill>
              </a:rPr>
              <a:t>Elohim</a:t>
            </a:r>
            <a:r>
              <a:rPr lang="en-US" sz="4000" dirty="0">
                <a:solidFill>
                  <a:schemeClr val="bg1"/>
                </a:solidFill>
              </a:rPr>
              <a:t> says, 'that I will pour out my Spirit on all people, and your sons and your daughters will prophesy, and your young men will see visions, and your old men will dream dreams. Even on my servants, both men and women, I will pour out my Spirit in those days, and they will prophesy (Acts 2:16-18).</a:t>
            </a:r>
            <a:endParaRPr lang="en-US" sz="4000" dirty="0">
              <a:solidFill>
                <a:schemeClr val="bg1"/>
              </a:solidFill>
            </a:endParaRPr>
          </a:p>
        </p:txBody>
      </p:sp>
    </p:spTree>
    <p:extLst>
      <p:ext uri="{BB962C8B-B14F-4D97-AF65-F5344CB8AC3E}">
        <p14:creationId xmlns:p14="http://schemas.microsoft.com/office/powerpoint/2010/main" val="325776269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685801"/>
            <a:ext cx="8058150" cy="5638800"/>
          </a:xfrm>
        </p:spPr>
        <p:txBody>
          <a:bodyPr>
            <a:normAutofit lnSpcReduction="10000"/>
          </a:bodyPr>
          <a:lstStyle/>
          <a:p>
            <a:pPr algn="ctr">
              <a:buNone/>
            </a:pPr>
            <a:r>
              <a:rPr lang="en-US" sz="4000" dirty="0">
                <a:solidFill>
                  <a:schemeClr val="bg1"/>
                </a:solidFill>
              </a:rPr>
              <a:t>It will so happen that everyone who calls on the name of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will be delivered. For on Mount Zion and in </a:t>
            </a:r>
            <a:r>
              <a:rPr lang="en-US" sz="4000" dirty="0" err="1">
                <a:solidFill>
                  <a:schemeClr val="bg1"/>
                </a:solidFill>
              </a:rPr>
              <a:t>Yerushalayim</a:t>
            </a:r>
            <a:r>
              <a:rPr lang="en-US" sz="4000" dirty="0">
                <a:solidFill>
                  <a:schemeClr val="bg1"/>
                </a:solidFill>
              </a:rPr>
              <a:t> there will be those who survive, just as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has promised; the remnant will be those whom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will call. For look! </a:t>
            </a:r>
            <a:r>
              <a:rPr lang="en-US" sz="4000" u="sng" dirty="0">
                <a:solidFill>
                  <a:schemeClr val="bg1"/>
                </a:solidFill>
              </a:rPr>
              <a:t>In those days and at that time I will return the exiles to </a:t>
            </a:r>
            <a:r>
              <a:rPr lang="en-US" sz="4000" u="sng" dirty="0" err="1">
                <a:solidFill>
                  <a:schemeClr val="bg1"/>
                </a:solidFill>
              </a:rPr>
              <a:t>Yehudah</a:t>
            </a:r>
            <a:r>
              <a:rPr lang="en-US" sz="4000" u="sng" dirty="0">
                <a:solidFill>
                  <a:schemeClr val="bg1"/>
                </a:solidFill>
              </a:rPr>
              <a:t> and </a:t>
            </a:r>
            <a:r>
              <a:rPr lang="en-US" sz="4000" u="sng" dirty="0" err="1">
                <a:solidFill>
                  <a:schemeClr val="bg1"/>
                </a:solidFill>
              </a:rPr>
              <a:t>Yerushalayim</a:t>
            </a:r>
            <a:r>
              <a:rPr lang="en-US" sz="4000" dirty="0">
                <a:solidFill>
                  <a:schemeClr val="bg1"/>
                </a:solidFill>
              </a:rPr>
              <a:t> (</a:t>
            </a:r>
            <a:r>
              <a:rPr lang="en-US" sz="4000" dirty="0" err="1">
                <a:solidFill>
                  <a:schemeClr val="bg1"/>
                </a:solidFill>
              </a:rPr>
              <a:t>Yoel</a:t>
            </a:r>
            <a:r>
              <a:rPr lang="en-US" sz="4000" dirty="0">
                <a:solidFill>
                  <a:schemeClr val="bg1"/>
                </a:solidFill>
              </a:rPr>
              <a:t> 2:32-3:1).</a:t>
            </a:r>
            <a:endParaRPr lang="en-US" sz="4000" dirty="0">
              <a:solidFill>
                <a:schemeClr val="bg1"/>
              </a:solidFill>
            </a:endParaRPr>
          </a:p>
        </p:txBody>
      </p:sp>
    </p:spTree>
    <p:extLst>
      <p:ext uri="{BB962C8B-B14F-4D97-AF65-F5344CB8AC3E}">
        <p14:creationId xmlns:p14="http://schemas.microsoft.com/office/powerpoint/2010/main" val="345682456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685801"/>
            <a:ext cx="8058150" cy="5638800"/>
          </a:xfrm>
        </p:spPr>
        <p:txBody>
          <a:bodyPr>
            <a:normAutofit/>
          </a:bodyPr>
          <a:lstStyle/>
          <a:p>
            <a:pPr algn="ctr">
              <a:buNone/>
            </a:pPr>
            <a:r>
              <a:rPr lang="en-US" sz="4000" dirty="0" smtClean="0">
                <a:solidFill>
                  <a:schemeClr val="bg1"/>
                </a:solidFill>
              </a:rPr>
              <a:t>The Keys of the Kingdom</a:t>
            </a:r>
          </a:p>
          <a:p>
            <a:pPr algn="ctr">
              <a:buNone/>
            </a:pPr>
            <a:r>
              <a:rPr lang="en-US" sz="4000" dirty="0">
                <a:solidFill>
                  <a:schemeClr val="bg1"/>
                </a:solidFill>
              </a:rPr>
              <a:t> </a:t>
            </a:r>
            <a:r>
              <a:rPr lang="en-US" sz="4000" baseline="30000" dirty="0">
                <a:solidFill>
                  <a:schemeClr val="bg1"/>
                </a:solidFill>
              </a:rPr>
              <a:t>19</a:t>
            </a:r>
            <a:r>
              <a:rPr lang="en-US" sz="4000" dirty="0">
                <a:solidFill>
                  <a:schemeClr val="bg1"/>
                </a:solidFill>
              </a:rPr>
              <a:t> I will give you the keys of the kingdom of heaven; whatever you bind on earth will be bound in heaven, and whatever you loose on earth will be loosed in heaven."</a:t>
            </a:r>
          </a:p>
          <a:p>
            <a:pPr algn="ctr">
              <a:buNone/>
            </a:pPr>
            <a:endParaRPr lang="en-US" sz="4000" dirty="0">
              <a:solidFill>
                <a:schemeClr val="bg1"/>
              </a:solidFill>
            </a:endParaRPr>
          </a:p>
        </p:txBody>
      </p:sp>
    </p:spTree>
    <p:extLst>
      <p:ext uri="{BB962C8B-B14F-4D97-AF65-F5344CB8AC3E}">
        <p14:creationId xmlns:p14="http://schemas.microsoft.com/office/powerpoint/2010/main" val="292620889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685801"/>
            <a:ext cx="8058150" cy="5638800"/>
          </a:xfrm>
        </p:spPr>
        <p:txBody>
          <a:bodyPr>
            <a:normAutofit fontScale="92500" lnSpcReduction="20000"/>
          </a:bodyPr>
          <a:lstStyle/>
          <a:p>
            <a:pPr algn="ctr">
              <a:buNone/>
            </a:pPr>
            <a:r>
              <a:rPr lang="en-US" sz="4000" dirty="0" smtClean="0">
                <a:solidFill>
                  <a:schemeClr val="bg1"/>
                </a:solidFill>
              </a:rPr>
              <a:t>The Keys to the House of David</a:t>
            </a:r>
          </a:p>
          <a:p>
            <a:pPr algn="ctr">
              <a:buNone/>
            </a:pPr>
            <a:r>
              <a:rPr lang="en-US" sz="4000" dirty="0">
                <a:solidFill>
                  <a:schemeClr val="bg1"/>
                </a:solidFill>
              </a:rPr>
              <a:t>"At that time I will summon my servant </a:t>
            </a:r>
            <a:r>
              <a:rPr lang="en-US" sz="4000" dirty="0" err="1">
                <a:solidFill>
                  <a:schemeClr val="bg1"/>
                </a:solidFill>
              </a:rPr>
              <a:t>Eliakim</a:t>
            </a:r>
            <a:r>
              <a:rPr lang="en-US" sz="4000" dirty="0">
                <a:solidFill>
                  <a:schemeClr val="bg1"/>
                </a:solidFill>
              </a:rPr>
              <a:t>, son of </a:t>
            </a:r>
            <a:r>
              <a:rPr lang="en-US" sz="4000" dirty="0" err="1">
                <a:solidFill>
                  <a:schemeClr val="bg1"/>
                </a:solidFill>
              </a:rPr>
              <a:t>Hilkiah</a:t>
            </a:r>
            <a:r>
              <a:rPr lang="en-US" sz="4000" dirty="0">
                <a:solidFill>
                  <a:schemeClr val="bg1"/>
                </a:solidFill>
              </a:rPr>
              <a:t>. I will put your robe on him, tie your belt around him, and transfer your authority to him. He will become a protector of the residents of </a:t>
            </a:r>
            <a:r>
              <a:rPr lang="en-US" sz="4000" dirty="0" err="1">
                <a:solidFill>
                  <a:schemeClr val="bg1"/>
                </a:solidFill>
              </a:rPr>
              <a:t>Yerushalayim</a:t>
            </a:r>
            <a:r>
              <a:rPr lang="en-US" sz="4000" dirty="0">
                <a:solidFill>
                  <a:schemeClr val="bg1"/>
                </a:solidFill>
              </a:rPr>
              <a:t> and of the people of </a:t>
            </a:r>
            <a:r>
              <a:rPr lang="en-US" sz="4000" dirty="0" err="1">
                <a:solidFill>
                  <a:schemeClr val="bg1"/>
                </a:solidFill>
              </a:rPr>
              <a:t>Yehudah</a:t>
            </a:r>
            <a:r>
              <a:rPr lang="en-US" sz="4000" dirty="0">
                <a:solidFill>
                  <a:schemeClr val="bg1"/>
                </a:solidFill>
              </a:rPr>
              <a:t>.</a:t>
            </a:r>
            <a:r>
              <a:rPr lang="en-US" sz="4000" baseline="30000" dirty="0">
                <a:solidFill>
                  <a:schemeClr val="bg1"/>
                </a:solidFill>
              </a:rPr>
              <a:t> </a:t>
            </a:r>
            <a:r>
              <a:rPr lang="en-US" sz="4000" dirty="0">
                <a:solidFill>
                  <a:schemeClr val="bg1"/>
                </a:solidFill>
              </a:rPr>
              <a:t> I will place the key to the house of David on his shoulder. When he opens the door, no one can close it; when he closes the door, no one can open it.  (</a:t>
            </a:r>
            <a:r>
              <a:rPr lang="en-US" sz="4000" dirty="0" err="1">
                <a:solidFill>
                  <a:schemeClr val="bg1"/>
                </a:solidFill>
              </a:rPr>
              <a:t>Yeshayahu</a:t>
            </a:r>
            <a:r>
              <a:rPr lang="en-US" sz="4000" dirty="0">
                <a:solidFill>
                  <a:schemeClr val="bg1"/>
                </a:solidFill>
              </a:rPr>
              <a:t> 22:20-22)</a:t>
            </a:r>
            <a:endParaRPr lang="en-US" sz="4000" dirty="0" smtClean="0">
              <a:solidFill>
                <a:schemeClr val="bg1"/>
              </a:solidFill>
            </a:endParaRPr>
          </a:p>
          <a:p>
            <a:pPr algn="ctr">
              <a:buNone/>
            </a:pPr>
            <a:endParaRPr lang="en-US" sz="4000" dirty="0">
              <a:solidFill>
                <a:schemeClr val="bg1"/>
              </a:solidFill>
            </a:endParaRPr>
          </a:p>
        </p:txBody>
      </p:sp>
    </p:spTree>
    <p:extLst>
      <p:ext uri="{BB962C8B-B14F-4D97-AF65-F5344CB8AC3E}">
        <p14:creationId xmlns:p14="http://schemas.microsoft.com/office/powerpoint/2010/main" val="398678200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685801"/>
            <a:ext cx="8058150" cy="5638800"/>
          </a:xfrm>
        </p:spPr>
        <p:txBody>
          <a:bodyPr>
            <a:normAutofit lnSpcReduction="10000"/>
          </a:bodyPr>
          <a:lstStyle/>
          <a:p>
            <a:pPr algn="ctr">
              <a:buNone/>
            </a:pPr>
            <a:r>
              <a:rPr lang="en-US" sz="4000" dirty="0">
                <a:solidFill>
                  <a:schemeClr val="bg1"/>
                </a:solidFill>
              </a:rPr>
              <a:t>To the angel of the congregation in Philadelphia write the following: "This is the solemn pronouncement of the Set-apart One, the True One, who holds the key of David, who opens doors no one can shut, and shuts doors no one can open" (</a:t>
            </a:r>
            <a:r>
              <a:rPr lang="en-US" sz="4000" dirty="0" smtClean="0">
                <a:solidFill>
                  <a:schemeClr val="bg1"/>
                </a:solidFill>
              </a:rPr>
              <a:t>Revelation </a:t>
            </a:r>
            <a:r>
              <a:rPr lang="en-US" sz="4000" dirty="0">
                <a:solidFill>
                  <a:schemeClr val="bg1"/>
                </a:solidFill>
              </a:rPr>
              <a:t>3:7</a:t>
            </a:r>
            <a:r>
              <a:rPr lang="en-US" sz="4000" dirty="0" smtClean="0">
                <a:solidFill>
                  <a:schemeClr val="bg1"/>
                </a:solidFill>
              </a:rPr>
              <a:t>)</a:t>
            </a:r>
          </a:p>
          <a:p>
            <a:pPr algn="ctr">
              <a:buNone/>
            </a:pPr>
            <a:r>
              <a:rPr lang="en-US" sz="4000" dirty="0" smtClean="0">
                <a:solidFill>
                  <a:schemeClr val="bg1"/>
                </a:solidFill>
              </a:rPr>
              <a:t>The “key” is the authority to rule</a:t>
            </a:r>
            <a:endParaRPr lang="en-US" sz="4000" dirty="0">
              <a:solidFill>
                <a:schemeClr val="bg1"/>
              </a:solidFill>
            </a:endParaRPr>
          </a:p>
        </p:txBody>
      </p:sp>
    </p:spTree>
    <p:extLst>
      <p:ext uri="{BB962C8B-B14F-4D97-AF65-F5344CB8AC3E}">
        <p14:creationId xmlns:p14="http://schemas.microsoft.com/office/powerpoint/2010/main" val="7672485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685801"/>
            <a:ext cx="8058150" cy="5638800"/>
          </a:xfrm>
        </p:spPr>
        <p:txBody>
          <a:bodyPr>
            <a:normAutofit fontScale="92500" lnSpcReduction="20000"/>
          </a:bodyPr>
          <a:lstStyle/>
          <a:p>
            <a:pPr algn="ctr">
              <a:buNone/>
            </a:pPr>
            <a:r>
              <a:rPr lang="en-US" sz="4000" dirty="0">
                <a:solidFill>
                  <a:schemeClr val="bg1"/>
                </a:solidFill>
              </a:rPr>
              <a:t>The "keys of the reign of the heavens" about which </a:t>
            </a:r>
            <a:r>
              <a:rPr lang="en-US" sz="4000" dirty="0" err="1" smtClean="0">
                <a:solidFill>
                  <a:schemeClr val="bg1"/>
                </a:solidFill>
              </a:rPr>
              <a:t>Yeshua</a:t>
            </a:r>
            <a:r>
              <a:rPr lang="en-US" sz="4000" dirty="0" smtClean="0">
                <a:solidFill>
                  <a:schemeClr val="bg1"/>
                </a:solidFill>
              </a:rPr>
              <a:t> </a:t>
            </a:r>
            <a:r>
              <a:rPr lang="en-US" sz="4000" dirty="0">
                <a:solidFill>
                  <a:schemeClr val="bg1"/>
                </a:solidFill>
              </a:rPr>
              <a:t>spoke to Peter is the authority given to the disciples of </a:t>
            </a:r>
            <a:r>
              <a:rPr lang="en-US" sz="4000" dirty="0" err="1" smtClean="0">
                <a:solidFill>
                  <a:schemeClr val="bg1"/>
                </a:solidFill>
              </a:rPr>
              <a:t>Yeshua</a:t>
            </a:r>
            <a:r>
              <a:rPr lang="en-US" sz="4000" dirty="0" smtClean="0">
                <a:solidFill>
                  <a:schemeClr val="bg1"/>
                </a:solidFill>
              </a:rPr>
              <a:t> </a:t>
            </a:r>
            <a:r>
              <a:rPr lang="en-US" sz="4000" dirty="0">
                <a:solidFill>
                  <a:schemeClr val="bg1"/>
                </a:solidFill>
              </a:rPr>
              <a:t>to manage and reign over his body by the use of the rules (Hebrew, </a:t>
            </a:r>
            <a:r>
              <a:rPr lang="en-US" sz="4000" i="1" dirty="0" err="1">
                <a:solidFill>
                  <a:schemeClr val="bg1"/>
                </a:solidFill>
              </a:rPr>
              <a:t>chukot</a:t>
            </a:r>
            <a:r>
              <a:rPr lang="en-US" sz="4000" dirty="0">
                <a:solidFill>
                  <a:schemeClr val="bg1"/>
                </a:solidFill>
              </a:rPr>
              <a:t>) and right-rulings (Hebrew, </a:t>
            </a:r>
            <a:r>
              <a:rPr lang="en-US" sz="4000" i="1" dirty="0" err="1">
                <a:solidFill>
                  <a:schemeClr val="bg1"/>
                </a:solidFill>
              </a:rPr>
              <a:t>mishpatim</a:t>
            </a:r>
            <a:r>
              <a:rPr lang="en-US" sz="4000" dirty="0">
                <a:solidFill>
                  <a:schemeClr val="bg1"/>
                </a:solidFill>
              </a:rPr>
              <a:t>) of the Torah.  These tools ("keys") are the means by which to instruct and manage the body of Messiah.  They are the laws and judgments by which all of Israel is to live.</a:t>
            </a:r>
            <a:endParaRPr lang="en-US" sz="4000" dirty="0">
              <a:solidFill>
                <a:schemeClr val="bg1"/>
              </a:solidFill>
            </a:endParaRPr>
          </a:p>
        </p:txBody>
      </p:sp>
    </p:spTree>
    <p:extLst>
      <p:ext uri="{BB962C8B-B14F-4D97-AF65-F5344CB8AC3E}">
        <p14:creationId xmlns:p14="http://schemas.microsoft.com/office/powerpoint/2010/main" val="325776269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685801"/>
            <a:ext cx="8058150" cy="5638800"/>
          </a:xfrm>
        </p:spPr>
        <p:txBody>
          <a:bodyPr>
            <a:normAutofit/>
          </a:bodyPr>
          <a:lstStyle/>
          <a:p>
            <a:pPr algn="ctr">
              <a:buNone/>
            </a:pPr>
            <a:r>
              <a:rPr lang="en-US" sz="4000" dirty="0" smtClean="0">
                <a:solidFill>
                  <a:schemeClr val="bg1"/>
                </a:solidFill>
              </a:rPr>
              <a:t>The Laws of the Land</a:t>
            </a:r>
          </a:p>
          <a:p>
            <a:pPr algn="ctr">
              <a:buNone/>
            </a:pPr>
            <a:r>
              <a:rPr lang="en-US" sz="4000" dirty="0">
                <a:solidFill>
                  <a:schemeClr val="bg1"/>
                </a:solidFill>
              </a:rPr>
              <a:t>Now this is the commandment - the rules and right-rulings that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your </a:t>
            </a:r>
            <a:r>
              <a:rPr lang="en-US" sz="4000" dirty="0" err="1">
                <a:solidFill>
                  <a:schemeClr val="bg1"/>
                </a:solidFill>
              </a:rPr>
              <a:t>Elohim</a:t>
            </a:r>
            <a:r>
              <a:rPr lang="en-US" sz="4000" dirty="0">
                <a:solidFill>
                  <a:schemeClr val="bg1"/>
                </a:solidFill>
              </a:rPr>
              <a:t> instructed me to teach you so that you may carry them out in the land where you are headed.... (</a:t>
            </a:r>
            <a:r>
              <a:rPr lang="en-US" sz="4000" dirty="0" err="1">
                <a:solidFill>
                  <a:schemeClr val="bg1"/>
                </a:solidFill>
              </a:rPr>
              <a:t>Devarim</a:t>
            </a:r>
            <a:r>
              <a:rPr lang="en-US" sz="4000" dirty="0">
                <a:solidFill>
                  <a:schemeClr val="bg1"/>
                </a:solidFill>
              </a:rPr>
              <a:t> 6:1)</a:t>
            </a:r>
            <a:endParaRPr lang="en-US" sz="4000" dirty="0">
              <a:solidFill>
                <a:schemeClr val="bg1"/>
              </a:solidFill>
            </a:endParaRPr>
          </a:p>
        </p:txBody>
      </p:sp>
    </p:spTree>
    <p:extLst>
      <p:ext uri="{BB962C8B-B14F-4D97-AF65-F5344CB8AC3E}">
        <p14:creationId xmlns:p14="http://schemas.microsoft.com/office/powerpoint/2010/main" val="417387110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685801"/>
            <a:ext cx="8058150" cy="5638800"/>
          </a:xfrm>
        </p:spPr>
        <p:txBody>
          <a:bodyPr>
            <a:normAutofit lnSpcReduction="10000"/>
          </a:bodyPr>
          <a:lstStyle/>
          <a:p>
            <a:pPr algn="ctr">
              <a:buNone/>
            </a:pPr>
            <a:r>
              <a:rPr lang="en-US" sz="4000" dirty="0" smtClean="0">
                <a:solidFill>
                  <a:schemeClr val="bg1"/>
                </a:solidFill>
              </a:rPr>
              <a:t>Is there any authority to change the laws and rulings of the Torah?</a:t>
            </a:r>
          </a:p>
          <a:p>
            <a:pPr algn="ctr">
              <a:buNone/>
            </a:pPr>
            <a:endParaRPr lang="en-US" sz="4000" dirty="0">
              <a:solidFill>
                <a:schemeClr val="bg1"/>
              </a:solidFill>
            </a:endParaRPr>
          </a:p>
          <a:p>
            <a:pPr algn="ctr">
              <a:buNone/>
            </a:pPr>
            <a:r>
              <a:rPr lang="en-US" sz="4000" dirty="0" smtClean="0">
                <a:solidFill>
                  <a:schemeClr val="bg1"/>
                </a:solidFill>
              </a:rPr>
              <a:t>All false religions take upon  themselves the authority to change God’s Law or have as a leader one who alone or a </a:t>
            </a:r>
            <a:r>
              <a:rPr lang="en-US" sz="4000" dirty="0" smtClean="0">
                <a:solidFill>
                  <a:schemeClr val="bg1"/>
                </a:solidFill>
              </a:rPr>
              <a:t>select group of people who </a:t>
            </a:r>
            <a:r>
              <a:rPr lang="en-US" sz="4000" dirty="0" smtClean="0">
                <a:solidFill>
                  <a:schemeClr val="bg1"/>
                </a:solidFill>
              </a:rPr>
              <a:t>can properly interpret the Law</a:t>
            </a:r>
          </a:p>
        </p:txBody>
      </p:sp>
    </p:spTree>
    <p:extLst>
      <p:ext uri="{BB962C8B-B14F-4D97-AF65-F5344CB8AC3E}">
        <p14:creationId xmlns:p14="http://schemas.microsoft.com/office/powerpoint/2010/main" val="345682456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685801"/>
            <a:ext cx="8058150" cy="5638800"/>
          </a:xfrm>
        </p:spPr>
        <p:txBody>
          <a:bodyPr>
            <a:normAutofit fontScale="92500" lnSpcReduction="20000"/>
          </a:bodyPr>
          <a:lstStyle/>
          <a:p>
            <a:pPr algn="ctr">
              <a:buNone/>
            </a:pPr>
            <a:r>
              <a:rPr lang="en-US" sz="4000" dirty="0">
                <a:solidFill>
                  <a:schemeClr val="bg1"/>
                </a:solidFill>
              </a:rPr>
              <a:t>Now, </a:t>
            </a:r>
            <a:r>
              <a:rPr lang="en-US" sz="4000" dirty="0" err="1">
                <a:solidFill>
                  <a:schemeClr val="bg1"/>
                </a:solidFill>
              </a:rPr>
              <a:t>Yisrael</a:t>
            </a:r>
            <a:r>
              <a:rPr lang="en-US" sz="4000" dirty="0">
                <a:solidFill>
                  <a:schemeClr val="bg1"/>
                </a:solidFill>
              </a:rPr>
              <a:t>, pay attention to the rules and right-rulings I am about to teach you, so that you might live and go on to enter and take possession of the land that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the </a:t>
            </a:r>
            <a:r>
              <a:rPr lang="en-US" sz="4000" dirty="0" err="1">
                <a:solidFill>
                  <a:schemeClr val="bg1"/>
                </a:solidFill>
              </a:rPr>
              <a:t>Elohim</a:t>
            </a:r>
            <a:r>
              <a:rPr lang="en-US" sz="4000" dirty="0">
                <a:solidFill>
                  <a:schemeClr val="bg1"/>
                </a:solidFill>
              </a:rPr>
              <a:t> of your ancestors, is giving you.</a:t>
            </a:r>
            <a:r>
              <a:rPr lang="en-US" sz="4000" baseline="30000" dirty="0">
                <a:solidFill>
                  <a:schemeClr val="bg1"/>
                </a:solidFill>
              </a:rPr>
              <a:t> </a:t>
            </a:r>
            <a:r>
              <a:rPr lang="en-US" sz="4000" dirty="0">
                <a:solidFill>
                  <a:schemeClr val="bg1"/>
                </a:solidFill>
              </a:rPr>
              <a:t> </a:t>
            </a:r>
            <a:r>
              <a:rPr lang="en-US" sz="4000" u="sng" dirty="0">
                <a:solidFill>
                  <a:schemeClr val="bg1"/>
                </a:solidFill>
              </a:rPr>
              <a:t>Do not add a thing to what I command you nor subtract from it</a:t>
            </a:r>
            <a:r>
              <a:rPr lang="en-US" sz="4000" dirty="0">
                <a:solidFill>
                  <a:schemeClr val="bg1"/>
                </a:solidFill>
              </a:rPr>
              <a:t>, so that you may keep the commandments of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your </a:t>
            </a:r>
            <a:r>
              <a:rPr lang="en-US" sz="4000" dirty="0" err="1">
                <a:solidFill>
                  <a:schemeClr val="bg1"/>
                </a:solidFill>
              </a:rPr>
              <a:t>Elohim</a:t>
            </a:r>
            <a:r>
              <a:rPr lang="en-US" sz="4000" dirty="0">
                <a:solidFill>
                  <a:schemeClr val="bg1"/>
                </a:solidFill>
              </a:rPr>
              <a:t> that I am delivering to you (</a:t>
            </a:r>
            <a:r>
              <a:rPr lang="en-US" sz="4000" dirty="0" err="1">
                <a:solidFill>
                  <a:schemeClr val="bg1"/>
                </a:solidFill>
              </a:rPr>
              <a:t>Devarim</a:t>
            </a:r>
            <a:r>
              <a:rPr lang="en-US" sz="4000" dirty="0">
                <a:solidFill>
                  <a:schemeClr val="bg1"/>
                </a:solidFill>
              </a:rPr>
              <a:t> [Deuteronomy] 4:1,2).</a:t>
            </a:r>
            <a:endParaRPr lang="en-US" sz="4000" dirty="0">
              <a:solidFill>
                <a:schemeClr val="bg1"/>
              </a:solidFill>
            </a:endParaRPr>
          </a:p>
        </p:txBody>
      </p:sp>
    </p:spTree>
    <p:extLst>
      <p:ext uri="{BB962C8B-B14F-4D97-AF65-F5344CB8AC3E}">
        <p14:creationId xmlns:p14="http://schemas.microsoft.com/office/powerpoint/2010/main" val="398678200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685801"/>
            <a:ext cx="8058150" cy="5638800"/>
          </a:xfrm>
        </p:spPr>
        <p:txBody>
          <a:bodyPr>
            <a:normAutofit fontScale="92500"/>
          </a:bodyPr>
          <a:lstStyle/>
          <a:p>
            <a:pPr algn="ctr">
              <a:buNone/>
            </a:pPr>
            <a:r>
              <a:rPr lang="en-US" sz="4000" dirty="0">
                <a:solidFill>
                  <a:schemeClr val="bg1"/>
                </a:solidFill>
              </a:rPr>
              <a:t>You must be careful to do everything I am commanding you. Do not add to it or subtract from it! (</a:t>
            </a:r>
            <a:r>
              <a:rPr lang="en-US" sz="4000" dirty="0" err="1">
                <a:solidFill>
                  <a:schemeClr val="bg1"/>
                </a:solidFill>
              </a:rPr>
              <a:t>Devarim</a:t>
            </a:r>
            <a:r>
              <a:rPr lang="en-US" sz="4000" dirty="0">
                <a:solidFill>
                  <a:schemeClr val="bg1"/>
                </a:solidFill>
              </a:rPr>
              <a:t> 12:32</a:t>
            </a:r>
            <a:r>
              <a:rPr lang="en-US" sz="4000" dirty="0" smtClean="0">
                <a:solidFill>
                  <a:schemeClr val="bg1"/>
                </a:solidFill>
              </a:rPr>
              <a:t>).</a:t>
            </a:r>
          </a:p>
          <a:p>
            <a:pPr marL="0" indent="0">
              <a:buNone/>
            </a:pP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your Instructions endure; they stand secure in heaven. (Psalm 119:89)</a:t>
            </a:r>
          </a:p>
          <a:p>
            <a:pPr marL="0" indent="0">
              <a:buNone/>
            </a:pPr>
            <a:r>
              <a:rPr lang="en-US" sz="4000" dirty="0">
                <a:solidFill>
                  <a:schemeClr val="bg1"/>
                </a:solidFill>
              </a:rPr>
              <a:t>Long ago I realized that you ordained your rules to last. (Psalm 119:152)</a:t>
            </a:r>
          </a:p>
          <a:p>
            <a:pPr marL="0" indent="0">
              <a:buNone/>
            </a:pPr>
            <a:r>
              <a:rPr lang="en-US" sz="4000" dirty="0">
                <a:solidFill>
                  <a:schemeClr val="bg1"/>
                </a:solidFill>
              </a:rPr>
              <a:t>Your justice endures, and your law is reliable. (Psalm 119:142)</a:t>
            </a:r>
          </a:p>
          <a:p>
            <a:pPr algn="ctr">
              <a:buNone/>
            </a:pPr>
            <a:endParaRPr lang="en-US" sz="4000" dirty="0">
              <a:solidFill>
                <a:schemeClr val="bg1"/>
              </a:solidFill>
            </a:endParaRPr>
          </a:p>
        </p:txBody>
      </p:sp>
    </p:spTree>
    <p:extLst>
      <p:ext uri="{BB962C8B-B14F-4D97-AF65-F5344CB8AC3E}">
        <p14:creationId xmlns:p14="http://schemas.microsoft.com/office/powerpoint/2010/main" val="7672485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685801"/>
            <a:ext cx="8058150" cy="5638800"/>
          </a:xfrm>
        </p:spPr>
        <p:txBody>
          <a:bodyPr>
            <a:normAutofit fontScale="92500" lnSpcReduction="10000"/>
          </a:bodyPr>
          <a:lstStyle/>
          <a:p>
            <a:pPr algn="ctr">
              <a:buNone/>
            </a:pPr>
            <a:r>
              <a:rPr lang="en-US" sz="4000" dirty="0" smtClean="0">
                <a:solidFill>
                  <a:schemeClr val="bg1"/>
                </a:solidFill>
              </a:rPr>
              <a:t>Binding and Loosing</a:t>
            </a:r>
          </a:p>
          <a:p>
            <a:pPr algn="ctr">
              <a:buNone/>
            </a:pPr>
            <a:r>
              <a:rPr lang="en-US" sz="4000" dirty="0" smtClean="0">
                <a:solidFill>
                  <a:schemeClr val="bg1"/>
                </a:solidFill>
              </a:rPr>
              <a:t>“whatever </a:t>
            </a:r>
            <a:r>
              <a:rPr lang="en-US" sz="4000" dirty="0">
                <a:solidFill>
                  <a:schemeClr val="bg1"/>
                </a:solidFill>
              </a:rPr>
              <a:t>you bind on earth shall be having been bound in the heavens, and whatever you loosen on earth shall be having been loosened in the </a:t>
            </a:r>
            <a:r>
              <a:rPr lang="en-US" sz="4000" dirty="0" smtClean="0">
                <a:solidFill>
                  <a:schemeClr val="bg1"/>
                </a:solidFill>
              </a:rPr>
              <a:t>heavens”</a:t>
            </a:r>
          </a:p>
          <a:p>
            <a:pPr algn="ctr">
              <a:buNone/>
            </a:pPr>
            <a:r>
              <a:rPr lang="en-US" sz="4000" dirty="0"/>
              <a:t> </a:t>
            </a:r>
            <a:r>
              <a:rPr lang="en-US" sz="4000" dirty="0" smtClean="0">
                <a:solidFill>
                  <a:schemeClr val="bg1"/>
                </a:solidFill>
              </a:rPr>
              <a:t>The </a:t>
            </a:r>
            <a:r>
              <a:rPr lang="en-US" sz="4000" dirty="0">
                <a:solidFill>
                  <a:schemeClr val="bg1"/>
                </a:solidFill>
              </a:rPr>
              <a:t>periphrastic future perfect tense of the Greek text.  It is constructed by attaching the future tense of the "to be" verb to the perfect participle of the action verbs</a:t>
            </a:r>
            <a:r>
              <a:rPr lang="en-US" sz="4000" dirty="0" smtClean="0">
                <a:solidFill>
                  <a:schemeClr val="bg1"/>
                </a:solidFill>
              </a:rPr>
              <a:t>.</a:t>
            </a:r>
            <a:endParaRPr lang="en-US" sz="4000" dirty="0">
              <a:solidFill>
                <a:schemeClr val="bg1"/>
              </a:solidFill>
            </a:endParaRPr>
          </a:p>
        </p:txBody>
      </p:sp>
    </p:spTree>
    <p:extLst>
      <p:ext uri="{BB962C8B-B14F-4D97-AF65-F5344CB8AC3E}">
        <p14:creationId xmlns:p14="http://schemas.microsoft.com/office/powerpoint/2010/main" val="3257762697"/>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685801"/>
            <a:ext cx="8058150" cy="5638800"/>
          </a:xfrm>
        </p:spPr>
        <p:txBody>
          <a:bodyPr>
            <a:normAutofit/>
          </a:bodyPr>
          <a:lstStyle/>
          <a:p>
            <a:pPr algn="ctr">
              <a:buNone/>
            </a:pPr>
            <a:r>
              <a:rPr lang="en-US" sz="4000" dirty="0">
                <a:solidFill>
                  <a:schemeClr val="bg1"/>
                </a:solidFill>
              </a:rPr>
              <a:t>It essentially means, "when this judgment is 'bound,' it shall already have been bound in heaven" and "when the judgment is 'loosed' (released), it shall already have been released in heaven."  The action, when declared by the disciples, will at that point in time already have been done by heaven</a:t>
            </a:r>
            <a:r>
              <a:rPr lang="en-US" sz="4000" dirty="0" smtClean="0">
                <a:solidFill>
                  <a:schemeClr val="bg1"/>
                </a:solidFill>
              </a:rPr>
              <a:t>.  Why?</a:t>
            </a:r>
            <a:endParaRPr lang="en-US" sz="4000" dirty="0">
              <a:solidFill>
                <a:schemeClr val="bg1"/>
              </a:solidFill>
            </a:endParaRPr>
          </a:p>
        </p:txBody>
      </p:sp>
    </p:spTree>
    <p:extLst>
      <p:ext uri="{BB962C8B-B14F-4D97-AF65-F5344CB8AC3E}">
        <p14:creationId xmlns:p14="http://schemas.microsoft.com/office/powerpoint/2010/main" val="3456824567"/>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685801"/>
            <a:ext cx="8058150" cy="5638800"/>
          </a:xfrm>
        </p:spPr>
        <p:txBody>
          <a:bodyPr>
            <a:normAutofit/>
          </a:bodyPr>
          <a:lstStyle/>
          <a:p>
            <a:pPr algn="ctr">
              <a:buNone/>
            </a:pPr>
            <a:r>
              <a:rPr lang="en-US" sz="4000" dirty="0" smtClean="0">
                <a:solidFill>
                  <a:schemeClr val="bg1"/>
                </a:solidFill>
              </a:rPr>
              <a:t>Does this authority enable </a:t>
            </a:r>
            <a:r>
              <a:rPr lang="en-US" sz="4000" dirty="0" err="1" smtClean="0">
                <a:solidFill>
                  <a:schemeClr val="bg1"/>
                </a:solidFill>
              </a:rPr>
              <a:t>Yeshua’s</a:t>
            </a:r>
            <a:r>
              <a:rPr lang="en-US" sz="4000" dirty="0" smtClean="0">
                <a:solidFill>
                  <a:schemeClr val="bg1"/>
                </a:solidFill>
              </a:rPr>
              <a:t> disciples to decide on their own how to judge the body of Messiah?</a:t>
            </a:r>
          </a:p>
          <a:p>
            <a:pPr algn="ctr">
              <a:buNone/>
            </a:pPr>
            <a:r>
              <a:rPr lang="en-US" sz="4000" dirty="0" smtClean="0">
                <a:solidFill>
                  <a:schemeClr val="bg1"/>
                </a:solidFill>
              </a:rPr>
              <a:t>(This is Roman Catholic teaching)</a:t>
            </a:r>
          </a:p>
          <a:p>
            <a:pPr algn="ctr">
              <a:buNone/>
            </a:pPr>
            <a:r>
              <a:rPr lang="en-US" sz="4000" dirty="0" smtClean="0">
                <a:solidFill>
                  <a:schemeClr val="bg1"/>
                </a:solidFill>
              </a:rPr>
              <a:t>Can a leader make his own decision about how to judge someone?</a:t>
            </a:r>
            <a:endParaRPr lang="en-US" sz="4000" dirty="0">
              <a:solidFill>
                <a:schemeClr val="bg1"/>
              </a:solidFill>
            </a:endParaRPr>
          </a:p>
        </p:txBody>
      </p:sp>
    </p:spTree>
    <p:extLst>
      <p:ext uri="{BB962C8B-B14F-4D97-AF65-F5344CB8AC3E}">
        <p14:creationId xmlns:p14="http://schemas.microsoft.com/office/powerpoint/2010/main" val="422056788"/>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685801"/>
            <a:ext cx="8058150" cy="5638800"/>
          </a:xfrm>
        </p:spPr>
        <p:txBody>
          <a:bodyPr>
            <a:normAutofit fontScale="92500" lnSpcReduction="20000"/>
          </a:bodyPr>
          <a:lstStyle/>
          <a:p>
            <a:pPr algn="ctr">
              <a:buNone/>
            </a:pPr>
            <a:r>
              <a:rPr lang="en-US" sz="4000" dirty="0" smtClean="0">
                <a:solidFill>
                  <a:schemeClr val="bg1"/>
                </a:solidFill>
              </a:rPr>
              <a:t>Messiah Will Judge the Nations</a:t>
            </a:r>
          </a:p>
          <a:p>
            <a:pPr algn="ctr">
              <a:buNone/>
            </a:pPr>
            <a:r>
              <a:rPr lang="en-US" sz="4000" dirty="0" smtClean="0">
                <a:solidFill>
                  <a:schemeClr val="bg1"/>
                </a:solidFill>
              </a:rPr>
              <a:t>...</a:t>
            </a:r>
            <a:r>
              <a:rPr lang="en-US" sz="4000" dirty="0">
                <a:solidFill>
                  <a:schemeClr val="bg1"/>
                </a:solidFill>
              </a:rPr>
              <a:t>and many nations will come, saying, "Come on! Let's go up to </a:t>
            </a:r>
            <a:r>
              <a:rPr lang="en-US" sz="4000" dirty="0" err="1" smtClean="0">
                <a:solidFill>
                  <a:schemeClr val="bg1"/>
                </a:solidFill>
              </a:rPr>
              <a:t>Yehovah's</a:t>
            </a:r>
            <a:r>
              <a:rPr lang="en-US" sz="4000" dirty="0" smtClean="0">
                <a:solidFill>
                  <a:schemeClr val="bg1"/>
                </a:solidFill>
              </a:rPr>
              <a:t> </a:t>
            </a:r>
            <a:r>
              <a:rPr lang="en-US" sz="4000" dirty="0">
                <a:solidFill>
                  <a:schemeClr val="bg1"/>
                </a:solidFill>
              </a:rPr>
              <a:t>mountain, to the temple of </a:t>
            </a:r>
            <a:r>
              <a:rPr lang="en-US" sz="4000" dirty="0" err="1">
                <a:solidFill>
                  <a:schemeClr val="bg1"/>
                </a:solidFill>
              </a:rPr>
              <a:t>Ya'acov's</a:t>
            </a:r>
            <a:r>
              <a:rPr lang="en-US" sz="4000" dirty="0">
                <a:solidFill>
                  <a:schemeClr val="bg1"/>
                </a:solidFill>
              </a:rPr>
              <a:t> </a:t>
            </a:r>
            <a:r>
              <a:rPr lang="en-US" sz="4000" dirty="0" err="1">
                <a:solidFill>
                  <a:schemeClr val="bg1"/>
                </a:solidFill>
              </a:rPr>
              <a:t>Elohim</a:t>
            </a:r>
            <a:r>
              <a:rPr lang="en-US" sz="4000" dirty="0">
                <a:solidFill>
                  <a:schemeClr val="bg1"/>
                </a:solidFill>
              </a:rPr>
              <a:t>, so he can teach us his commands, and we can live by his laws." For Zion will be the source of instruction, and </a:t>
            </a:r>
            <a:r>
              <a:rPr lang="en-US" sz="4000" dirty="0" err="1" smtClean="0">
                <a:solidFill>
                  <a:schemeClr val="bg1"/>
                </a:solidFill>
              </a:rPr>
              <a:t>Yehovah's</a:t>
            </a:r>
            <a:r>
              <a:rPr lang="en-US" sz="4000" dirty="0" smtClean="0">
                <a:solidFill>
                  <a:schemeClr val="bg1"/>
                </a:solidFill>
              </a:rPr>
              <a:t> </a:t>
            </a:r>
            <a:r>
              <a:rPr lang="en-US" sz="4000" dirty="0">
                <a:solidFill>
                  <a:schemeClr val="bg1"/>
                </a:solidFill>
              </a:rPr>
              <a:t>teachings will proceed from </a:t>
            </a:r>
            <a:r>
              <a:rPr lang="en-US" sz="4000" dirty="0" err="1">
                <a:solidFill>
                  <a:schemeClr val="bg1"/>
                </a:solidFill>
              </a:rPr>
              <a:t>Yerushalayim</a:t>
            </a:r>
            <a:r>
              <a:rPr lang="en-US" sz="4000" dirty="0">
                <a:solidFill>
                  <a:schemeClr val="bg1"/>
                </a:solidFill>
              </a:rPr>
              <a:t>.  He will arbitrate between many peoples, and mediate for many distant nations. (Micah 4:2,3)</a:t>
            </a:r>
            <a:endParaRPr lang="en-US" sz="4000" dirty="0">
              <a:solidFill>
                <a:schemeClr val="bg1"/>
              </a:solidFill>
            </a:endParaRPr>
          </a:p>
        </p:txBody>
      </p:sp>
    </p:spTree>
    <p:extLst>
      <p:ext uri="{BB962C8B-B14F-4D97-AF65-F5344CB8AC3E}">
        <p14:creationId xmlns:p14="http://schemas.microsoft.com/office/powerpoint/2010/main" val="3986782003"/>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685801"/>
            <a:ext cx="8058150" cy="5638800"/>
          </a:xfrm>
        </p:spPr>
        <p:txBody>
          <a:bodyPr>
            <a:normAutofit fontScale="92500" lnSpcReduction="10000"/>
          </a:bodyPr>
          <a:lstStyle/>
          <a:p>
            <a:pPr marL="0" indent="0" algn="ctr">
              <a:buNone/>
            </a:pPr>
            <a:r>
              <a:rPr lang="en-US" sz="4000" dirty="0" smtClean="0">
                <a:solidFill>
                  <a:schemeClr val="bg1"/>
                </a:solidFill>
              </a:rPr>
              <a:t>Paul Exercises His Authority in Corinth</a:t>
            </a:r>
          </a:p>
          <a:p>
            <a:pPr marL="0" indent="0">
              <a:buNone/>
            </a:pPr>
            <a:r>
              <a:rPr lang="en-US" sz="4000" dirty="0" smtClean="0">
                <a:solidFill>
                  <a:schemeClr val="bg1"/>
                </a:solidFill>
              </a:rPr>
              <a:t>It </a:t>
            </a:r>
            <a:r>
              <a:rPr lang="en-US" sz="4000" dirty="0">
                <a:solidFill>
                  <a:schemeClr val="bg1"/>
                </a:solidFill>
              </a:rPr>
              <a:t>is actually reported that there is sexual immorality among you, and of a kind that does not occur even among pagans: A man has his father's wife.</a:t>
            </a:r>
          </a:p>
          <a:p>
            <a:pPr marL="0" indent="0">
              <a:buNone/>
            </a:pPr>
            <a:r>
              <a:rPr lang="en-US" sz="4000" dirty="0" smtClean="0">
                <a:solidFill>
                  <a:schemeClr val="bg1"/>
                </a:solidFill>
              </a:rPr>
              <a:t>And </a:t>
            </a:r>
            <a:r>
              <a:rPr lang="en-US" sz="4000" dirty="0">
                <a:solidFill>
                  <a:schemeClr val="bg1"/>
                </a:solidFill>
              </a:rPr>
              <a:t>you are proud! Shouldn't you rather have been filled with grief and have put out of your fellowship the man who did this</a:t>
            </a:r>
            <a:r>
              <a:rPr lang="en-US" sz="4000" dirty="0" smtClean="0">
                <a:solidFill>
                  <a:schemeClr val="bg1"/>
                </a:solidFill>
              </a:rPr>
              <a:t>? (1 Corinthians 5:1-2)</a:t>
            </a:r>
            <a:endParaRPr lang="en-US" sz="4000" dirty="0">
              <a:solidFill>
                <a:schemeClr val="bg1"/>
              </a:solidFill>
            </a:endParaRPr>
          </a:p>
          <a:p>
            <a:r>
              <a:rPr lang="en-US" sz="4000" dirty="0">
                <a:solidFill>
                  <a:schemeClr val="bg1"/>
                </a:solidFill>
              </a:rPr>
              <a:t> </a:t>
            </a:r>
            <a:endParaRPr lang="en-US" sz="4000" dirty="0">
              <a:solidFill>
                <a:schemeClr val="bg1"/>
              </a:solidFill>
            </a:endParaRPr>
          </a:p>
        </p:txBody>
      </p:sp>
    </p:spTree>
    <p:extLst>
      <p:ext uri="{BB962C8B-B14F-4D97-AF65-F5344CB8AC3E}">
        <p14:creationId xmlns:p14="http://schemas.microsoft.com/office/powerpoint/2010/main" val="76724859"/>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685801"/>
            <a:ext cx="8058150" cy="5638800"/>
          </a:xfrm>
        </p:spPr>
        <p:txBody>
          <a:bodyPr>
            <a:normAutofit/>
          </a:bodyPr>
          <a:lstStyle/>
          <a:p>
            <a:pPr algn="ctr">
              <a:buNone/>
            </a:pPr>
            <a:r>
              <a:rPr lang="en-US" sz="4000" dirty="0" smtClean="0">
                <a:solidFill>
                  <a:schemeClr val="bg1"/>
                </a:solidFill>
              </a:rPr>
              <a:t>The Torah Judgment</a:t>
            </a:r>
          </a:p>
          <a:p>
            <a:pPr algn="ctr">
              <a:buNone/>
            </a:pPr>
            <a:r>
              <a:rPr lang="en-US" sz="4000" dirty="0">
                <a:solidFill>
                  <a:schemeClr val="bg1"/>
                </a:solidFill>
              </a:rPr>
              <a:t> </a:t>
            </a:r>
            <a:r>
              <a:rPr lang="en-US" sz="4000" dirty="0" smtClean="0">
                <a:solidFill>
                  <a:schemeClr val="bg1"/>
                </a:solidFill>
              </a:rPr>
              <a:t>"</a:t>
            </a:r>
            <a:r>
              <a:rPr lang="en-US" sz="4000" dirty="0">
                <a:solidFill>
                  <a:schemeClr val="bg1"/>
                </a:solidFill>
              </a:rPr>
              <a:t>'Do not have sexual relations with your father's wife; that would dishonor your father</a:t>
            </a:r>
            <a:r>
              <a:rPr lang="en-US" sz="4000" dirty="0" smtClean="0">
                <a:solidFill>
                  <a:schemeClr val="bg1"/>
                </a:solidFill>
              </a:rPr>
              <a:t>.(Leviticus 18:8)</a:t>
            </a:r>
          </a:p>
          <a:p>
            <a:pPr algn="ctr">
              <a:buNone/>
            </a:pPr>
            <a:r>
              <a:rPr lang="en-US" sz="4000" dirty="0">
                <a:solidFill>
                  <a:schemeClr val="bg1"/>
                </a:solidFill>
              </a:rPr>
              <a:t> </a:t>
            </a:r>
            <a:r>
              <a:rPr lang="en-US" sz="4000" dirty="0" smtClean="0">
                <a:solidFill>
                  <a:schemeClr val="bg1"/>
                </a:solidFill>
              </a:rPr>
              <a:t>"</a:t>
            </a:r>
            <a:r>
              <a:rPr lang="en-US" sz="4000" dirty="0">
                <a:solidFill>
                  <a:schemeClr val="bg1"/>
                </a:solidFill>
              </a:rPr>
              <a:t>'Everyone who does any of these detestable things-- such persons must be cut off from their people</a:t>
            </a:r>
            <a:r>
              <a:rPr lang="en-US" sz="4000" dirty="0" smtClean="0">
                <a:solidFill>
                  <a:schemeClr val="bg1"/>
                </a:solidFill>
              </a:rPr>
              <a:t>.</a:t>
            </a:r>
            <a:r>
              <a:rPr lang="en-US" sz="4000" dirty="0">
                <a:solidFill>
                  <a:schemeClr val="bg1"/>
                </a:solidFill>
              </a:rPr>
              <a:t> </a:t>
            </a:r>
            <a:r>
              <a:rPr lang="en-US" sz="4000" dirty="0" smtClean="0">
                <a:solidFill>
                  <a:schemeClr val="bg1"/>
                </a:solidFill>
              </a:rPr>
              <a:t>(Leviticus 18:29)</a:t>
            </a:r>
            <a:endParaRPr lang="en-US" sz="4000" dirty="0">
              <a:solidFill>
                <a:schemeClr val="bg1"/>
              </a:solidFill>
            </a:endParaRPr>
          </a:p>
        </p:txBody>
      </p:sp>
    </p:spTree>
    <p:extLst>
      <p:ext uri="{BB962C8B-B14F-4D97-AF65-F5344CB8AC3E}">
        <p14:creationId xmlns:p14="http://schemas.microsoft.com/office/powerpoint/2010/main" val="3257762697"/>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685801"/>
            <a:ext cx="8058150" cy="5638800"/>
          </a:xfrm>
        </p:spPr>
        <p:txBody>
          <a:bodyPr>
            <a:normAutofit fontScale="77500" lnSpcReduction="20000"/>
          </a:bodyPr>
          <a:lstStyle/>
          <a:p>
            <a:pPr algn="ctr">
              <a:buNone/>
            </a:pPr>
            <a:r>
              <a:rPr lang="en-US" sz="4000" dirty="0">
                <a:solidFill>
                  <a:schemeClr val="bg1"/>
                </a:solidFill>
              </a:rPr>
              <a:t>Paul’s Judgment of the Immoral One</a:t>
            </a:r>
          </a:p>
          <a:p>
            <a:pPr marL="0" indent="0">
              <a:buNone/>
            </a:pPr>
            <a:r>
              <a:rPr lang="en-US" sz="4000" baseline="30000" dirty="0">
                <a:solidFill>
                  <a:schemeClr val="bg1"/>
                </a:solidFill>
              </a:rPr>
              <a:t>3</a:t>
            </a:r>
            <a:r>
              <a:rPr lang="en-US" sz="4000" dirty="0">
                <a:solidFill>
                  <a:schemeClr val="bg1"/>
                </a:solidFill>
              </a:rPr>
              <a:t> Even though I am not physically present, I am with you in spirit. And I have already passed judgment on the one who did this, just as if I were present.</a:t>
            </a:r>
          </a:p>
          <a:p>
            <a:pPr marL="0" indent="0">
              <a:buNone/>
            </a:pPr>
            <a:r>
              <a:rPr lang="en-US" sz="4000" baseline="30000" dirty="0" smtClean="0">
                <a:solidFill>
                  <a:schemeClr val="bg1"/>
                </a:solidFill>
              </a:rPr>
              <a:t>4</a:t>
            </a:r>
            <a:r>
              <a:rPr lang="en-US" sz="4000" dirty="0" smtClean="0">
                <a:solidFill>
                  <a:schemeClr val="bg1"/>
                </a:solidFill>
              </a:rPr>
              <a:t> </a:t>
            </a:r>
            <a:r>
              <a:rPr lang="en-US" sz="4000" dirty="0">
                <a:solidFill>
                  <a:schemeClr val="bg1"/>
                </a:solidFill>
              </a:rPr>
              <a:t>When you are assembled in the name of our Master </a:t>
            </a:r>
            <a:r>
              <a:rPr lang="en-US" sz="4000" dirty="0" err="1" smtClean="0">
                <a:solidFill>
                  <a:schemeClr val="bg1"/>
                </a:solidFill>
              </a:rPr>
              <a:t>Yeshua</a:t>
            </a:r>
            <a:r>
              <a:rPr lang="en-US" sz="4000" dirty="0" smtClean="0">
                <a:solidFill>
                  <a:schemeClr val="bg1"/>
                </a:solidFill>
              </a:rPr>
              <a:t> </a:t>
            </a:r>
            <a:r>
              <a:rPr lang="en-US" sz="4000" dirty="0">
                <a:solidFill>
                  <a:schemeClr val="bg1"/>
                </a:solidFill>
              </a:rPr>
              <a:t>and I am with you in spirit, and the power of our Master </a:t>
            </a:r>
            <a:r>
              <a:rPr lang="en-US" sz="4000" dirty="0" err="1" smtClean="0">
                <a:solidFill>
                  <a:schemeClr val="bg1"/>
                </a:solidFill>
              </a:rPr>
              <a:t>Yeshua</a:t>
            </a:r>
            <a:r>
              <a:rPr lang="en-US" sz="4000" dirty="0" smtClean="0">
                <a:solidFill>
                  <a:schemeClr val="bg1"/>
                </a:solidFill>
              </a:rPr>
              <a:t> </a:t>
            </a:r>
            <a:r>
              <a:rPr lang="en-US" sz="4000" dirty="0">
                <a:solidFill>
                  <a:schemeClr val="bg1"/>
                </a:solidFill>
              </a:rPr>
              <a:t>is present,</a:t>
            </a:r>
          </a:p>
          <a:p>
            <a:pPr marL="0" indent="0">
              <a:buNone/>
            </a:pPr>
            <a:r>
              <a:rPr lang="en-US" sz="4000" baseline="30000" dirty="0" smtClean="0">
                <a:solidFill>
                  <a:schemeClr val="bg1"/>
                </a:solidFill>
              </a:rPr>
              <a:t>5</a:t>
            </a:r>
            <a:r>
              <a:rPr lang="en-US" sz="4000" dirty="0" smtClean="0">
                <a:solidFill>
                  <a:schemeClr val="bg1"/>
                </a:solidFill>
              </a:rPr>
              <a:t> </a:t>
            </a:r>
            <a:r>
              <a:rPr lang="en-US" sz="4000" dirty="0">
                <a:solidFill>
                  <a:schemeClr val="bg1"/>
                </a:solidFill>
              </a:rPr>
              <a:t>hand this man over to Satan, so that the sinful nature may be destroyed and his spirit saved on the day of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(1 Corinthians 5)</a:t>
            </a:r>
          </a:p>
          <a:p>
            <a:pPr algn="ctr">
              <a:buNone/>
            </a:pPr>
            <a:endParaRPr lang="en-US" sz="4000" dirty="0">
              <a:solidFill>
                <a:schemeClr val="bg1"/>
              </a:solidFill>
            </a:endParaRPr>
          </a:p>
        </p:txBody>
      </p:sp>
    </p:spTree>
    <p:extLst>
      <p:ext uri="{BB962C8B-B14F-4D97-AF65-F5344CB8AC3E}">
        <p14:creationId xmlns:p14="http://schemas.microsoft.com/office/powerpoint/2010/main" val="3456824567"/>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685801"/>
            <a:ext cx="8058150" cy="5638800"/>
          </a:xfrm>
        </p:spPr>
        <p:txBody>
          <a:bodyPr>
            <a:normAutofit/>
          </a:bodyPr>
          <a:lstStyle/>
          <a:p>
            <a:pPr algn="ctr">
              <a:buNone/>
            </a:pPr>
            <a:r>
              <a:rPr lang="en-US" sz="4000" dirty="0" smtClean="0">
                <a:solidFill>
                  <a:schemeClr val="bg1"/>
                </a:solidFill>
              </a:rPr>
              <a:t>Redirect!</a:t>
            </a:r>
          </a:p>
          <a:p>
            <a:pPr marL="0" indent="0">
              <a:buNone/>
            </a:pPr>
            <a:r>
              <a:rPr lang="en-US" sz="4000" baseline="30000" dirty="0" smtClean="0">
                <a:solidFill>
                  <a:schemeClr val="bg1"/>
                </a:solidFill>
              </a:rPr>
              <a:t>6</a:t>
            </a:r>
            <a:r>
              <a:rPr lang="en-US" sz="4000" dirty="0" smtClean="0">
                <a:solidFill>
                  <a:schemeClr val="bg1"/>
                </a:solidFill>
              </a:rPr>
              <a:t> </a:t>
            </a:r>
            <a:r>
              <a:rPr lang="en-US" sz="4000" dirty="0">
                <a:solidFill>
                  <a:schemeClr val="bg1"/>
                </a:solidFill>
              </a:rPr>
              <a:t>The punishment inflicted on him by the majority is sufficient for him.</a:t>
            </a:r>
          </a:p>
          <a:p>
            <a:pPr marL="0" indent="0">
              <a:buNone/>
            </a:pPr>
            <a:r>
              <a:rPr lang="en-US" sz="4000" baseline="30000" dirty="0" smtClean="0">
                <a:solidFill>
                  <a:schemeClr val="bg1"/>
                </a:solidFill>
              </a:rPr>
              <a:t>7</a:t>
            </a:r>
            <a:r>
              <a:rPr lang="en-US" sz="4000" dirty="0" smtClean="0">
                <a:solidFill>
                  <a:schemeClr val="bg1"/>
                </a:solidFill>
              </a:rPr>
              <a:t> </a:t>
            </a:r>
            <a:r>
              <a:rPr lang="en-US" sz="4000" dirty="0">
                <a:solidFill>
                  <a:schemeClr val="bg1"/>
                </a:solidFill>
              </a:rPr>
              <a:t>Now instead, you ought to forgive and comfort him, so that he will not be overwhelmed by excessive sorrow.</a:t>
            </a:r>
          </a:p>
          <a:p>
            <a:pPr marL="0" indent="0">
              <a:buNone/>
            </a:pPr>
            <a:r>
              <a:rPr lang="en-US" sz="4000" baseline="30000" dirty="0" smtClean="0">
                <a:solidFill>
                  <a:schemeClr val="bg1"/>
                </a:solidFill>
              </a:rPr>
              <a:t>8</a:t>
            </a:r>
            <a:r>
              <a:rPr lang="en-US" sz="4000" dirty="0" smtClean="0">
                <a:solidFill>
                  <a:schemeClr val="bg1"/>
                </a:solidFill>
              </a:rPr>
              <a:t> </a:t>
            </a:r>
            <a:r>
              <a:rPr lang="en-US" sz="4000" dirty="0">
                <a:solidFill>
                  <a:schemeClr val="bg1"/>
                </a:solidFill>
              </a:rPr>
              <a:t>I urge you, therefore, to reaffirm your love for him</a:t>
            </a:r>
            <a:r>
              <a:rPr lang="en-US" sz="4000" dirty="0" smtClean="0">
                <a:solidFill>
                  <a:schemeClr val="bg1"/>
                </a:solidFill>
              </a:rPr>
              <a:t>.</a:t>
            </a:r>
            <a:r>
              <a:rPr lang="en-US" sz="4000" dirty="0">
                <a:solidFill>
                  <a:schemeClr val="bg1"/>
                </a:solidFill>
              </a:rPr>
              <a:t> </a:t>
            </a:r>
            <a:r>
              <a:rPr lang="en-US" sz="4000" dirty="0" smtClean="0">
                <a:solidFill>
                  <a:schemeClr val="bg1"/>
                </a:solidFill>
              </a:rPr>
              <a:t>(2 Corinthians 2)</a:t>
            </a:r>
            <a:endParaRPr lang="en-US" sz="4000" dirty="0"/>
          </a:p>
        </p:txBody>
      </p:sp>
    </p:spTree>
    <p:extLst>
      <p:ext uri="{BB962C8B-B14F-4D97-AF65-F5344CB8AC3E}">
        <p14:creationId xmlns:p14="http://schemas.microsoft.com/office/powerpoint/2010/main" val="3982832292"/>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876303"/>
            <a:ext cx="8001000" cy="5143500"/>
          </a:xfrm>
        </p:spPr>
        <p:txBody>
          <a:bodyPr>
            <a:normAutofit fontScale="77500" lnSpcReduction="20000"/>
          </a:bodyPr>
          <a:lstStyle/>
          <a:p>
            <a:pPr marL="0" indent="0">
              <a:buNone/>
            </a:pPr>
            <a:r>
              <a:rPr lang="en-US" sz="4000" dirty="0" smtClean="0">
                <a:solidFill>
                  <a:schemeClr val="bg1"/>
                </a:solidFill>
              </a:rPr>
              <a:t>If </a:t>
            </a:r>
            <a:r>
              <a:rPr lang="en-US" sz="4000" dirty="0">
                <a:solidFill>
                  <a:schemeClr val="bg1"/>
                </a:solidFill>
              </a:rPr>
              <a:t>any of you has a dispute with another, dare he take it before the ungodly for judgment instead of before the saints?</a:t>
            </a:r>
          </a:p>
          <a:p>
            <a:pPr marL="0" indent="0">
              <a:buNone/>
            </a:pPr>
            <a:r>
              <a:rPr lang="en-US" sz="4000" baseline="30000" dirty="0" smtClean="0">
                <a:solidFill>
                  <a:schemeClr val="bg1"/>
                </a:solidFill>
              </a:rPr>
              <a:t>2</a:t>
            </a:r>
            <a:r>
              <a:rPr lang="en-US" sz="4000" dirty="0" smtClean="0">
                <a:solidFill>
                  <a:schemeClr val="bg1"/>
                </a:solidFill>
              </a:rPr>
              <a:t> </a:t>
            </a:r>
            <a:r>
              <a:rPr lang="en-US" sz="4000" dirty="0">
                <a:solidFill>
                  <a:schemeClr val="bg1"/>
                </a:solidFill>
              </a:rPr>
              <a:t>Do you not know that the saints will judge the world? And if you are to judge the world, are you not competent to judge trivial cases?</a:t>
            </a:r>
          </a:p>
          <a:p>
            <a:pPr marL="0" indent="0">
              <a:buNone/>
            </a:pPr>
            <a:r>
              <a:rPr lang="en-US" sz="4000" baseline="30000" dirty="0" smtClean="0">
                <a:solidFill>
                  <a:schemeClr val="bg1"/>
                </a:solidFill>
              </a:rPr>
              <a:t>3</a:t>
            </a:r>
            <a:r>
              <a:rPr lang="en-US" sz="4000" dirty="0" smtClean="0">
                <a:solidFill>
                  <a:schemeClr val="bg1"/>
                </a:solidFill>
              </a:rPr>
              <a:t> </a:t>
            </a:r>
            <a:r>
              <a:rPr lang="en-US" sz="4000" dirty="0">
                <a:solidFill>
                  <a:schemeClr val="bg1"/>
                </a:solidFill>
              </a:rPr>
              <a:t>Do you not know that we will judge angels? How much more the things of this life!</a:t>
            </a:r>
          </a:p>
          <a:p>
            <a:pPr marL="0" indent="0">
              <a:buNone/>
            </a:pPr>
            <a:r>
              <a:rPr lang="en-US" sz="4000" baseline="30000" dirty="0" smtClean="0">
                <a:solidFill>
                  <a:schemeClr val="bg1"/>
                </a:solidFill>
              </a:rPr>
              <a:t>4</a:t>
            </a:r>
            <a:r>
              <a:rPr lang="en-US" sz="4000" dirty="0" smtClean="0">
                <a:solidFill>
                  <a:schemeClr val="bg1"/>
                </a:solidFill>
              </a:rPr>
              <a:t> </a:t>
            </a:r>
            <a:r>
              <a:rPr lang="en-US" sz="4000" dirty="0">
                <a:solidFill>
                  <a:schemeClr val="bg1"/>
                </a:solidFill>
              </a:rPr>
              <a:t>Therefore, if you have disputes about such matters, appoint as judges even men of little account in the assembly!</a:t>
            </a:r>
          </a:p>
          <a:p>
            <a:pPr algn="ctr">
              <a:buNone/>
            </a:pPr>
            <a:r>
              <a:rPr lang="en-US" sz="4000" dirty="0" smtClean="0">
                <a:solidFill>
                  <a:schemeClr val="bg1"/>
                </a:solidFill>
                <a:latin typeface="Helvetica" pitchFamily="34" charset="0"/>
                <a:cs typeface="Helvetica" pitchFamily="34" charset="0"/>
              </a:rPr>
              <a:t>1 Corinthians 6</a:t>
            </a:r>
            <a:endParaRPr lang="en-US" sz="4000" dirty="0" smtClean="0">
              <a:solidFill>
                <a:schemeClr val="bg1"/>
              </a:solidFill>
              <a:latin typeface="Helvetica" pitchFamily="34" charset="0"/>
              <a:cs typeface="Helvetica" pitchFamily="34" charset="0"/>
            </a:endParaRPr>
          </a:p>
          <a:p>
            <a:pPr algn="ctr">
              <a:buNone/>
            </a:pPr>
            <a:endParaRPr lang="en-US" sz="4000" dirty="0" smtClean="0">
              <a:solidFill>
                <a:schemeClr val="bg1"/>
              </a:solidFill>
              <a:latin typeface="Helvetica" pitchFamily="34" charset="0"/>
              <a:cs typeface="Helvetica" pitchFamily="34" charset="0"/>
            </a:endParaRPr>
          </a:p>
          <a:p>
            <a:pPr algn="ctr">
              <a:buNone/>
            </a:pPr>
            <a:endParaRPr lang="en-US" sz="4000" dirty="0">
              <a:solidFill>
                <a:schemeClr val="bg1"/>
              </a:solidFill>
            </a:endParaRPr>
          </a:p>
        </p:txBody>
      </p:sp>
    </p:spTree>
    <p:extLst>
      <p:ext uri="{BB962C8B-B14F-4D97-AF65-F5344CB8AC3E}">
        <p14:creationId xmlns:p14="http://schemas.microsoft.com/office/powerpoint/2010/main" val="352119229"/>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876303"/>
            <a:ext cx="7334250" cy="5143500"/>
          </a:xfrm>
        </p:spPr>
        <p:txBody>
          <a:bodyPr>
            <a:normAutofit/>
          </a:bodyPr>
          <a:lstStyle/>
          <a:p>
            <a:pPr algn="ctr">
              <a:buNone/>
            </a:pPr>
            <a:endParaRPr lang="en-US" sz="4000" dirty="0" smtClean="0">
              <a:solidFill>
                <a:schemeClr val="bg1"/>
              </a:solidFill>
              <a:latin typeface="Helvetica" pitchFamily="34" charset="0"/>
              <a:cs typeface="Helvetica" pitchFamily="34" charset="0"/>
            </a:endParaRPr>
          </a:p>
          <a:p>
            <a:pPr algn="ctr">
              <a:buNone/>
            </a:pPr>
            <a:endParaRPr lang="en-US" sz="4000" dirty="0" smtClean="0">
              <a:solidFill>
                <a:schemeClr val="bg1"/>
              </a:solidFill>
              <a:latin typeface="Helvetica" pitchFamily="34" charset="0"/>
              <a:cs typeface="Helvetica" pitchFamily="34" charset="0"/>
            </a:endParaRPr>
          </a:p>
          <a:p>
            <a:pPr algn="ctr">
              <a:buNone/>
            </a:pPr>
            <a:r>
              <a:rPr lang="en-US" sz="4000" dirty="0" smtClean="0">
                <a:solidFill>
                  <a:schemeClr val="bg1"/>
                </a:solidFill>
                <a:latin typeface="Helvetica" pitchFamily="34" charset="0"/>
                <a:cs typeface="Helvetica" pitchFamily="34" charset="0"/>
              </a:rPr>
              <a:t>Worship in Prayer</a:t>
            </a:r>
            <a:endParaRPr lang="en-US" sz="4000" dirty="0">
              <a:solidFill>
                <a:schemeClr val="bg1"/>
              </a:solidFill>
            </a:endParaRPr>
          </a:p>
        </p:txBody>
      </p:sp>
    </p:spTree>
    <p:extLst>
      <p:ext uri="{BB962C8B-B14F-4D97-AF65-F5344CB8AC3E}">
        <p14:creationId xmlns:p14="http://schemas.microsoft.com/office/powerpoint/2010/main" val="1121930867"/>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Balance">
  <a:themeElements>
    <a:clrScheme name="Balance 1">
      <a:dk1>
        <a:srgbClr val="663300"/>
      </a:dk1>
      <a:lt1>
        <a:srgbClr val="FFFFFF"/>
      </a:lt1>
      <a:dk2>
        <a:srgbClr val="996600"/>
      </a:dk2>
      <a:lt2>
        <a:srgbClr val="DBBD71"/>
      </a:lt2>
      <a:accent1>
        <a:srgbClr val="F8A500"/>
      </a:accent1>
      <a:accent2>
        <a:srgbClr val="808000"/>
      </a:accent2>
      <a:accent3>
        <a:srgbClr val="CAB8AA"/>
      </a:accent3>
      <a:accent4>
        <a:srgbClr val="DADADA"/>
      </a:accent4>
      <a:accent5>
        <a:srgbClr val="FBCFAA"/>
      </a:accent5>
      <a:accent6>
        <a:srgbClr val="737300"/>
      </a:accent6>
      <a:hlink>
        <a:srgbClr val="FFCC66"/>
      </a:hlink>
      <a:folHlink>
        <a:srgbClr val="CCA500"/>
      </a:folHlink>
    </a:clrScheme>
    <a:fontScheme name="Balance">
      <a:majorFont>
        <a:latin typeface="Arial"/>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alance 1">
        <a:dk1>
          <a:srgbClr val="663300"/>
        </a:dk1>
        <a:lt1>
          <a:srgbClr val="FFFFFF"/>
        </a:lt1>
        <a:dk2>
          <a:srgbClr val="996600"/>
        </a:dk2>
        <a:lt2>
          <a:srgbClr val="DBBD71"/>
        </a:lt2>
        <a:accent1>
          <a:srgbClr val="F8A500"/>
        </a:accent1>
        <a:accent2>
          <a:srgbClr val="808000"/>
        </a:accent2>
        <a:accent3>
          <a:srgbClr val="CAB8AA"/>
        </a:accent3>
        <a:accent4>
          <a:srgbClr val="DADADA"/>
        </a:accent4>
        <a:accent5>
          <a:srgbClr val="FBCFAA"/>
        </a:accent5>
        <a:accent6>
          <a:srgbClr val="737300"/>
        </a:accent6>
        <a:hlink>
          <a:srgbClr val="FFCC66"/>
        </a:hlink>
        <a:folHlink>
          <a:srgbClr val="CCA500"/>
        </a:folHlink>
      </a:clrScheme>
      <a:clrMap bg1="dk2" tx1="lt1" bg2="dk1" tx2="lt2" accent1="accent1" accent2="accent2" accent3="accent3" accent4="accent4" accent5="accent5" accent6="accent6" hlink="hlink" folHlink="folHlink"/>
    </a:extraClrScheme>
    <a:extraClrScheme>
      <a:clrScheme name="Balance 2">
        <a:dk1>
          <a:srgbClr val="660000"/>
        </a:dk1>
        <a:lt1>
          <a:srgbClr val="FFFFFF"/>
        </a:lt1>
        <a:dk2>
          <a:srgbClr val="800000"/>
        </a:dk2>
        <a:lt2>
          <a:srgbClr val="FFFFCC"/>
        </a:lt2>
        <a:accent1>
          <a:srgbClr val="CC6600"/>
        </a:accent1>
        <a:accent2>
          <a:srgbClr val="BE7960"/>
        </a:accent2>
        <a:accent3>
          <a:srgbClr val="C0AAAA"/>
        </a:accent3>
        <a:accent4>
          <a:srgbClr val="DADADA"/>
        </a:accent4>
        <a:accent5>
          <a:srgbClr val="E2B8AA"/>
        </a:accent5>
        <a:accent6>
          <a:srgbClr val="AC6D56"/>
        </a:accent6>
        <a:hlink>
          <a:srgbClr val="FFFF99"/>
        </a:hlink>
        <a:folHlink>
          <a:srgbClr val="E5B325"/>
        </a:folHlink>
      </a:clrScheme>
      <a:clrMap bg1="dk2" tx1="lt1" bg2="dk1" tx2="lt2" accent1="accent1" accent2="accent2" accent3="accent3" accent4="accent4" accent5="accent5" accent6="accent6" hlink="hlink" folHlink="folHlink"/>
    </a:extraClrScheme>
    <a:extraClrScheme>
      <a:clrScheme name="Balance 3">
        <a:dk1>
          <a:srgbClr val="003300"/>
        </a:dk1>
        <a:lt1>
          <a:srgbClr val="FFFFFF"/>
        </a:lt1>
        <a:dk2>
          <a:srgbClr val="4D6A2A"/>
        </a:dk2>
        <a:lt2>
          <a:srgbClr val="CCFF99"/>
        </a:lt2>
        <a:accent1>
          <a:srgbClr val="2EB62E"/>
        </a:accent1>
        <a:accent2>
          <a:srgbClr val="527C3A"/>
        </a:accent2>
        <a:accent3>
          <a:srgbClr val="B2B9AC"/>
        </a:accent3>
        <a:accent4>
          <a:srgbClr val="DADADA"/>
        </a:accent4>
        <a:accent5>
          <a:srgbClr val="ADD7AD"/>
        </a:accent5>
        <a:accent6>
          <a:srgbClr val="497034"/>
        </a:accent6>
        <a:hlink>
          <a:srgbClr val="DDD800"/>
        </a:hlink>
        <a:folHlink>
          <a:srgbClr val="009999"/>
        </a:folHlink>
      </a:clrScheme>
      <a:clrMap bg1="dk2" tx1="lt1" bg2="dk1" tx2="lt2" accent1="accent1" accent2="accent2" accent3="accent3" accent4="accent4" accent5="accent5" accent6="accent6" hlink="hlink" folHlink="folHlink"/>
    </a:extraClrScheme>
    <a:extraClrScheme>
      <a:clrScheme name="Balance 4">
        <a:dk1>
          <a:srgbClr val="005A58"/>
        </a:dk1>
        <a:lt1>
          <a:srgbClr val="FFFFFF"/>
        </a:lt1>
        <a:dk2>
          <a:srgbClr val="00716E"/>
        </a:dk2>
        <a:lt2>
          <a:srgbClr val="FFFF99"/>
        </a:lt2>
        <a:accent1>
          <a:srgbClr val="2DB3B0"/>
        </a:accent1>
        <a:accent2>
          <a:srgbClr val="6D6FC7"/>
        </a:accent2>
        <a:accent3>
          <a:srgbClr val="AABBBA"/>
        </a:accent3>
        <a:accent4>
          <a:srgbClr val="DADADA"/>
        </a:accent4>
        <a:accent5>
          <a:srgbClr val="ADD6D4"/>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alance 5">
        <a:dk1>
          <a:srgbClr val="003366"/>
        </a:dk1>
        <a:lt1>
          <a:srgbClr val="FFFFFF"/>
        </a:lt1>
        <a:dk2>
          <a:srgbClr val="2B5481"/>
        </a:dk2>
        <a:lt2>
          <a:srgbClr val="E5FFFF"/>
        </a:lt2>
        <a:accent1>
          <a:srgbClr val="336699"/>
        </a:accent1>
        <a:accent2>
          <a:srgbClr val="00B000"/>
        </a:accent2>
        <a:accent3>
          <a:srgbClr val="ACB3C1"/>
        </a:accent3>
        <a:accent4>
          <a:srgbClr val="DADADA"/>
        </a:accent4>
        <a:accent5>
          <a:srgbClr val="ADB8CA"/>
        </a:accent5>
        <a:accent6>
          <a:srgbClr val="009F00"/>
        </a:accent6>
        <a:hlink>
          <a:srgbClr val="00CCFF"/>
        </a:hlink>
        <a:folHlink>
          <a:srgbClr val="B5FFFB"/>
        </a:folHlink>
      </a:clrScheme>
      <a:clrMap bg1="dk2" tx1="lt1" bg2="dk1" tx2="lt2" accent1="accent1" accent2="accent2" accent3="accent3" accent4="accent4" accent5="accent5" accent6="accent6" hlink="hlink" folHlink="folHlink"/>
    </a:extraClrScheme>
    <a:extraClrScheme>
      <a:clrScheme name="Balance 6">
        <a:dk1>
          <a:srgbClr val="2F2D25"/>
        </a:dk1>
        <a:lt1>
          <a:srgbClr val="FFFFFF"/>
        </a:lt1>
        <a:dk2>
          <a:srgbClr val="656151"/>
        </a:dk2>
        <a:lt2>
          <a:srgbClr val="FFFFCC"/>
        </a:lt2>
        <a:accent1>
          <a:srgbClr val="818173"/>
        </a:accent1>
        <a:accent2>
          <a:srgbClr val="809EA8"/>
        </a:accent2>
        <a:accent3>
          <a:srgbClr val="B8B7B3"/>
        </a:accent3>
        <a:accent4>
          <a:srgbClr val="DADADA"/>
        </a:accent4>
        <a:accent5>
          <a:srgbClr val="C1C1BC"/>
        </a:accent5>
        <a:accent6>
          <a:srgbClr val="738F98"/>
        </a:accent6>
        <a:hlink>
          <a:srgbClr val="E2C86A"/>
        </a:hlink>
        <a:folHlink>
          <a:srgbClr val="B7B6A3"/>
        </a:folHlink>
      </a:clrScheme>
      <a:clrMap bg1="dk2" tx1="lt1" bg2="dk1" tx2="lt2" accent1="accent1" accent2="accent2" accent3="accent3" accent4="accent4" accent5="accent5" accent6="accent6" hlink="hlink" folHlink="folHlink"/>
    </a:extraClrScheme>
    <a:extraClrScheme>
      <a:clrScheme name="Balance 7">
        <a:dk1>
          <a:srgbClr val="B4AF80"/>
        </a:dk1>
        <a:lt1>
          <a:srgbClr val="FFFFFF"/>
        </a:lt1>
        <a:dk2>
          <a:srgbClr val="C8C6A2"/>
        </a:dk2>
        <a:lt2>
          <a:srgbClr val="827F4C"/>
        </a:lt2>
        <a:accent1>
          <a:srgbClr val="7C784E"/>
        </a:accent1>
        <a:accent2>
          <a:srgbClr val="A2A4AC"/>
        </a:accent2>
        <a:accent3>
          <a:srgbClr val="E0DFCE"/>
        </a:accent3>
        <a:accent4>
          <a:srgbClr val="DADADA"/>
        </a:accent4>
        <a:accent5>
          <a:srgbClr val="BFBEB2"/>
        </a:accent5>
        <a:accent6>
          <a:srgbClr val="92949B"/>
        </a:accent6>
        <a:hlink>
          <a:srgbClr val="33CCCC"/>
        </a:hlink>
        <a:folHlink>
          <a:srgbClr val="009999"/>
        </a:folHlink>
      </a:clrScheme>
      <a:clrMap bg1="dk2" tx1="lt1" bg2="dk1" tx2="lt2" accent1="accent1" accent2="accent2" accent3="accent3" accent4="accent4" accent5="accent5" accent6="accent6" hlink="hlink" folHlink="folHlink"/>
    </a:extraClrScheme>
    <a:extraClrScheme>
      <a:clrScheme name="Balance 8">
        <a:dk1>
          <a:srgbClr val="000000"/>
        </a:dk1>
        <a:lt1>
          <a:srgbClr val="DDDDDD"/>
        </a:lt1>
        <a:dk2>
          <a:srgbClr val="000000"/>
        </a:dk2>
        <a:lt2>
          <a:srgbClr val="B8B7D1"/>
        </a:lt2>
        <a:accent1>
          <a:srgbClr val="F1F0F4"/>
        </a:accent1>
        <a:accent2>
          <a:srgbClr val="C1BCFC"/>
        </a:accent2>
        <a:accent3>
          <a:srgbClr val="EBEBEB"/>
        </a:accent3>
        <a:accent4>
          <a:srgbClr val="000000"/>
        </a:accent4>
        <a:accent5>
          <a:srgbClr val="F7F6F8"/>
        </a:accent5>
        <a:accent6>
          <a:srgbClr val="AFAAE4"/>
        </a:accent6>
        <a:hlink>
          <a:srgbClr val="5454C6"/>
        </a:hlink>
        <a:folHlink>
          <a:srgbClr val="6A6F86"/>
        </a:folHlink>
      </a:clrScheme>
      <a:clrMap bg1="lt1" tx1="dk1" bg2="lt2" tx2="dk2" accent1="accent1" accent2="accent2" accent3="accent3" accent4="accent4" accent5="accent5" accent6="accent6" hlink="hlink" folHlink="folHlink"/>
    </a:extraClrScheme>
    <a:extraClrScheme>
      <a:clrScheme name="Balance 9">
        <a:dk1>
          <a:srgbClr val="000000"/>
        </a:dk1>
        <a:lt1>
          <a:srgbClr val="FFFFFF"/>
        </a:lt1>
        <a:dk2>
          <a:srgbClr val="00A29E"/>
        </a:dk2>
        <a:lt2>
          <a:srgbClr val="CBCBCB"/>
        </a:lt2>
        <a:accent1>
          <a:srgbClr val="E5E5FF"/>
        </a:accent1>
        <a:accent2>
          <a:srgbClr val="79CD6B"/>
        </a:accent2>
        <a:accent3>
          <a:srgbClr val="FFFFFF"/>
        </a:accent3>
        <a:accent4>
          <a:srgbClr val="000000"/>
        </a:accent4>
        <a:accent5>
          <a:srgbClr val="F0F0FF"/>
        </a:accent5>
        <a:accent6>
          <a:srgbClr val="6DBA60"/>
        </a:accent6>
        <a:hlink>
          <a:srgbClr val="4477DE"/>
        </a:hlink>
        <a:folHlink>
          <a:srgbClr val="65498F"/>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905</TotalTime>
  <Words>7855</Words>
  <Application>Microsoft Office PowerPoint</Application>
  <PresentationFormat>On-screen Show (4:3)</PresentationFormat>
  <Paragraphs>355</Paragraphs>
  <Slides>82</Slides>
  <Notes>40</Notes>
  <HiddenSlides>0</HiddenSlides>
  <MMClips>0</MMClips>
  <ScaleCrop>false</ScaleCrop>
  <HeadingPairs>
    <vt:vector size="4" baseType="variant">
      <vt:variant>
        <vt:lpstr>Theme</vt:lpstr>
      </vt:variant>
      <vt:variant>
        <vt:i4>5</vt:i4>
      </vt:variant>
      <vt:variant>
        <vt:lpstr>Slide Titles</vt:lpstr>
      </vt:variant>
      <vt:variant>
        <vt:i4>82</vt:i4>
      </vt:variant>
    </vt:vector>
  </HeadingPairs>
  <TitlesOfParts>
    <vt:vector size="87" baseType="lpstr">
      <vt:lpstr>1_Office Theme</vt:lpstr>
      <vt:lpstr>2_Office Theme</vt:lpstr>
      <vt:lpstr>Office Theme</vt:lpstr>
      <vt:lpstr>3_Office Theme</vt:lpstr>
      <vt:lpstr>Balance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Outline</vt:lpstr>
      <vt:lpstr>Why Should We Study This?</vt:lpstr>
      <vt:lpstr>Examples</vt:lpstr>
      <vt:lpstr>Overview</vt:lpstr>
      <vt:lpstr>Torah</vt:lpstr>
      <vt:lpstr>Torah in Tanak</vt:lpstr>
      <vt:lpstr>Use of Torah</vt:lpstr>
      <vt:lpstr>Shemot 13</vt:lpstr>
      <vt:lpstr>Shmot 18</vt:lpstr>
      <vt:lpstr>Shmot 24</vt:lpstr>
      <vt:lpstr>Vayikra 6</vt:lpstr>
      <vt:lpstr>Vayiqra 11:46-47</vt:lpstr>
      <vt:lpstr>Vayiqra 13:59</vt:lpstr>
      <vt:lpstr>Mitzvah</vt:lpstr>
      <vt:lpstr>Mitzvah in Tanak</vt:lpstr>
      <vt:lpstr>Devarim 6</vt:lpstr>
      <vt:lpstr>Shemot 24</vt:lpstr>
      <vt:lpstr>Shmot 16</vt:lpstr>
      <vt:lpstr>Chukah</vt:lpstr>
      <vt:lpstr>Chok (masculine form) in Tanak</vt:lpstr>
      <vt:lpstr>Chukah (fem form) in Tanak</vt:lpstr>
      <vt:lpstr>Shemot 12</vt:lpstr>
      <vt:lpstr>Shemot 27</vt:lpstr>
      <vt:lpstr>Devarim 4</vt:lpstr>
      <vt:lpstr>Mishpat </vt:lpstr>
      <vt:lpstr>Justice</vt:lpstr>
      <vt:lpstr>Mishpat in Tanak  </vt:lpstr>
      <vt:lpstr>Shemot 21:1-24</vt:lpstr>
      <vt:lpstr>Devarim 4</vt:lpstr>
      <vt:lpstr>Devarim 5</vt:lpstr>
      <vt:lpstr>Devarim 6</vt:lpstr>
      <vt:lpstr>PowerPoint Presentation</vt:lpstr>
      <vt:lpstr>PowerPoint Presentation</vt:lpstr>
      <vt:lpstr>Mishmeret</vt:lpstr>
      <vt:lpstr>Mishmeret in Tanak</vt:lpstr>
      <vt:lpstr>Devarim 11:1</vt:lpstr>
      <vt:lpstr>Edah</vt:lpstr>
      <vt:lpstr>Witness</vt:lpstr>
      <vt:lpstr>Edah in Tanak</vt:lpstr>
      <vt:lpstr>Devarim 6</vt:lpstr>
      <vt:lpstr>Piqud</vt:lpstr>
      <vt:lpstr>Piqud in Tanak</vt:lpstr>
      <vt:lpstr>Imrah</vt:lpstr>
      <vt:lpstr>Imrah in Tanak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Rogers, David</dc:creator>
  <cp:lastModifiedBy>Rogers, David</cp:lastModifiedBy>
  <cp:revision>31</cp:revision>
  <dcterms:created xsi:type="dcterms:W3CDTF">2013-08-02T21:09:39Z</dcterms:created>
  <dcterms:modified xsi:type="dcterms:W3CDTF">2013-08-03T12:15:35Z</dcterms:modified>
</cp:coreProperties>
</file>